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2" r:id="rId2"/>
    <p:sldId id="293" r:id="rId3"/>
    <p:sldId id="294" r:id="rId4"/>
    <p:sldId id="295" r:id="rId5"/>
    <p:sldId id="29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C49"/>
    <a:srgbClr val="DB25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1" autoAdjust="0"/>
    <p:restoredTop sz="86409" autoAdjust="0"/>
  </p:normalViewPr>
  <p:slideViewPr>
    <p:cSldViewPr snapToGrid="0">
      <p:cViewPr varScale="1">
        <p:scale>
          <a:sx n="63" d="100"/>
          <a:sy n="63" d="100"/>
        </p:scale>
        <p:origin x="72" y="226"/>
      </p:cViewPr>
      <p:guideLst/>
    </p:cSldViewPr>
  </p:slideViewPr>
  <p:outlineViewPr>
    <p:cViewPr>
      <p:scale>
        <a:sx n="33" d="100"/>
        <a:sy n="33" d="100"/>
      </p:scale>
      <p:origin x="0" y="-38289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B588A-98C8-4776-86C7-332B9F641AA0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39FE8-0227-48CF-BE42-5B68BE519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7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at3center.net/" TargetMode="External"/><Relationship Id="rId4" Type="http://schemas.openxmlformats.org/officeDocument/2006/relationships/hyperlink" Target="https://ataporg.org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E981F-11A5-350B-D54C-2C1C0BC29E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Partnering with Assistive Technology Act Programs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FF0B4-6961-26A3-3B59-66C70BC5A9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C2BA65-3F67-BCF3-8F86-CD8841A281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938" y="452243"/>
            <a:ext cx="8825396" cy="105396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45F69F8-1E73-88E6-4BDF-CC2EF3DCB3EC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159F3E-873C-A803-181F-530019C02DF3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4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4976-C7CA-6612-4517-344E4CE4F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19608-74C4-DCF4-5A34-E70D05238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79EF9C-729F-BFB0-EDC8-1D9BF283DFE7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D89EAF-386A-E8A4-0F16-4A33F4877473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TAP logo">
            <a:extLst>
              <a:ext uri="{FF2B5EF4-FFF2-40B4-BE49-F238E27FC236}">
                <a16:creationId xmlns:a16="http://schemas.microsoft.com/office/drawing/2014/main" id="{4D4AF73E-4330-EDB1-7C21-DA58933DB6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0" name="Picture 9" descr="AT3 logo">
            <a:extLst>
              <a:ext uri="{FF2B5EF4-FFF2-40B4-BE49-F238E27FC236}">
                <a16:creationId xmlns:a16="http://schemas.microsoft.com/office/drawing/2014/main" id="{EFC48220-DDEB-F535-B9F7-AF10906177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0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26694E-038E-0109-83BF-6DC3CF9988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E23F03-EE4D-EBF2-70FA-CA9DD75C7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C3802F-CE69-163E-00A2-8DE96A8A501F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843709-75A0-10BB-8FF1-F6BED7D51263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TAP logo">
            <a:extLst>
              <a:ext uri="{FF2B5EF4-FFF2-40B4-BE49-F238E27FC236}">
                <a16:creationId xmlns:a16="http://schemas.microsoft.com/office/drawing/2014/main" id="{635FD237-6B15-35CB-9EAD-5B5E2BB540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0" name="Picture 9" descr="AT3 logo">
            <a:extLst>
              <a:ext uri="{FF2B5EF4-FFF2-40B4-BE49-F238E27FC236}">
                <a16:creationId xmlns:a16="http://schemas.microsoft.com/office/drawing/2014/main" id="{7D3DA9BF-2977-69D5-D4F0-A0FE795CC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7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D48158-069A-B87A-B889-538E9499B9C7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ABA4A5-000B-F592-698E-F87E8BC77506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TAP logo">
            <a:extLst>
              <a:ext uri="{FF2B5EF4-FFF2-40B4-BE49-F238E27FC236}">
                <a16:creationId xmlns:a16="http://schemas.microsoft.com/office/drawing/2014/main" id="{C6CD8083-65E7-46E7-6523-D8A2746369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9" name="Picture 8" descr="AT3 logo">
            <a:extLst>
              <a:ext uri="{FF2B5EF4-FFF2-40B4-BE49-F238E27FC236}">
                <a16:creationId xmlns:a16="http://schemas.microsoft.com/office/drawing/2014/main" id="{436A30B3-4A78-76B8-6F81-279DDF67D3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232EA6-29E6-6EA5-36C1-24D254E18BFB}"/>
              </a:ext>
            </a:extLst>
          </p:cNvPr>
          <p:cNvSpPr txBox="1"/>
          <p:nvPr userDrawn="1"/>
        </p:nvSpPr>
        <p:spPr>
          <a:xfrm>
            <a:off x="1371599" y="1095935"/>
            <a:ext cx="984324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The </a:t>
            </a:r>
            <a:r>
              <a:rPr lang="en-US" sz="1600" b="1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Association of Assistive Technology Act Programs</a:t>
            </a: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 (ATAP) facilitates the coordination of state and territory assistive technology (AT) programs nationally to maintain and enhance a strong, effective, and efficient national network of state and territory wide AT programs.  As part of this mission and effort, ATAP also provides technical assistance and support to its members through the </a:t>
            </a:r>
            <a:r>
              <a:rPr lang="en-US" sz="1600" b="1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Assistive Technology and Training Technical Assistance</a:t>
            </a: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 (AT3) </a:t>
            </a:r>
            <a:r>
              <a:rPr lang="en-US" sz="1600" b="1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Center</a:t>
            </a: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. </a:t>
            </a:r>
            <a:endParaRPr lang="en-US" sz="1600" dirty="0">
              <a:effectLst/>
              <a:latin typeface="+mn-lt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 </a:t>
            </a:r>
            <a:endParaRPr lang="en-US" sz="1600" dirty="0">
              <a:effectLst/>
              <a:latin typeface="+mn-lt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The AT3 Center provides training and technical assistance for all </a:t>
            </a:r>
            <a:r>
              <a:rPr lang="en-US" sz="1600" b="1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AT Act Section 4 State and Territory AT Programs</a:t>
            </a: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 to support quality implementation of state-level and state-leadership activities.  </a:t>
            </a:r>
            <a:endParaRPr lang="en-US" sz="1600" dirty="0">
              <a:effectLst/>
              <a:latin typeface="+mn-lt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 </a:t>
            </a:r>
            <a:endParaRPr lang="en-US" sz="1600" dirty="0">
              <a:effectLst/>
              <a:latin typeface="+mn-lt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ATAP and AT3 both support national assistive technology internet sites that make general AT information available to the public and other stakeholders.  To learn more visit us at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rgbClr val="203864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  <a:hlinkClick r:id="rId4"/>
              </a:rPr>
              <a:t>https://ataporg.org</a:t>
            </a:r>
            <a:endParaRPr lang="en-US" sz="1600" dirty="0">
              <a:solidFill>
                <a:srgbClr val="203864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  <a:hlinkClick r:id="rId5"/>
              </a:rPr>
              <a:t>https://at3center.net</a:t>
            </a:r>
            <a:r>
              <a:rPr lang="en-US" sz="1600" dirty="0">
                <a:solidFill>
                  <a:srgbClr val="203864"/>
                </a:solidFill>
                <a:effectLst/>
                <a:latin typeface="+mn-lt"/>
                <a:ea typeface="Calibri" panose="020F0502020204030204" pitchFamily="34" charset="0"/>
              </a:rPr>
              <a:t> </a:t>
            </a:r>
            <a:endParaRPr lang="en-US" sz="1600" dirty="0">
              <a:effectLst/>
              <a:latin typeface="+mn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54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91098-5F1C-61DC-0DF7-778008666B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Reminders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09B85-A054-9321-61AC-E2506BFEE06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To see captions, click on the CC button on the control panel.</a:t>
            </a:r>
          </a:p>
          <a:p>
            <a:pPr lvl="0"/>
            <a:r>
              <a:rPr lang="en-US" dirty="0"/>
              <a:t>Please enter questions/comments in the chat window. Comments will be addressed at the conclusion of the panel or at logical stopping points.</a:t>
            </a:r>
          </a:p>
          <a:p>
            <a:pPr lvl="0"/>
            <a:r>
              <a:rPr lang="en-US" dirty="0"/>
              <a:t>Please complete post-webinar test when you receive it, we would like to know if the information provided was helpful and if there are other ways we can be of help.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A57049-D3CC-F06A-651B-125089279934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2EBF77-547F-C048-A3F9-E744403B5842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T3 logo">
            <a:extLst>
              <a:ext uri="{FF2B5EF4-FFF2-40B4-BE49-F238E27FC236}">
                <a16:creationId xmlns:a16="http://schemas.microsoft.com/office/drawing/2014/main" id="{00D7D02D-A59F-FF88-D1BF-8434DC8109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  <p:pic>
        <p:nvPicPr>
          <p:cNvPr id="16" name="Picture 15" descr="ATAP logo">
            <a:extLst>
              <a:ext uri="{FF2B5EF4-FFF2-40B4-BE49-F238E27FC236}">
                <a16:creationId xmlns:a16="http://schemas.microsoft.com/office/drawing/2014/main" id="{56FA4C3E-B2CD-050A-0171-BF7B8A5A45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0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F3CE-3198-A0EA-27B7-B42BEE156A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Reminders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3C2AA6-A7A2-5796-DBF8-609A0A16E979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E8E0D2-7CD8-2A7C-9F1F-EAF5FC03EEFA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TAP logo">
            <a:extLst>
              <a:ext uri="{FF2B5EF4-FFF2-40B4-BE49-F238E27FC236}">
                <a16:creationId xmlns:a16="http://schemas.microsoft.com/office/drawing/2014/main" id="{36B1D097-8539-7E10-EB5F-E900D7C5B5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9" name="Picture 8" descr="AT3 logo">
            <a:extLst>
              <a:ext uri="{FF2B5EF4-FFF2-40B4-BE49-F238E27FC236}">
                <a16:creationId xmlns:a16="http://schemas.microsoft.com/office/drawing/2014/main" id="{DE661197-5202-2C71-BB11-3FFBE0DD39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34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0B47D-A340-A11D-F09F-1803F5789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7C458-1338-5CB9-F5EB-D790FBC15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CA4B7E-2638-EF26-8A54-1C3120CB6AF5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76025D-0E32-4FC0-CE63-0B6B23F09C0C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TAP logo">
            <a:extLst>
              <a:ext uri="{FF2B5EF4-FFF2-40B4-BE49-F238E27FC236}">
                <a16:creationId xmlns:a16="http://schemas.microsoft.com/office/drawing/2014/main" id="{EB7A6F09-DC5A-BA2D-DAEE-B65162E91F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1" name="Picture 10" descr="AT3 logo">
            <a:extLst>
              <a:ext uri="{FF2B5EF4-FFF2-40B4-BE49-F238E27FC236}">
                <a16:creationId xmlns:a16="http://schemas.microsoft.com/office/drawing/2014/main" id="{BA699B91-678D-7072-800B-F4832152FF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11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9CF8E-0E5F-283A-06FD-15A0FAC6F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68750-9D4C-B998-F3E4-8D66F76E34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AF0217-0A21-7D50-7950-9AD8B52A7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614485-2DDB-E814-1109-21453421E077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A0EC54-192E-8482-0077-3EAB506ADFC1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TAP logo">
            <a:extLst>
              <a:ext uri="{FF2B5EF4-FFF2-40B4-BE49-F238E27FC236}">
                <a16:creationId xmlns:a16="http://schemas.microsoft.com/office/drawing/2014/main" id="{8064B721-5C08-F89F-F4BF-A588F72D04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1" name="Picture 10" descr="AT3 logo">
            <a:extLst>
              <a:ext uri="{FF2B5EF4-FFF2-40B4-BE49-F238E27FC236}">
                <a16:creationId xmlns:a16="http://schemas.microsoft.com/office/drawing/2014/main" id="{42E1AD75-B400-5DC9-9EDF-B5DC67114E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7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F9E73-A7E9-8DBF-ED84-724015894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ED3A5-F676-34AE-CA92-306C0702D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AC561E-F6DA-262D-6EC0-DB0FC52B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9C8900-E9D2-DDC6-027C-E21073AAD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3F07E3-2208-17DA-7D5F-E595D8D1F7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634915-F412-6E40-06E9-5C98FA18513F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7C08BF-1528-A0CF-9493-AFFB6899FD53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TAP logo">
            <a:extLst>
              <a:ext uri="{FF2B5EF4-FFF2-40B4-BE49-F238E27FC236}">
                <a16:creationId xmlns:a16="http://schemas.microsoft.com/office/drawing/2014/main" id="{A1013D7B-CA6F-3068-FB17-9F1B05E284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3" name="Picture 12" descr="AT3 logo">
            <a:extLst>
              <a:ext uri="{FF2B5EF4-FFF2-40B4-BE49-F238E27FC236}">
                <a16:creationId xmlns:a16="http://schemas.microsoft.com/office/drawing/2014/main" id="{CD0A5738-5580-0965-B4F7-E3CF5BFEBE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8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D48158-069A-B87A-B889-538E9499B9C7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ABA4A5-000B-F592-698E-F87E8BC77506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TAP logo">
            <a:extLst>
              <a:ext uri="{FF2B5EF4-FFF2-40B4-BE49-F238E27FC236}">
                <a16:creationId xmlns:a16="http://schemas.microsoft.com/office/drawing/2014/main" id="{C6CD8083-65E7-46E7-6523-D8A2746369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9" name="Picture 8" descr="AT3 logo">
            <a:extLst>
              <a:ext uri="{FF2B5EF4-FFF2-40B4-BE49-F238E27FC236}">
                <a16:creationId xmlns:a16="http://schemas.microsoft.com/office/drawing/2014/main" id="{436A30B3-4A78-76B8-6F81-279DDF67D3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80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EB91C-9B77-8056-C3ED-01E1FBCCE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EA9AF-4B76-E1F8-6C8E-5DA1F41B9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AC6C2-7294-B088-8D2E-8424A2ED9D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E41B74-97FD-804A-1737-E378A3FAF359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CB88B3-81D6-B650-5681-14E45C2E00B3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TAP logo">
            <a:extLst>
              <a:ext uri="{FF2B5EF4-FFF2-40B4-BE49-F238E27FC236}">
                <a16:creationId xmlns:a16="http://schemas.microsoft.com/office/drawing/2014/main" id="{C348A3AF-6B03-2658-2766-545000B58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1" name="Picture 10" descr="AT3 logo">
            <a:extLst>
              <a:ext uri="{FF2B5EF4-FFF2-40B4-BE49-F238E27FC236}">
                <a16:creationId xmlns:a16="http://schemas.microsoft.com/office/drawing/2014/main" id="{92095281-37FA-97C2-F5AA-4B860036215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3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3B5BF-2588-2BCE-AA6C-341F4338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8CCD09-7BED-20CE-4DBB-7174DF1A5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D01F80-850E-983C-79EF-81B336F08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95EA46-47B2-1DC5-68A0-9CA8C4A24E7D}"/>
              </a:ext>
            </a:extLst>
          </p:cNvPr>
          <p:cNvSpPr/>
          <p:nvPr userDrawn="1"/>
        </p:nvSpPr>
        <p:spPr>
          <a:xfrm>
            <a:off x="0" y="6530454"/>
            <a:ext cx="12192000" cy="32754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F82865-DB0B-D448-C32A-EDF884A1D0B9}"/>
              </a:ext>
            </a:extLst>
          </p:cNvPr>
          <p:cNvSpPr/>
          <p:nvPr userDrawn="1"/>
        </p:nvSpPr>
        <p:spPr>
          <a:xfrm>
            <a:off x="0" y="6365747"/>
            <a:ext cx="12192000" cy="107315"/>
          </a:xfrm>
          <a:prstGeom prst="rect">
            <a:avLst/>
          </a:prstGeom>
          <a:solidFill>
            <a:srgbClr val="DB25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TAP logo">
            <a:extLst>
              <a:ext uri="{FF2B5EF4-FFF2-40B4-BE49-F238E27FC236}">
                <a16:creationId xmlns:a16="http://schemas.microsoft.com/office/drawing/2014/main" id="{8AD345FC-AE6B-334F-E615-2B78254890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6341"/>
            <a:ext cx="1781735" cy="397033"/>
          </a:xfrm>
          <a:prstGeom prst="rect">
            <a:avLst/>
          </a:prstGeom>
        </p:spPr>
      </p:pic>
      <p:pic>
        <p:nvPicPr>
          <p:cNvPr id="11" name="Picture 10" descr="AT3 logo">
            <a:extLst>
              <a:ext uri="{FF2B5EF4-FFF2-40B4-BE49-F238E27FC236}">
                <a16:creationId xmlns:a16="http://schemas.microsoft.com/office/drawing/2014/main" id="{BCA4CC3D-D551-A592-894D-18E6FC6DA5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015" y="5702000"/>
            <a:ext cx="1082778" cy="60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4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BA834D-87F1-B872-C64D-05B076C6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Partnering with Assistive Technology Act Programs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08C2D-C307-967B-9249-17DEB15FC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B7212-6650-1F50-76C4-677D3D21B1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1D7B0-90B9-4474-A8AF-1E9AB177AE86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4D122-0AD2-B37F-2AFC-4C070D1D9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08009-DCFA-44B7-D03C-2D80CF7CA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BFA59-84EF-49D3-9509-42FC37035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3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munity.at3center.ne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ryan.rausch@ataporg.org" TargetMode="External"/><Relationship Id="rId2" Type="http://schemas.openxmlformats.org/officeDocument/2006/relationships/hyperlink" Target="https://www.surveymonkey.com/r/oct17202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FA930D-00EC-4C58-FABE-FC6421DF3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State Financing Community of Practice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7D0CE-5FDE-6484-2AAF-440B1F0B50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10/17/2024</a:t>
            </a:r>
          </a:p>
          <a:p>
            <a:r>
              <a:rPr lang="en-US" dirty="0"/>
              <a:t>Ryan Rausch, ATAP/AT3 </a:t>
            </a:r>
          </a:p>
          <a:p>
            <a:r>
              <a:rPr lang="en-US" dirty="0"/>
              <a:t>Training and Technical Assistance Lead</a:t>
            </a:r>
          </a:p>
        </p:txBody>
      </p:sp>
    </p:spTree>
    <p:extLst>
      <p:ext uri="{BB962C8B-B14F-4D97-AF65-F5344CB8AC3E}">
        <p14:creationId xmlns:p14="http://schemas.microsoft.com/office/powerpoint/2010/main" val="44886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03A32-9337-7623-EC0C-6BBF499CC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Financing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52B68-E127-05D2-3DEA-F6FEA7E76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Definition: </a:t>
            </a:r>
            <a:r>
              <a:rPr lang="en-US" dirty="0"/>
              <a:t>activities that increase access to, and funding for, assistive technology devices and assistive technology services</a:t>
            </a:r>
          </a:p>
          <a:p>
            <a:r>
              <a:rPr lang="en-US" dirty="0"/>
              <a:t>shall not include direct payment for such a device or service</a:t>
            </a:r>
          </a:p>
          <a:p>
            <a:r>
              <a:rPr lang="en-US" dirty="0"/>
              <a:t>but may include support and administration of a program to provide such payment</a:t>
            </a:r>
          </a:p>
          <a:p>
            <a:pPr marL="0" indent="0">
              <a:buNone/>
            </a:pPr>
            <a:r>
              <a:rPr lang="en-US" b="1" dirty="0"/>
              <a:t>Activities:</a:t>
            </a:r>
          </a:p>
          <a:p>
            <a:r>
              <a:rPr lang="en-US" dirty="0"/>
              <a:t>Financial Loan Programs</a:t>
            </a:r>
          </a:p>
          <a:p>
            <a:r>
              <a:rPr lang="en-US" dirty="0"/>
              <a:t>Other State Financing Activities that Directly Provide AT</a:t>
            </a:r>
          </a:p>
          <a:p>
            <a:r>
              <a:rPr lang="en-US" dirty="0"/>
              <a:t>Other State Financing Activities That Create AT Savings</a:t>
            </a:r>
          </a:p>
        </p:txBody>
      </p:sp>
    </p:spTree>
    <p:extLst>
      <p:ext uri="{BB962C8B-B14F-4D97-AF65-F5344CB8AC3E}">
        <p14:creationId xmlns:p14="http://schemas.microsoft.com/office/powerpoint/2010/main" val="3993540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6678B-0E7A-A24F-BD56-05282740E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23160-9E57-FC8D-C0BD-39B265898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Introductions</a:t>
            </a:r>
          </a:p>
          <a:p>
            <a:r>
              <a:rPr lang="en-US" dirty="0"/>
              <a:t>Identify and prioritize needs, challenges, and barriers</a:t>
            </a:r>
          </a:p>
          <a:p>
            <a:r>
              <a:rPr lang="en-US" dirty="0"/>
              <a:t>Identify potential topics for future sessions</a:t>
            </a:r>
          </a:p>
          <a:p>
            <a:r>
              <a:rPr lang="en-US" dirty="0"/>
              <a:t>AT3 Community as a platform to continue discussions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4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81618-9CDF-3008-207B-A66662C88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AT3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77099-7CC0-3D6B-F456-89ADEF16C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Visit: </a:t>
            </a:r>
            <a:r>
              <a:rPr lang="en-US" dirty="0">
                <a:hlinkClick r:id="rId2"/>
              </a:rPr>
              <a:t>www.community.at3center.net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(Sign up available for staff and contractors)</a:t>
            </a:r>
          </a:p>
          <a:p>
            <a:pPr marL="0" indent="0">
              <a:buNone/>
            </a:pPr>
            <a:r>
              <a:rPr lang="en-US" b="1" dirty="0"/>
              <a:t>Quick Steps:</a:t>
            </a:r>
          </a:p>
          <a:p>
            <a:r>
              <a:rPr lang="en-US" dirty="0"/>
              <a:t>Create a Shortcut: Quickly access the site by creating a shortcut on your device.</a:t>
            </a:r>
          </a:p>
          <a:p>
            <a:pPr marL="0" indent="0">
              <a:buNone/>
            </a:pPr>
            <a:r>
              <a:rPr lang="en-US" b="1" dirty="0"/>
              <a:t>Explore the Resources Tab:</a:t>
            </a:r>
          </a:p>
          <a:p>
            <a:pPr marL="0" indent="0">
              <a:buNone/>
            </a:pPr>
            <a:r>
              <a:rPr lang="en-US" dirty="0"/>
              <a:t>Navigate to CoPs &gt; State Financing for access to:</a:t>
            </a:r>
          </a:p>
          <a:p>
            <a:r>
              <a:rPr lang="en-US" dirty="0"/>
              <a:t>Archived CoP Sessions (Videos)</a:t>
            </a:r>
          </a:p>
          <a:p>
            <a:r>
              <a:rPr lang="en-US" dirty="0"/>
              <a:t>Materials &amp; Documents</a:t>
            </a:r>
          </a:p>
          <a:p>
            <a:pPr marL="0" indent="0">
              <a:buNone/>
            </a:pPr>
            <a:r>
              <a:rPr lang="en-US" b="1" dirty="0"/>
              <a:t>Discussions Tab:</a:t>
            </a:r>
          </a:p>
          <a:p>
            <a:r>
              <a:rPr lang="en-US" dirty="0"/>
              <a:t>Post and engage in ongoing conversations</a:t>
            </a:r>
          </a:p>
        </p:txBody>
      </p:sp>
    </p:spTree>
    <p:extLst>
      <p:ext uri="{BB962C8B-B14F-4D97-AF65-F5344CB8AC3E}">
        <p14:creationId xmlns:p14="http://schemas.microsoft.com/office/powerpoint/2010/main" val="3769919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E84BB-263A-C503-201F-19787DC16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7F576-0E4B-F98C-B9A5-6254C82F9E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898" y="1573072"/>
            <a:ext cx="1087700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Next Session</a:t>
            </a:r>
          </a:p>
          <a:p>
            <a:pPr marL="0" indent="0">
              <a:buNone/>
            </a:pPr>
            <a:r>
              <a:rPr lang="en-US" b="1" dirty="0"/>
              <a:t>Date:</a:t>
            </a:r>
            <a:r>
              <a:rPr lang="en-US" dirty="0"/>
              <a:t> January 16, 2025</a:t>
            </a:r>
            <a:br>
              <a:rPr lang="en-US" dirty="0"/>
            </a:br>
            <a:r>
              <a:rPr lang="en-US" b="1" dirty="0"/>
              <a:t>Time:</a:t>
            </a:r>
            <a:r>
              <a:rPr lang="en-US" dirty="0"/>
              <a:t> 3:00 PM - 4:00 PM (ET)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One registration covers all four sessions-no need to sign up again!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Please Complete Survey: </a:t>
            </a:r>
            <a:r>
              <a:rPr lang="en-US" dirty="0">
                <a:hlinkClick r:id="rId2"/>
              </a:rPr>
              <a:t>https://www.surveymonkey.com/r/oct172024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dirty="0"/>
              <a:t>Questions: </a:t>
            </a:r>
            <a:r>
              <a:rPr lang="en-US" dirty="0">
                <a:hlinkClick r:id="rId3"/>
              </a:rPr>
              <a:t>ryan.rausch@ataporg.org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650806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TAP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266194"/>
      </a:accent1>
      <a:accent2>
        <a:srgbClr val="DB252E"/>
      </a:accent2>
      <a:accent3>
        <a:srgbClr val="7CAED5"/>
      </a:accent3>
      <a:accent4>
        <a:srgbClr val="242C49"/>
      </a:accent4>
      <a:accent5>
        <a:srgbClr val="FFD965"/>
      </a:accent5>
      <a:accent6>
        <a:srgbClr val="70AD47"/>
      </a:accent6>
      <a:hlink>
        <a:srgbClr val="0563C1"/>
      </a:hlink>
      <a:folHlink>
        <a:srgbClr val="266194"/>
      </a:folHlink>
    </a:clrScheme>
    <a:fontScheme name="ATAP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8B81A4E-73BC-4AE4-B275-FE8B62000EF9}" vid="{235C5344-8963-4129-98D6-D867B494B5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ATAP AT3 joint template</Template>
  <TotalTime>1468</TotalTime>
  <Words>237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Arial Bold</vt:lpstr>
      <vt:lpstr>Calibri</vt:lpstr>
      <vt:lpstr>Custom Design</vt:lpstr>
      <vt:lpstr>State Financing Community of Practice</vt:lpstr>
      <vt:lpstr>State Financing </vt:lpstr>
      <vt:lpstr>Agenda</vt:lpstr>
      <vt:lpstr>AT3 Community</vt:lpstr>
      <vt:lpstr>Wrap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 Anderson</dc:creator>
  <cp:lastModifiedBy>Ryan Rausch</cp:lastModifiedBy>
  <cp:revision>29</cp:revision>
  <dcterms:created xsi:type="dcterms:W3CDTF">2023-05-16T18:31:38Z</dcterms:created>
  <dcterms:modified xsi:type="dcterms:W3CDTF">2024-10-17T18:41:07Z</dcterms:modified>
</cp:coreProperties>
</file>