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9" r:id="rId4"/>
    <p:sldMasterId id="2147483674" r:id="rId5"/>
  </p:sldMasterIdLst>
  <p:notesMasterIdLst>
    <p:notesMasterId r:id="rId43"/>
  </p:notesMasterIdLst>
  <p:sldIdLst>
    <p:sldId id="930" r:id="rId6"/>
    <p:sldId id="936" r:id="rId7"/>
    <p:sldId id="2145707550" r:id="rId8"/>
    <p:sldId id="935" r:id="rId9"/>
    <p:sldId id="937" r:id="rId10"/>
    <p:sldId id="2145707551" r:id="rId11"/>
    <p:sldId id="2145707552" r:id="rId12"/>
    <p:sldId id="2145707553" r:id="rId13"/>
    <p:sldId id="2145707554" r:id="rId14"/>
    <p:sldId id="2145707555" r:id="rId15"/>
    <p:sldId id="2145707556" r:id="rId16"/>
    <p:sldId id="2145707557" r:id="rId17"/>
    <p:sldId id="2145707558" r:id="rId18"/>
    <p:sldId id="2145707559" r:id="rId19"/>
    <p:sldId id="2145707560" r:id="rId20"/>
    <p:sldId id="2145707561" r:id="rId21"/>
    <p:sldId id="258" r:id="rId22"/>
    <p:sldId id="2145707562" r:id="rId23"/>
    <p:sldId id="260" r:id="rId24"/>
    <p:sldId id="261" r:id="rId25"/>
    <p:sldId id="2145707564" r:id="rId26"/>
    <p:sldId id="2145707563" r:id="rId27"/>
    <p:sldId id="2145707565" r:id="rId28"/>
    <p:sldId id="256" r:id="rId29"/>
    <p:sldId id="259" r:id="rId30"/>
    <p:sldId id="262" r:id="rId31"/>
    <p:sldId id="263" r:id="rId32"/>
    <p:sldId id="264" r:id="rId33"/>
    <p:sldId id="265" r:id="rId34"/>
    <p:sldId id="2145707546" r:id="rId35"/>
    <p:sldId id="1736" r:id="rId36"/>
    <p:sldId id="2145707547" r:id="rId37"/>
    <p:sldId id="2145707548" r:id="rId38"/>
    <p:sldId id="2145707549" r:id="rId39"/>
    <p:sldId id="2145707566" r:id="rId40"/>
    <p:sldId id="932" r:id="rId41"/>
    <p:sldId id="509" r:id="rId42"/>
  </p:sldIdLst>
  <p:sldSz cx="9144000" cy="5143500" type="screen16x9"/>
  <p:notesSz cx="6858000" cy="9144000"/>
  <p:embeddedFontLst>
    <p:embeddedFont>
      <p:font typeface="Libre Baskerville" panose="02000000000000000000" pitchFamily="2" charset="0"/>
      <p:regular r:id="rId44"/>
      <p:bold r:id="rId45"/>
      <p:italic r:id="rId46"/>
    </p:embeddedFont>
    <p:embeddedFont>
      <p:font typeface="Noto Sans" panose="020B0502040504020204" pitchFamily="34" charset="0"/>
      <p:regular r:id="rId47"/>
      <p:bold r:id="rId48"/>
      <p:italic r:id="rId49"/>
      <p:boldItalic r:id="rId50"/>
    </p:embeddedFont>
    <p:embeddedFont>
      <p:font typeface="Noto Sans SemiBold" panose="020B0604020202020204" charset="0"/>
      <p:regular r:id="rId51"/>
      <p:bold r:id="rId52"/>
      <p:italic r:id="rId53"/>
      <p:boldItalic r:id="rId54"/>
    </p:embeddedFont>
    <p:embeddedFont>
      <p:font typeface="Source Sans Pro" panose="020B0503030403020204" pitchFamily="34" charset="0"/>
      <p:regular r:id="rId55"/>
      <p:bold r:id="rId56"/>
      <p:italic r:id="rId57"/>
      <p:boldItalic r:id="rId58"/>
    </p:embeddedFont>
    <p:embeddedFont>
      <p:font typeface="Verdana" panose="020B0604030504040204" pitchFamily="34" charset="0"/>
      <p:regular r:id="rId59"/>
      <p:bold r:id="rId60"/>
      <p:italic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3" autoAdjust="0"/>
    <p:restoredTop sz="94648" autoAdjust="0"/>
  </p:normalViewPr>
  <p:slideViewPr>
    <p:cSldViewPr snapToGrid="0">
      <p:cViewPr>
        <p:scale>
          <a:sx n="47" d="100"/>
          <a:sy n="47" d="100"/>
        </p:scale>
        <p:origin x="1678" y="1260"/>
      </p:cViewPr>
      <p:guideLst>
        <p:guide orient="horz" pos="1620"/>
        <p:guide pos="2880"/>
      </p:guideLst>
    </p:cSldViewPr>
  </p:slideViewPr>
  <p:outlineViewPr>
    <p:cViewPr>
      <p:scale>
        <a:sx n="33" d="100"/>
        <a:sy n="33" d="100"/>
      </p:scale>
      <p:origin x="0" y="-15223"/>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63"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font" Target="fonts/font15.fntdata"/><Relationship Id="rId66"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font" Target="fonts/font18.fntdata"/><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font" Target="fonts/font13.fntdata"/><Relationship Id="rId64"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font" Target="fonts/font8.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font" Target="fonts/font3.fntdata"/><Relationship Id="rId59" Type="http://schemas.openxmlformats.org/officeDocument/2006/relationships/font" Target="fonts/font16.fntdata"/><Relationship Id="rId67" Type="http://schemas.microsoft.com/office/2016/11/relationships/changesInfo" Target="changesInfos/changesInfo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font" Target="fonts/font11.fntdata"/><Relationship Id="rId62" Type="http://schemas.openxmlformats.org/officeDocument/2006/relationships/font" Target="fonts/font19.fntdata"/><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6.fntdata"/><Relationship Id="rId57" Type="http://schemas.openxmlformats.org/officeDocument/2006/relationships/font" Target="fonts/font14.fntdata"/><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font" Target="fonts/font17.fntdata"/><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y Exline" userId="c02dae91-3dac-4ea3-a84a-0d5ba3b48800" providerId="ADAL" clId="{ED433383-749D-4025-8F49-E4121E794FE4}"/>
    <pc:docChg chg="undo custSel addSld delSld modSld sldOrd">
      <pc:chgData name="Marty Exline" userId="c02dae91-3dac-4ea3-a84a-0d5ba3b48800" providerId="ADAL" clId="{ED433383-749D-4025-8F49-E4121E794FE4}" dt="2026-06-01T13:01:21.866" v="2675" actId="20577"/>
      <pc:docMkLst>
        <pc:docMk/>
      </pc:docMkLst>
      <pc:sldChg chg="modSp mod">
        <pc:chgData name="Marty Exline" userId="c02dae91-3dac-4ea3-a84a-0d5ba3b48800" providerId="ADAL" clId="{ED433383-749D-4025-8F49-E4121E794FE4}" dt="2026-05-28T13:47:25.189" v="2262" actId="962"/>
        <pc:sldMkLst>
          <pc:docMk/>
          <pc:sldMk cId="0" sldId="256"/>
        </pc:sldMkLst>
        <pc:picChg chg="mod">
          <ac:chgData name="Marty Exline" userId="c02dae91-3dac-4ea3-a84a-0d5ba3b48800" providerId="ADAL" clId="{ED433383-749D-4025-8F49-E4121E794FE4}" dt="2026-05-28T13:47:25.189" v="2262" actId="962"/>
          <ac:picMkLst>
            <pc:docMk/>
            <pc:sldMk cId="0" sldId="256"/>
            <ac:picMk id="6" creationId="{5F652053-8E6B-727F-4A45-45A5CB25FFAF}"/>
          </ac:picMkLst>
        </pc:picChg>
      </pc:sldChg>
      <pc:sldChg chg="addSp modSp add mod ord">
        <pc:chgData name="Marty Exline" userId="c02dae91-3dac-4ea3-a84a-0d5ba3b48800" providerId="ADAL" clId="{ED433383-749D-4025-8F49-E4121E794FE4}" dt="2026-06-01T12:57:00.717" v="2623" actId="20577"/>
        <pc:sldMkLst>
          <pc:docMk/>
          <pc:sldMk cId="3003477982" sldId="258"/>
        </pc:sldMkLst>
        <pc:spChg chg="mod">
          <ac:chgData name="Marty Exline" userId="c02dae91-3dac-4ea3-a84a-0d5ba3b48800" providerId="ADAL" clId="{ED433383-749D-4025-8F49-E4121E794FE4}" dt="2026-05-13T18:09:59.387" v="2095" actId="20577"/>
          <ac:spMkLst>
            <pc:docMk/>
            <pc:sldMk cId="3003477982" sldId="258"/>
            <ac:spMk id="3" creationId="{6BAA9361-7EAD-900D-CA09-927BB7A3EA87}"/>
          </ac:spMkLst>
        </pc:spChg>
        <pc:spChg chg="mod">
          <ac:chgData name="Marty Exline" userId="c02dae91-3dac-4ea3-a84a-0d5ba3b48800" providerId="ADAL" clId="{ED433383-749D-4025-8F49-E4121E794FE4}" dt="2026-05-13T17:22:32.773" v="1593"/>
          <ac:spMkLst>
            <pc:docMk/>
            <pc:sldMk cId="3003477982" sldId="258"/>
            <ac:spMk id="4" creationId="{442E4CF4-6116-8B2F-5843-9387360C3597}"/>
          </ac:spMkLst>
        </pc:spChg>
        <pc:spChg chg="add mod">
          <ac:chgData name="Marty Exline" userId="c02dae91-3dac-4ea3-a84a-0d5ba3b48800" providerId="ADAL" clId="{ED433383-749D-4025-8F49-E4121E794FE4}" dt="2026-06-01T12:57:00.717" v="2623" actId="20577"/>
          <ac:spMkLst>
            <pc:docMk/>
            <pc:sldMk cId="3003477982" sldId="258"/>
            <ac:spMk id="5" creationId="{020BD067-C3D8-CA86-BF5D-F7B650FBFD49}"/>
          </ac:spMkLst>
        </pc:spChg>
        <pc:grpChg chg="add mod">
          <ac:chgData name="Marty Exline" userId="c02dae91-3dac-4ea3-a84a-0d5ba3b48800" providerId="ADAL" clId="{ED433383-749D-4025-8F49-E4121E794FE4}" dt="2026-05-13T17:22:32.773" v="1593"/>
          <ac:grpSpMkLst>
            <pc:docMk/>
            <pc:sldMk cId="3003477982" sldId="258"/>
            <ac:grpSpMk id="2" creationId="{D2D9332D-53E7-43D6-DF35-662B7A5AEF23}"/>
          </ac:grpSpMkLst>
        </pc:grpChg>
      </pc:sldChg>
      <pc:sldChg chg="addSp modSp mod">
        <pc:chgData name="Marty Exline" userId="c02dae91-3dac-4ea3-a84a-0d5ba3b48800" providerId="ADAL" clId="{ED433383-749D-4025-8F49-E4121E794FE4}" dt="2026-06-01T12:57:40.321" v="2645" actId="20577"/>
        <pc:sldMkLst>
          <pc:docMk/>
          <pc:sldMk cId="0" sldId="259"/>
        </pc:sldMkLst>
        <pc:spChg chg="add mod">
          <ac:chgData name="Marty Exline" userId="c02dae91-3dac-4ea3-a84a-0d5ba3b48800" providerId="ADAL" clId="{ED433383-749D-4025-8F49-E4121E794FE4}" dt="2026-06-01T12:57:40.321" v="2645" actId="20577"/>
          <ac:spMkLst>
            <pc:docMk/>
            <pc:sldMk cId="0" sldId="259"/>
            <ac:spMk id="3" creationId="{59DEEDE2-AFD2-F906-9E9C-5838CFA63440}"/>
          </ac:spMkLst>
        </pc:spChg>
        <pc:picChg chg="mod">
          <ac:chgData name="Marty Exline" userId="c02dae91-3dac-4ea3-a84a-0d5ba3b48800" providerId="ADAL" clId="{ED433383-749D-4025-8F49-E4121E794FE4}" dt="2026-05-28T16:00:38.947" v="2272" actId="962"/>
          <ac:picMkLst>
            <pc:docMk/>
            <pc:sldMk cId="0" sldId="259"/>
            <ac:picMk id="14" creationId="{7737F753-9D94-8616-CFD4-8D74196BA734}"/>
          </ac:picMkLst>
        </pc:picChg>
        <pc:picChg chg="mod">
          <ac:chgData name="Marty Exline" userId="c02dae91-3dac-4ea3-a84a-0d5ba3b48800" providerId="ADAL" clId="{ED433383-749D-4025-8F49-E4121E794FE4}" dt="2026-05-28T13:50:08.857" v="2264" actId="962"/>
          <ac:picMkLst>
            <pc:docMk/>
            <pc:sldMk cId="0" sldId="259"/>
            <ac:picMk id="16" creationId="{490F3F0D-1E40-29A5-4397-065CE8882D50}"/>
          </ac:picMkLst>
        </pc:picChg>
      </pc:sldChg>
      <pc:sldChg chg="addSp modSp add mod">
        <pc:chgData name="Marty Exline" userId="c02dae91-3dac-4ea3-a84a-0d5ba3b48800" providerId="ADAL" clId="{ED433383-749D-4025-8F49-E4121E794FE4}" dt="2026-06-01T12:57:10.090" v="2625" actId="33553"/>
        <pc:sldMkLst>
          <pc:docMk/>
          <pc:sldMk cId="370770921" sldId="260"/>
        </pc:sldMkLst>
        <pc:spChg chg="mod">
          <ac:chgData name="Marty Exline" userId="c02dae91-3dac-4ea3-a84a-0d5ba3b48800" providerId="ADAL" clId="{ED433383-749D-4025-8F49-E4121E794FE4}" dt="2026-06-01T12:57:10.090" v="2625" actId="33553"/>
          <ac:spMkLst>
            <pc:docMk/>
            <pc:sldMk cId="370770921" sldId="260"/>
            <ac:spMk id="3" creationId="{C7C781D7-45AE-A864-CB4C-F6BB491B6FC2}"/>
          </ac:spMkLst>
        </pc:spChg>
        <pc:spChg chg="mod">
          <ac:chgData name="Marty Exline" userId="c02dae91-3dac-4ea3-a84a-0d5ba3b48800" providerId="ADAL" clId="{ED433383-749D-4025-8F49-E4121E794FE4}" dt="2026-05-13T17:22:39.523" v="1594"/>
          <ac:spMkLst>
            <pc:docMk/>
            <pc:sldMk cId="370770921" sldId="260"/>
            <ac:spMk id="4" creationId="{3ABAA76E-3B58-0274-6023-9D4779295B18}"/>
          </ac:spMkLst>
        </pc:spChg>
        <pc:grpChg chg="add mod">
          <ac:chgData name="Marty Exline" userId="c02dae91-3dac-4ea3-a84a-0d5ba3b48800" providerId="ADAL" clId="{ED433383-749D-4025-8F49-E4121E794FE4}" dt="2026-05-13T17:22:39.523" v="1594"/>
          <ac:grpSpMkLst>
            <pc:docMk/>
            <pc:sldMk cId="370770921" sldId="260"/>
            <ac:grpSpMk id="2" creationId="{A5D3BA4D-0592-6CCC-D63E-9A33325A20C9}"/>
          </ac:grpSpMkLst>
        </pc:grpChg>
      </pc:sldChg>
      <pc:sldChg chg="addSp modSp add mod">
        <pc:chgData name="Marty Exline" userId="c02dae91-3dac-4ea3-a84a-0d5ba3b48800" providerId="ADAL" clId="{ED433383-749D-4025-8F49-E4121E794FE4}" dt="2026-06-01T12:57:12.611" v="2626" actId="33553"/>
        <pc:sldMkLst>
          <pc:docMk/>
          <pc:sldMk cId="2432187477" sldId="261"/>
        </pc:sldMkLst>
        <pc:spChg chg="mod">
          <ac:chgData name="Marty Exline" userId="c02dae91-3dac-4ea3-a84a-0d5ba3b48800" providerId="ADAL" clId="{ED433383-749D-4025-8F49-E4121E794FE4}" dt="2026-06-01T12:57:12.611" v="2626" actId="33553"/>
          <ac:spMkLst>
            <pc:docMk/>
            <pc:sldMk cId="2432187477" sldId="261"/>
            <ac:spMk id="3" creationId="{27052FA8-3F61-958E-D23C-62125327973B}"/>
          </ac:spMkLst>
        </pc:spChg>
        <pc:spChg chg="mod">
          <ac:chgData name="Marty Exline" userId="c02dae91-3dac-4ea3-a84a-0d5ba3b48800" providerId="ADAL" clId="{ED433383-749D-4025-8F49-E4121E794FE4}" dt="2026-05-13T17:22:44.152" v="1595"/>
          <ac:spMkLst>
            <pc:docMk/>
            <pc:sldMk cId="2432187477" sldId="261"/>
            <ac:spMk id="4" creationId="{A48C3D71-6123-5BB6-DB03-337ECAB0170D}"/>
          </ac:spMkLst>
        </pc:spChg>
        <pc:grpChg chg="add mod">
          <ac:chgData name="Marty Exline" userId="c02dae91-3dac-4ea3-a84a-0d5ba3b48800" providerId="ADAL" clId="{ED433383-749D-4025-8F49-E4121E794FE4}" dt="2026-05-13T17:22:44.152" v="1595"/>
          <ac:grpSpMkLst>
            <pc:docMk/>
            <pc:sldMk cId="2432187477" sldId="261"/>
            <ac:grpSpMk id="2" creationId="{73CC8323-E82A-5000-99A2-DF04FF0C84E6}"/>
          </ac:grpSpMkLst>
        </pc:grpChg>
      </pc:sldChg>
      <pc:sldChg chg="modSp mod">
        <pc:chgData name="Marty Exline" userId="c02dae91-3dac-4ea3-a84a-0d5ba3b48800" providerId="ADAL" clId="{ED433383-749D-4025-8F49-E4121E794FE4}" dt="2026-06-01T12:57:45.228" v="2646" actId="33553"/>
        <pc:sldMkLst>
          <pc:docMk/>
          <pc:sldMk cId="0" sldId="262"/>
        </pc:sldMkLst>
        <pc:spChg chg="mod">
          <ac:chgData name="Marty Exline" userId="c02dae91-3dac-4ea3-a84a-0d5ba3b48800" providerId="ADAL" clId="{ED433383-749D-4025-8F49-E4121E794FE4}" dt="2026-06-01T12:57:45.228" v="2646" actId="33553"/>
          <ac:spMkLst>
            <pc:docMk/>
            <pc:sldMk cId="0" sldId="262"/>
            <ac:spMk id="10" creationId="{E57922E1-F542-5F63-3C91-7407F987FE06}"/>
          </ac:spMkLst>
        </pc:spChg>
        <pc:picChg chg="mod">
          <ac:chgData name="Marty Exline" userId="c02dae91-3dac-4ea3-a84a-0d5ba3b48800" providerId="ADAL" clId="{ED433383-749D-4025-8F49-E4121E794FE4}" dt="2026-05-28T13:50:51.577" v="2266" actId="962"/>
          <ac:picMkLst>
            <pc:docMk/>
            <pc:sldMk cId="0" sldId="262"/>
            <ac:picMk id="9" creationId="{F0214240-70A7-7D98-2486-CC5A22C62090}"/>
          </ac:picMkLst>
        </pc:picChg>
      </pc:sldChg>
      <pc:sldChg chg="addSp modSp mod">
        <pc:chgData name="Marty Exline" userId="c02dae91-3dac-4ea3-a84a-0d5ba3b48800" providerId="ADAL" clId="{ED433383-749D-4025-8F49-E4121E794FE4}" dt="2026-06-01T12:58:02.116" v="2667" actId="20577"/>
        <pc:sldMkLst>
          <pc:docMk/>
          <pc:sldMk cId="0" sldId="263"/>
        </pc:sldMkLst>
        <pc:spChg chg="add mod">
          <ac:chgData name="Marty Exline" userId="c02dae91-3dac-4ea3-a84a-0d5ba3b48800" providerId="ADAL" clId="{ED433383-749D-4025-8F49-E4121E794FE4}" dt="2026-06-01T12:58:02.116" v="2667" actId="20577"/>
          <ac:spMkLst>
            <pc:docMk/>
            <pc:sldMk cId="0" sldId="263"/>
            <ac:spMk id="2" creationId="{45CFCDC0-901B-B494-816A-38FE5EFA11ED}"/>
          </ac:spMkLst>
        </pc:spChg>
        <pc:picChg chg="mod">
          <ac:chgData name="Marty Exline" userId="c02dae91-3dac-4ea3-a84a-0d5ba3b48800" providerId="ADAL" clId="{ED433383-749D-4025-8F49-E4121E794FE4}" dt="2026-05-28T13:51:03.345" v="2267" actId="962"/>
          <ac:picMkLst>
            <pc:docMk/>
            <pc:sldMk cId="0" sldId="263"/>
            <ac:picMk id="8" creationId="{C1D5315A-77F5-6DDD-E8E6-DF4E3A835872}"/>
          </ac:picMkLst>
        </pc:picChg>
      </pc:sldChg>
      <pc:sldChg chg="modSp mod">
        <pc:chgData name="Marty Exline" userId="c02dae91-3dac-4ea3-a84a-0d5ba3b48800" providerId="ADAL" clId="{ED433383-749D-4025-8F49-E4121E794FE4}" dt="2026-06-01T13:01:21.866" v="2675" actId="20577"/>
        <pc:sldMkLst>
          <pc:docMk/>
          <pc:sldMk cId="1335370167" sldId="265"/>
        </pc:sldMkLst>
        <pc:spChg chg="mod">
          <ac:chgData name="Marty Exline" userId="c02dae91-3dac-4ea3-a84a-0d5ba3b48800" providerId="ADAL" clId="{ED433383-749D-4025-8F49-E4121E794FE4}" dt="2026-06-01T13:01:21.866" v="2675" actId="20577"/>
          <ac:spMkLst>
            <pc:docMk/>
            <pc:sldMk cId="1335370167" sldId="265"/>
            <ac:spMk id="3" creationId="{13B0F16B-D9B0-DB6E-9D65-7D7F4649B760}"/>
          </ac:spMkLst>
        </pc:spChg>
      </pc:sldChg>
      <pc:sldChg chg="add">
        <pc:chgData name="Marty Exline" userId="c02dae91-3dac-4ea3-a84a-0d5ba3b48800" providerId="ADAL" clId="{ED433383-749D-4025-8F49-E4121E794FE4}" dt="2026-05-13T17:25:39.848" v="1599"/>
        <pc:sldMkLst>
          <pc:docMk/>
          <pc:sldMk cId="2894793437" sldId="509"/>
        </pc:sldMkLst>
      </pc:sldChg>
      <pc:sldChg chg="modSp add mod ord modNotes">
        <pc:chgData name="Marty Exline" userId="c02dae91-3dac-4ea3-a84a-0d5ba3b48800" providerId="ADAL" clId="{ED433383-749D-4025-8F49-E4121E794FE4}" dt="2026-05-28T16:05:03.809" v="2280" actId="13244"/>
        <pc:sldMkLst>
          <pc:docMk/>
          <pc:sldMk cId="1079781514" sldId="930"/>
        </pc:sldMkLst>
        <pc:spChg chg="mod">
          <ac:chgData name="Marty Exline" userId="c02dae91-3dac-4ea3-a84a-0d5ba3b48800" providerId="ADAL" clId="{ED433383-749D-4025-8F49-E4121E794FE4}" dt="2026-05-13T16:32:17.247" v="538" actId="1076"/>
          <ac:spMkLst>
            <pc:docMk/>
            <pc:sldMk cId="1079781514" sldId="930"/>
            <ac:spMk id="7" creationId="{D6CA6667-D4A2-1792-4F8C-4F2F16D66EA9}"/>
          </ac:spMkLst>
        </pc:spChg>
        <pc:picChg chg="mod ord">
          <ac:chgData name="Marty Exline" userId="c02dae91-3dac-4ea3-a84a-0d5ba3b48800" providerId="ADAL" clId="{ED433383-749D-4025-8F49-E4121E794FE4}" dt="2026-05-28T16:05:03.809" v="2280" actId="13244"/>
          <ac:picMkLst>
            <pc:docMk/>
            <pc:sldMk cId="1079781514" sldId="930"/>
            <ac:picMk id="17" creationId="{0424FC22-94CD-34BD-E8E6-11AE1B8E9964}"/>
          </ac:picMkLst>
        </pc:picChg>
      </pc:sldChg>
      <pc:sldChg chg="add">
        <pc:chgData name="Marty Exline" userId="c02dae91-3dac-4ea3-a84a-0d5ba3b48800" providerId="ADAL" clId="{ED433383-749D-4025-8F49-E4121E794FE4}" dt="2026-05-13T17:26:15.427" v="1600"/>
        <pc:sldMkLst>
          <pc:docMk/>
          <pc:sldMk cId="4116135451" sldId="932"/>
        </pc:sldMkLst>
      </pc:sldChg>
      <pc:sldChg chg="addSp delSp modSp add mod">
        <pc:chgData name="Marty Exline" userId="c02dae91-3dac-4ea3-a84a-0d5ba3b48800" providerId="ADAL" clId="{ED433383-749D-4025-8F49-E4121E794FE4}" dt="2026-05-13T17:11:55.677" v="1569"/>
        <pc:sldMkLst>
          <pc:docMk/>
          <pc:sldMk cId="2725187095" sldId="935"/>
        </pc:sldMkLst>
        <pc:spChg chg="mod">
          <ac:chgData name="Marty Exline" userId="c02dae91-3dac-4ea3-a84a-0d5ba3b48800" providerId="ADAL" clId="{ED433383-749D-4025-8F49-E4121E794FE4}" dt="2026-05-13T16:31:27.090" v="529" actId="5793"/>
          <ac:spMkLst>
            <pc:docMk/>
            <pc:sldMk cId="2725187095" sldId="935"/>
            <ac:spMk id="30" creationId="{BFEB8FBE-AF71-6512-4BA2-117BDF267FE9}"/>
          </ac:spMkLst>
        </pc:spChg>
      </pc:sldChg>
      <pc:sldChg chg="modSp add mod">
        <pc:chgData name="Marty Exline" userId="c02dae91-3dac-4ea3-a84a-0d5ba3b48800" providerId="ADAL" clId="{ED433383-749D-4025-8F49-E4121E794FE4}" dt="2026-05-13T15:43:54.854" v="12" actId="14100"/>
        <pc:sldMkLst>
          <pc:docMk/>
          <pc:sldMk cId="21167127" sldId="936"/>
        </pc:sldMkLst>
        <pc:spChg chg="mod">
          <ac:chgData name="Marty Exline" userId="c02dae91-3dac-4ea3-a84a-0d5ba3b48800" providerId="ADAL" clId="{ED433383-749D-4025-8F49-E4121E794FE4}" dt="2026-05-13T15:43:54.854" v="12" actId="14100"/>
          <ac:spMkLst>
            <pc:docMk/>
            <pc:sldMk cId="21167127" sldId="936"/>
            <ac:spMk id="40" creationId="{C41DC9BA-E74F-14D5-309E-59866E451679}"/>
          </ac:spMkLst>
        </pc:spChg>
      </pc:sldChg>
      <pc:sldChg chg="modSp add mod">
        <pc:chgData name="Marty Exline" userId="c02dae91-3dac-4ea3-a84a-0d5ba3b48800" providerId="ADAL" clId="{ED433383-749D-4025-8F49-E4121E794FE4}" dt="2026-05-13T17:22:10.658" v="1591" actId="1036"/>
        <pc:sldMkLst>
          <pc:docMk/>
          <pc:sldMk cId="710324648" sldId="937"/>
        </pc:sldMkLst>
        <pc:spChg chg="mod">
          <ac:chgData name="Marty Exline" userId="c02dae91-3dac-4ea3-a84a-0d5ba3b48800" providerId="ADAL" clId="{ED433383-749D-4025-8F49-E4121E794FE4}" dt="2026-05-13T17:22:10.658" v="1591" actId="1036"/>
          <ac:spMkLst>
            <pc:docMk/>
            <pc:sldMk cId="710324648" sldId="937"/>
            <ac:spMk id="30" creationId="{622F2637-6286-68B2-6EC6-40E0CB16BFC1}"/>
          </ac:spMkLst>
        </pc:spChg>
      </pc:sldChg>
      <pc:sldChg chg="modSp mod">
        <pc:chgData name="Marty Exline" userId="c02dae91-3dac-4ea3-a84a-0d5ba3b48800" providerId="ADAL" clId="{ED433383-749D-4025-8F49-E4121E794FE4}" dt="2026-05-28T13:52:11.059" v="2270" actId="962"/>
        <pc:sldMkLst>
          <pc:docMk/>
          <pc:sldMk cId="990084503" sldId="2145707547"/>
        </pc:sldMkLst>
        <pc:picChg chg="mod">
          <ac:chgData name="Marty Exline" userId="c02dae91-3dac-4ea3-a84a-0d5ba3b48800" providerId="ADAL" clId="{ED433383-749D-4025-8F49-E4121E794FE4}" dt="2026-05-28T13:52:11.059" v="2270" actId="962"/>
          <ac:picMkLst>
            <pc:docMk/>
            <pc:sldMk cId="990084503" sldId="2145707547"/>
            <ac:picMk id="2" creationId="{0C3BA595-1D27-AFAC-FD47-6736D41CF35E}"/>
          </ac:picMkLst>
        </pc:picChg>
      </pc:sldChg>
      <pc:sldChg chg="modSp mod">
        <pc:chgData name="Marty Exline" userId="c02dae91-3dac-4ea3-a84a-0d5ba3b48800" providerId="ADAL" clId="{ED433383-749D-4025-8F49-E4121E794FE4}" dt="2026-06-01T12:58:05.765" v="2668" actId="33553"/>
        <pc:sldMkLst>
          <pc:docMk/>
          <pc:sldMk cId="1161659664" sldId="2145707549"/>
        </pc:sldMkLst>
        <pc:spChg chg="mod">
          <ac:chgData name="Marty Exline" userId="c02dae91-3dac-4ea3-a84a-0d5ba3b48800" providerId="ADAL" clId="{ED433383-749D-4025-8F49-E4121E794FE4}" dt="2026-06-01T12:58:05.765" v="2668" actId="33553"/>
          <ac:spMkLst>
            <pc:docMk/>
            <pc:sldMk cId="1161659664" sldId="2145707549"/>
            <ac:spMk id="4" creationId="{0A687F4D-F48F-F73B-88BA-07174D3BB98C}"/>
          </ac:spMkLst>
        </pc:spChg>
        <pc:picChg chg="mod">
          <ac:chgData name="Marty Exline" userId="c02dae91-3dac-4ea3-a84a-0d5ba3b48800" providerId="ADAL" clId="{ED433383-749D-4025-8F49-E4121E794FE4}" dt="2026-05-28T16:00:48.023" v="2273" actId="962"/>
          <ac:picMkLst>
            <pc:docMk/>
            <pc:sldMk cId="1161659664" sldId="2145707549"/>
            <ac:picMk id="2" creationId="{E32C6473-8C25-2BE9-5D88-61A935CE50E0}"/>
          </ac:picMkLst>
        </pc:picChg>
      </pc:sldChg>
      <pc:sldChg chg="add">
        <pc:chgData name="Marty Exline" userId="c02dae91-3dac-4ea3-a84a-0d5ba3b48800" providerId="ADAL" clId="{ED433383-749D-4025-8F49-E4121E794FE4}" dt="2026-05-13T15:44:02.125" v="13"/>
        <pc:sldMkLst>
          <pc:docMk/>
          <pc:sldMk cId="3808722078" sldId="2145707550"/>
        </pc:sldMkLst>
      </pc:sldChg>
      <pc:sldChg chg="addSp modSp add mod">
        <pc:chgData name="Marty Exline" userId="c02dae91-3dac-4ea3-a84a-0d5ba3b48800" providerId="ADAL" clId="{ED433383-749D-4025-8F49-E4121E794FE4}" dt="2026-06-01T12:54:39.174" v="2290" actId="20577"/>
        <pc:sldMkLst>
          <pc:docMk/>
          <pc:sldMk cId="3623566357" sldId="2145707551"/>
        </pc:sldMkLst>
        <pc:spChg chg="add mod">
          <ac:chgData name="Marty Exline" userId="c02dae91-3dac-4ea3-a84a-0d5ba3b48800" providerId="ADAL" clId="{ED433383-749D-4025-8F49-E4121E794FE4}" dt="2026-06-01T12:54:39.174" v="2290" actId="20577"/>
          <ac:spMkLst>
            <pc:docMk/>
            <pc:sldMk cId="3623566357" sldId="2145707551"/>
            <ac:spMk id="3" creationId="{3B36262C-ABE8-AC97-ECC1-A25E7B2E657F}"/>
          </ac:spMkLst>
        </pc:spChg>
        <pc:picChg chg="mod">
          <ac:chgData name="Marty Exline" userId="c02dae91-3dac-4ea3-a84a-0d5ba3b48800" providerId="ADAL" clId="{ED433383-749D-4025-8F49-E4121E794FE4}" dt="2026-05-28T13:43:28.072" v="2244" actId="962"/>
          <ac:picMkLst>
            <pc:docMk/>
            <pc:sldMk cId="3623566357" sldId="2145707551"/>
            <ac:picMk id="2" creationId="{9106BEBF-AE1C-2A49-CED4-6461B07D4205}"/>
          </ac:picMkLst>
        </pc:picChg>
      </pc:sldChg>
      <pc:sldChg chg="modSp add mod">
        <pc:chgData name="Marty Exline" userId="c02dae91-3dac-4ea3-a84a-0d5ba3b48800" providerId="ADAL" clId="{ED433383-749D-4025-8F49-E4121E794FE4}" dt="2026-05-13T18:52:01.444" v="2236" actId="20577"/>
        <pc:sldMkLst>
          <pc:docMk/>
          <pc:sldMk cId="3995051422" sldId="2145707552"/>
        </pc:sldMkLst>
        <pc:spChg chg="mod">
          <ac:chgData name="Marty Exline" userId="c02dae91-3dac-4ea3-a84a-0d5ba3b48800" providerId="ADAL" clId="{ED433383-749D-4025-8F49-E4121E794FE4}" dt="2026-05-13T18:52:01.444" v="2236" actId="20577"/>
          <ac:spMkLst>
            <pc:docMk/>
            <pc:sldMk cId="3995051422" sldId="2145707552"/>
            <ac:spMk id="2" creationId="{22E7BC24-30F9-D4C1-17B1-CA375F0F4115}"/>
          </ac:spMkLst>
        </pc:spChg>
      </pc:sldChg>
      <pc:sldChg chg="addSp modSp add mod">
        <pc:chgData name="Marty Exline" userId="c02dae91-3dac-4ea3-a84a-0d5ba3b48800" providerId="ADAL" clId="{ED433383-749D-4025-8F49-E4121E794FE4}" dt="2026-06-01T12:56:04.660" v="2564" actId="20577"/>
        <pc:sldMkLst>
          <pc:docMk/>
          <pc:sldMk cId="1180408603" sldId="2145707553"/>
        </pc:sldMkLst>
        <pc:spChg chg="add mod">
          <ac:chgData name="Marty Exline" userId="c02dae91-3dac-4ea3-a84a-0d5ba3b48800" providerId="ADAL" clId="{ED433383-749D-4025-8F49-E4121E794FE4}" dt="2026-06-01T12:56:04.660" v="2564" actId="20577"/>
          <ac:spMkLst>
            <pc:docMk/>
            <pc:sldMk cId="1180408603" sldId="2145707553"/>
            <ac:spMk id="2" creationId="{B16F0A68-C1BB-3604-7DE4-FAD6BB54E555}"/>
          </ac:spMkLst>
        </pc:spChg>
      </pc:sldChg>
      <pc:sldChg chg="modSp add mod">
        <pc:chgData name="Marty Exline" userId="c02dae91-3dac-4ea3-a84a-0d5ba3b48800" providerId="ADAL" clId="{ED433383-749D-4025-8F49-E4121E794FE4}" dt="2026-05-13T17:19:09.300" v="1575" actId="27636"/>
        <pc:sldMkLst>
          <pc:docMk/>
          <pc:sldMk cId="677678191" sldId="2145707554"/>
        </pc:sldMkLst>
        <pc:spChg chg="mod">
          <ac:chgData name="Marty Exline" userId="c02dae91-3dac-4ea3-a84a-0d5ba3b48800" providerId="ADAL" clId="{ED433383-749D-4025-8F49-E4121E794FE4}" dt="2026-05-13T17:19:09.300" v="1575" actId="27636"/>
          <ac:spMkLst>
            <pc:docMk/>
            <pc:sldMk cId="677678191" sldId="2145707554"/>
            <ac:spMk id="2" creationId="{A64C396E-BCE2-7A40-379B-AFA093F049DB}"/>
          </ac:spMkLst>
        </pc:spChg>
      </pc:sldChg>
      <pc:sldChg chg="addSp modSp add mod">
        <pc:chgData name="Marty Exline" userId="c02dae91-3dac-4ea3-a84a-0d5ba3b48800" providerId="ADAL" clId="{ED433383-749D-4025-8F49-E4121E794FE4}" dt="2026-06-01T13:00:14.479" v="2672" actId="13244"/>
        <pc:sldMkLst>
          <pc:docMk/>
          <pc:sldMk cId="1721492636" sldId="2145707555"/>
        </pc:sldMkLst>
        <pc:spChg chg="add mod ord">
          <ac:chgData name="Marty Exline" userId="c02dae91-3dac-4ea3-a84a-0d5ba3b48800" providerId="ADAL" clId="{ED433383-749D-4025-8F49-E4121E794FE4}" dt="2026-06-01T13:00:11.437" v="2671" actId="13244"/>
          <ac:spMkLst>
            <pc:docMk/>
            <pc:sldMk cId="1721492636" sldId="2145707555"/>
            <ac:spMk id="2" creationId="{C44D0725-49BE-C75F-D69B-24DB4F4612E4}"/>
          </ac:spMkLst>
        </pc:spChg>
        <pc:spChg chg="ord">
          <ac:chgData name="Marty Exline" userId="c02dae91-3dac-4ea3-a84a-0d5ba3b48800" providerId="ADAL" clId="{ED433383-749D-4025-8F49-E4121E794FE4}" dt="2026-06-01T13:00:14.479" v="2672" actId="13244"/>
          <ac:spMkLst>
            <pc:docMk/>
            <pc:sldMk cId="1721492636" sldId="2145707555"/>
            <ac:spMk id="9" creationId="{AF325F64-A458-DC5D-CB7E-E1121151A187}"/>
          </ac:spMkLst>
        </pc:spChg>
        <pc:spChg chg="mod">
          <ac:chgData name="Marty Exline" userId="c02dae91-3dac-4ea3-a84a-0d5ba3b48800" providerId="ADAL" clId="{ED433383-749D-4025-8F49-E4121E794FE4}" dt="2026-05-28T13:42:37.082" v="2238" actId="962"/>
          <ac:spMkLst>
            <pc:docMk/>
            <pc:sldMk cId="1721492636" sldId="2145707555"/>
            <ac:spMk id="10" creationId="{2546C49F-4930-7F9D-D0F5-87119463FB7C}"/>
          </ac:spMkLst>
        </pc:spChg>
        <pc:picChg chg="mod">
          <ac:chgData name="Marty Exline" userId="c02dae91-3dac-4ea3-a84a-0d5ba3b48800" providerId="ADAL" clId="{ED433383-749D-4025-8F49-E4121E794FE4}" dt="2026-06-01T12:54:06.713" v="2282" actId="962"/>
          <ac:picMkLst>
            <pc:docMk/>
            <pc:sldMk cId="1721492636" sldId="2145707555"/>
            <ac:picMk id="7" creationId="{85408B1D-50E9-8936-7B2F-2130CD82DC53}"/>
          </ac:picMkLst>
        </pc:picChg>
      </pc:sldChg>
      <pc:sldChg chg="add">
        <pc:chgData name="Marty Exline" userId="c02dae91-3dac-4ea3-a84a-0d5ba3b48800" providerId="ADAL" clId="{ED433383-749D-4025-8F49-E4121E794FE4}" dt="2026-05-13T17:19:09.172" v="1574"/>
        <pc:sldMkLst>
          <pc:docMk/>
          <pc:sldMk cId="4159509620" sldId="2145707556"/>
        </pc:sldMkLst>
      </pc:sldChg>
      <pc:sldChg chg="modSp add mod">
        <pc:chgData name="Marty Exline" userId="c02dae91-3dac-4ea3-a84a-0d5ba3b48800" providerId="ADAL" clId="{ED433383-749D-4025-8F49-E4121E794FE4}" dt="2026-06-01T12:56:38.461" v="2595" actId="33553"/>
        <pc:sldMkLst>
          <pc:docMk/>
          <pc:sldMk cId="3629594612" sldId="2145707557"/>
        </pc:sldMkLst>
        <pc:spChg chg="mod">
          <ac:chgData name="Marty Exline" userId="c02dae91-3dac-4ea3-a84a-0d5ba3b48800" providerId="ADAL" clId="{ED433383-749D-4025-8F49-E4121E794FE4}" dt="2026-05-28T13:42:37.066" v="2237" actId="962"/>
          <ac:spMkLst>
            <pc:docMk/>
            <pc:sldMk cId="3629594612" sldId="2145707557"/>
            <ac:spMk id="2" creationId="{FB573550-A5F5-CF36-2A92-83D58684E3F6}"/>
          </ac:spMkLst>
        </pc:spChg>
        <pc:spChg chg="mod">
          <ac:chgData name="Marty Exline" userId="c02dae91-3dac-4ea3-a84a-0d5ba3b48800" providerId="ADAL" clId="{ED433383-749D-4025-8F49-E4121E794FE4}" dt="2026-06-01T12:56:38.461" v="2595" actId="33553"/>
          <ac:spMkLst>
            <pc:docMk/>
            <pc:sldMk cId="3629594612" sldId="2145707557"/>
            <ac:spMk id="6" creationId="{FE7D0C6C-79B5-C91F-3467-2A9D94EF1A81}"/>
          </ac:spMkLst>
        </pc:spChg>
        <pc:spChg chg="mod">
          <ac:chgData name="Marty Exline" userId="c02dae91-3dac-4ea3-a84a-0d5ba3b48800" providerId="ADAL" clId="{ED433383-749D-4025-8F49-E4121E794FE4}" dt="2026-05-28T13:42:37.082" v="2239" actId="962"/>
          <ac:spMkLst>
            <pc:docMk/>
            <pc:sldMk cId="3629594612" sldId="2145707557"/>
            <ac:spMk id="8" creationId="{87FE4FBC-6D30-C8DB-78AA-98C597209E20}"/>
          </ac:spMkLst>
        </pc:spChg>
        <pc:spChg chg="mod">
          <ac:chgData name="Marty Exline" userId="c02dae91-3dac-4ea3-a84a-0d5ba3b48800" providerId="ADAL" clId="{ED433383-749D-4025-8F49-E4121E794FE4}" dt="2026-05-28T13:42:37.082" v="2240" actId="962"/>
          <ac:spMkLst>
            <pc:docMk/>
            <pc:sldMk cId="3629594612" sldId="2145707557"/>
            <ac:spMk id="12" creationId="{9FFF0250-5AF5-B583-12E8-632E22417030}"/>
          </ac:spMkLst>
        </pc:spChg>
        <pc:picChg chg="mod">
          <ac:chgData name="Marty Exline" userId="c02dae91-3dac-4ea3-a84a-0d5ba3b48800" providerId="ADAL" clId="{ED433383-749D-4025-8F49-E4121E794FE4}" dt="2026-05-28T13:44:52.772" v="2248" actId="962"/>
          <ac:picMkLst>
            <pc:docMk/>
            <pc:sldMk cId="3629594612" sldId="2145707557"/>
            <ac:picMk id="3" creationId="{F3A66FC2-A930-9C71-A759-519CAC28EA06}"/>
          </ac:picMkLst>
        </pc:picChg>
        <pc:picChg chg="mod">
          <ac:chgData name="Marty Exline" userId="c02dae91-3dac-4ea3-a84a-0d5ba3b48800" providerId="ADAL" clId="{ED433383-749D-4025-8F49-E4121E794FE4}" dt="2026-05-28T13:44:54.694" v="2249" actId="962"/>
          <ac:picMkLst>
            <pc:docMk/>
            <pc:sldMk cId="3629594612" sldId="2145707557"/>
            <ac:picMk id="5" creationId="{B23D1587-E246-3B5C-6A51-229ED5759369}"/>
          </ac:picMkLst>
        </pc:picChg>
        <pc:picChg chg="mod">
          <ac:chgData name="Marty Exline" userId="c02dae91-3dac-4ea3-a84a-0d5ba3b48800" providerId="ADAL" clId="{ED433383-749D-4025-8F49-E4121E794FE4}" dt="2026-05-28T13:44:56.193" v="2250" actId="962"/>
          <ac:picMkLst>
            <pc:docMk/>
            <pc:sldMk cId="3629594612" sldId="2145707557"/>
            <ac:picMk id="10" creationId="{DE0DB519-98A1-DF75-9177-0175D6F8486B}"/>
          </ac:picMkLst>
        </pc:picChg>
        <pc:picChg chg="mod">
          <ac:chgData name="Marty Exline" userId="c02dae91-3dac-4ea3-a84a-0d5ba3b48800" providerId="ADAL" clId="{ED433383-749D-4025-8F49-E4121E794FE4}" dt="2026-05-28T13:44:39.858" v="2246" actId="962"/>
          <ac:picMkLst>
            <pc:docMk/>
            <pc:sldMk cId="3629594612" sldId="2145707557"/>
            <ac:picMk id="11" creationId="{5105B748-5DAF-C88A-D40C-A06FFA85AFAB}"/>
          </ac:picMkLst>
        </pc:picChg>
        <pc:picChg chg="mod">
          <ac:chgData name="Marty Exline" userId="c02dae91-3dac-4ea3-a84a-0d5ba3b48800" providerId="ADAL" clId="{ED433383-749D-4025-8F49-E4121E794FE4}" dt="2026-05-28T13:44:49.495" v="2247" actId="962"/>
          <ac:picMkLst>
            <pc:docMk/>
            <pc:sldMk cId="3629594612" sldId="2145707557"/>
            <ac:picMk id="15" creationId="{729F4889-3AE8-6810-EC49-342FCAC5F891}"/>
          </ac:picMkLst>
        </pc:picChg>
        <pc:picChg chg="mod">
          <ac:chgData name="Marty Exline" userId="c02dae91-3dac-4ea3-a84a-0d5ba3b48800" providerId="ADAL" clId="{ED433383-749D-4025-8F49-E4121E794FE4}" dt="2026-05-28T13:45:03.205" v="2251" actId="962"/>
          <ac:picMkLst>
            <pc:docMk/>
            <pc:sldMk cId="3629594612" sldId="2145707557"/>
            <ac:picMk id="18" creationId="{1588ED89-3872-E781-8094-3FDE9B66A67C}"/>
          </ac:picMkLst>
        </pc:picChg>
      </pc:sldChg>
      <pc:sldChg chg="modSp add mod">
        <pc:chgData name="Marty Exline" userId="c02dae91-3dac-4ea3-a84a-0d5ba3b48800" providerId="ADAL" clId="{ED433383-749D-4025-8F49-E4121E794FE4}" dt="2026-05-28T13:46:51.731" v="2253" actId="962"/>
        <pc:sldMkLst>
          <pc:docMk/>
          <pc:sldMk cId="3684024820" sldId="2145707558"/>
        </pc:sldMkLst>
        <pc:spChg chg="mod">
          <ac:chgData name="Marty Exline" userId="c02dae91-3dac-4ea3-a84a-0d5ba3b48800" providerId="ADAL" clId="{ED433383-749D-4025-8F49-E4121E794FE4}" dt="2026-05-13T17:19:09.300" v="1576" actId="27636"/>
          <ac:spMkLst>
            <pc:docMk/>
            <pc:sldMk cId="3684024820" sldId="2145707558"/>
            <ac:spMk id="2" creationId="{043F5756-4BD2-9F9F-F1E9-14642BD7FD01}"/>
          </ac:spMkLst>
        </pc:spChg>
        <pc:spChg chg="mod">
          <ac:chgData name="Marty Exline" userId="c02dae91-3dac-4ea3-a84a-0d5ba3b48800" providerId="ADAL" clId="{ED433383-749D-4025-8F49-E4121E794FE4}" dt="2026-05-28T13:42:37.082" v="2241" actId="962"/>
          <ac:spMkLst>
            <pc:docMk/>
            <pc:sldMk cId="3684024820" sldId="2145707558"/>
            <ac:spMk id="7" creationId="{993031BA-D57F-6C8F-C288-9837407E0A83}"/>
          </ac:spMkLst>
        </pc:spChg>
        <pc:picChg chg="mod">
          <ac:chgData name="Marty Exline" userId="c02dae91-3dac-4ea3-a84a-0d5ba3b48800" providerId="ADAL" clId="{ED433383-749D-4025-8F49-E4121E794FE4}" dt="2026-05-28T13:46:51.731" v="2253" actId="962"/>
          <ac:picMkLst>
            <pc:docMk/>
            <pc:sldMk cId="3684024820" sldId="2145707558"/>
            <ac:picMk id="3" creationId="{BB7F1CE7-3736-D5EE-59B8-F8B9A2AF1C44}"/>
          </ac:picMkLst>
        </pc:picChg>
      </pc:sldChg>
      <pc:sldChg chg="modSp add mod">
        <pc:chgData name="Marty Exline" userId="c02dae91-3dac-4ea3-a84a-0d5ba3b48800" providerId="ADAL" clId="{ED433383-749D-4025-8F49-E4121E794FE4}" dt="2026-05-28T13:47:03.560" v="2259" actId="962"/>
        <pc:sldMkLst>
          <pc:docMk/>
          <pc:sldMk cId="2131887473" sldId="2145707559"/>
        </pc:sldMkLst>
        <pc:picChg chg="mod">
          <ac:chgData name="Marty Exline" userId="c02dae91-3dac-4ea3-a84a-0d5ba3b48800" providerId="ADAL" clId="{ED433383-749D-4025-8F49-E4121E794FE4}" dt="2026-05-28T13:46:56.577" v="2254" actId="962"/>
          <ac:picMkLst>
            <pc:docMk/>
            <pc:sldMk cId="2131887473" sldId="2145707559"/>
            <ac:picMk id="4" creationId="{1CD5F557-6F68-4E0B-6B20-6DA05949817A}"/>
          </ac:picMkLst>
        </pc:picChg>
        <pc:picChg chg="mod">
          <ac:chgData name="Marty Exline" userId="c02dae91-3dac-4ea3-a84a-0d5ba3b48800" providerId="ADAL" clId="{ED433383-749D-4025-8F49-E4121E794FE4}" dt="2026-05-28T13:46:58.408" v="2255" actId="962"/>
          <ac:picMkLst>
            <pc:docMk/>
            <pc:sldMk cId="2131887473" sldId="2145707559"/>
            <ac:picMk id="6" creationId="{6AD3B20F-4101-72F4-4471-17EB5ADBD8CC}"/>
          </ac:picMkLst>
        </pc:picChg>
        <pc:picChg chg="mod">
          <ac:chgData name="Marty Exline" userId="c02dae91-3dac-4ea3-a84a-0d5ba3b48800" providerId="ADAL" clId="{ED433383-749D-4025-8F49-E4121E794FE4}" dt="2026-05-28T13:46:59.636" v="2256" actId="962"/>
          <ac:picMkLst>
            <pc:docMk/>
            <pc:sldMk cId="2131887473" sldId="2145707559"/>
            <ac:picMk id="10" creationId="{658AC6FD-5FB6-7B8F-180E-C1D46A893555}"/>
          </ac:picMkLst>
        </pc:picChg>
        <pc:picChg chg="mod">
          <ac:chgData name="Marty Exline" userId="c02dae91-3dac-4ea3-a84a-0d5ba3b48800" providerId="ADAL" clId="{ED433383-749D-4025-8F49-E4121E794FE4}" dt="2026-05-28T13:47:00.811" v="2257" actId="962"/>
          <ac:picMkLst>
            <pc:docMk/>
            <pc:sldMk cId="2131887473" sldId="2145707559"/>
            <ac:picMk id="12" creationId="{2C814393-9443-9926-B9AE-42AC04E7C472}"/>
          </ac:picMkLst>
        </pc:picChg>
        <pc:picChg chg="mod">
          <ac:chgData name="Marty Exline" userId="c02dae91-3dac-4ea3-a84a-0d5ba3b48800" providerId="ADAL" clId="{ED433383-749D-4025-8F49-E4121E794FE4}" dt="2026-05-28T13:47:02.128" v="2258" actId="962"/>
          <ac:picMkLst>
            <pc:docMk/>
            <pc:sldMk cId="2131887473" sldId="2145707559"/>
            <ac:picMk id="14" creationId="{DB16DB36-EB74-C459-9B61-C668DE16BB09}"/>
          </ac:picMkLst>
        </pc:picChg>
        <pc:picChg chg="mod">
          <ac:chgData name="Marty Exline" userId="c02dae91-3dac-4ea3-a84a-0d5ba3b48800" providerId="ADAL" clId="{ED433383-749D-4025-8F49-E4121E794FE4}" dt="2026-05-28T13:47:03.560" v="2259" actId="962"/>
          <ac:picMkLst>
            <pc:docMk/>
            <pc:sldMk cId="2131887473" sldId="2145707559"/>
            <ac:picMk id="16" creationId="{0D02F566-FF24-5558-41B0-D90C18053957}"/>
          </ac:picMkLst>
        </pc:picChg>
      </pc:sldChg>
      <pc:sldChg chg="modSp add mod">
        <pc:chgData name="Marty Exline" userId="c02dae91-3dac-4ea3-a84a-0d5ba3b48800" providerId="ADAL" clId="{ED433383-749D-4025-8F49-E4121E794FE4}" dt="2026-05-28T13:42:37.098" v="2242" actId="962"/>
        <pc:sldMkLst>
          <pc:docMk/>
          <pc:sldMk cId="1425379340" sldId="2145707560"/>
        </pc:sldMkLst>
        <pc:spChg chg="mod">
          <ac:chgData name="Marty Exline" userId="c02dae91-3dac-4ea3-a84a-0d5ba3b48800" providerId="ADAL" clId="{ED433383-749D-4025-8F49-E4121E794FE4}" dt="2026-05-13T17:19:09.316" v="1577" actId="27636"/>
          <ac:spMkLst>
            <pc:docMk/>
            <pc:sldMk cId="1425379340" sldId="2145707560"/>
            <ac:spMk id="3" creationId="{D69294ED-6D92-2857-D3C6-DE9D2FC31CAF}"/>
          </ac:spMkLst>
        </pc:spChg>
        <pc:spChg chg="mod">
          <ac:chgData name="Marty Exline" userId="c02dae91-3dac-4ea3-a84a-0d5ba3b48800" providerId="ADAL" clId="{ED433383-749D-4025-8F49-E4121E794FE4}" dt="2026-05-28T13:42:37.098" v="2242" actId="962"/>
          <ac:spMkLst>
            <pc:docMk/>
            <pc:sldMk cId="1425379340" sldId="2145707560"/>
            <ac:spMk id="4" creationId="{B7E4E1A7-766D-9AF1-6535-D914B7926242}"/>
          </ac:spMkLst>
        </pc:spChg>
      </pc:sldChg>
      <pc:sldChg chg="modSp add mod">
        <pc:chgData name="Marty Exline" userId="c02dae91-3dac-4ea3-a84a-0d5ba3b48800" providerId="ADAL" clId="{ED433383-749D-4025-8F49-E4121E794FE4}" dt="2026-05-28T13:47:13.026" v="2261" actId="962"/>
        <pc:sldMkLst>
          <pc:docMk/>
          <pc:sldMk cId="1891767394" sldId="2145707561"/>
        </pc:sldMkLst>
        <pc:picChg chg="mod">
          <ac:chgData name="Marty Exline" userId="c02dae91-3dac-4ea3-a84a-0d5ba3b48800" providerId="ADAL" clId="{ED433383-749D-4025-8F49-E4121E794FE4}" dt="2026-05-28T13:47:08.111" v="2260" actId="962"/>
          <ac:picMkLst>
            <pc:docMk/>
            <pc:sldMk cId="1891767394" sldId="2145707561"/>
            <ac:picMk id="3" creationId="{8B730F17-550F-622D-1A9C-67609C03BAB0}"/>
          </ac:picMkLst>
        </pc:picChg>
        <pc:picChg chg="mod">
          <ac:chgData name="Marty Exline" userId="c02dae91-3dac-4ea3-a84a-0d5ba3b48800" providerId="ADAL" clId="{ED433383-749D-4025-8F49-E4121E794FE4}" dt="2026-05-28T13:47:13.026" v="2261" actId="962"/>
          <ac:picMkLst>
            <pc:docMk/>
            <pc:sldMk cId="1891767394" sldId="2145707561"/>
            <ac:picMk id="4" creationId="{294236E5-1F94-FA53-BB6C-0D0D3F19CF1D}"/>
          </ac:picMkLst>
        </pc:picChg>
      </pc:sldChg>
      <pc:sldChg chg="addSp modSp add mod">
        <pc:chgData name="Marty Exline" userId="c02dae91-3dac-4ea3-a84a-0d5ba3b48800" providerId="ADAL" clId="{ED433383-749D-4025-8F49-E4121E794FE4}" dt="2026-06-01T12:57:06.553" v="2624" actId="33553"/>
        <pc:sldMkLst>
          <pc:docMk/>
          <pc:sldMk cId="4189817241" sldId="2145707562"/>
        </pc:sldMkLst>
        <pc:spChg chg="mod">
          <ac:chgData name="Marty Exline" userId="c02dae91-3dac-4ea3-a84a-0d5ba3b48800" providerId="ADAL" clId="{ED433383-749D-4025-8F49-E4121E794FE4}" dt="2026-05-13T17:22:23.359" v="1592"/>
          <ac:spMkLst>
            <pc:docMk/>
            <pc:sldMk cId="4189817241" sldId="2145707562"/>
            <ac:spMk id="3" creationId="{FEECF60F-C82D-453E-C3E0-B0564A599B70}"/>
          </ac:spMkLst>
        </pc:spChg>
        <pc:spChg chg="mod">
          <ac:chgData name="Marty Exline" userId="c02dae91-3dac-4ea3-a84a-0d5ba3b48800" providerId="ADAL" clId="{ED433383-749D-4025-8F49-E4121E794FE4}" dt="2026-06-01T12:57:06.553" v="2624" actId="33553"/>
          <ac:spMkLst>
            <pc:docMk/>
            <pc:sldMk cId="4189817241" sldId="2145707562"/>
            <ac:spMk id="11" creationId="{8F414C94-F3ED-193D-E2AA-B2E492919571}"/>
          </ac:spMkLst>
        </pc:spChg>
        <pc:grpChg chg="add mod">
          <ac:chgData name="Marty Exline" userId="c02dae91-3dac-4ea3-a84a-0d5ba3b48800" providerId="ADAL" clId="{ED433383-749D-4025-8F49-E4121E794FE4}" dt="2026-05-13T17:22:23.359" v="1592"/>
          <ac:grpSpMkLst>
            <pc:docMk/>
            <pc:sldMk cId="4189817241" sldId="2145707562"/>
            <ac:grpSpMk id="2" creationId="{18B8E3BA-56AF-9D30-8ECA-3C52727C9B10}"/>
          </ac:grpSpMkLst>
        </pc:grpChg>
      </pc:sldChg>
      <pc:sldChg chg="addSp modSp add mod ord">
        <pc:chgData name="Marty Exline" userId="c02dae91-3dac-4ea3-a84a-0d5ba3b48800" providerId="ADAL" clId="{ED433383-749D-4025-8F49-E4121E794FE4}" dt="2026-06-01T12:57:16.612" v="2628" actId="33553"/>
        <pc:sldMkLst>
          <pc:docMk/>
          <pc:sldMk cId="3629411259" sldId="2145707563"/>
        </pc:sldMkLst>
        <pc:spChg chg="mod">
          <ac:chgData name="Marty Exline" userId="c02dae91-3dac-4ea3-a84a-0d5ba3b48800" providerId="ADAL" clId="{ED433383-749D-4025-8F49-E4121E794FE4}" dt="2026-06-01T12:57:16.612" v="2628" actId="33553"/>
          <ac:spMkLst>
            <pc:docMk/>
            <pc:sldMk cId="3629411259" sldId="2145707563"/>
            <ac:spMk id="3" creationId="{E9BFDE36-D754-DD95-36A8-B09982B83884}"/>
          </ac:spMkLst>
        </pc:spChg>
        <pc:spChg chg="mod">
          <ac:chgData name="Marty Exline" userId="c02dae91-3dac-4ea3-a84a-0d5ba3b48800" providerId="ADAL" clId="{ED433383-749D-4025-8F49-E4121E794FE4}" dt="2026-05-13T17:22:47.943" v="1596"/>
          <ac:spMkLst>
            <pc:docMk/>
            <pc:sldMk cId="3629411259" sldId="2145707563"/>
            <ac:spMk id="4" creationId="{0816EB48-4F43-933B-63F8-A3BC19C4F25B}"/>
          </ac:spMkLst>
        </pc:spChg>
        <pc:grpChg chg="add mod">
          <ac:chgData name="Marty Exline" userId="c02dae91-3dac-4ea3-a84a-0d5ba3b48800" providerId="ADAL" clId="{ED433383-749D-4025-8F49-E4121E794FE4}" dt="2026-05-13T17:22:47.943" v="1596"/>
          <ac:grpSpMkLst>
            <pc:docMk/>
            <pc:sldMk cId="3629411259" sldId="2145707563"/>
            <ac:grpSpMk id="2" creationId="{CB1F89E1-0E8E-52E7-A277-1CA545487035}"/>
          </ac:grpSpMkLst>
        </pc:grpChg>
      </pc:sldChg>
      <pc:sldChg chg="addSp modSp add mod">
        <pc:chgData name="Marty Exline" userId="c02dae91-3dac-4ea3-a84a-0d5ba3b48800" providerId="ADAL" clId="{ED433383-749D-4025-8F49-E4121E794FE4}" dt="2026-06-01T12:57:14.746" v="2627" actId="33553"/>
        <pc:sldMkLst>
          <pc:docMk/>
          <pc:sldMk cId="270154532" sldId="2145707564"/>
        </pc:sldMkLst>
        <pc:spChg chg="mod">
          <ac:chgData name="Marty Exline" userId="c02dae91-3dac-4ea3-a84a-0d5ba3b48800" providerId="ADAL" clId="{ED433383-749D-4025-8F49-E4121E794FE4}" dt="2026-06-01T12:57:14.746" v="2627" actId="33553"/>
          <ac:spMkLst>
            <pc:docMk/>
            <pc:sldMk cId="270154532" sldId="2145707564"/>
            <ac:spMk id="3" creationId="{1D2001A9-C310-D413-810D-90A82E81F1CB}"/>
          </ac:spMkLst>
        </pc:spChg>
        <pc:spChg chg="mod">
          <ac:chgData name="Marty Exline" userId="c02dae91-3dac-4ea3-a84a-0d5ba3b48800" providerId="ADAL" clId="{ED433383-749D-4025-8F49-E4121E794FE4}" dt="2026-05-13T17:22:54.861" v="1597"/>
          <ac:spMkLst>
            <pc:docMk/>
            <pc:sldMk cId="270154532" sldId="2145707564"/>
            <ac:spMk id="4" creationId="{04A57EE7-78BB-2367-3AAE-4CD3252FF32B}"/>
          </ac:spMkLst>
        </pc:spChg>
        <pc:grpChg chg="add mod">
          <ac:chgData name="Marty Exline" userId="c02dae91-3dac-4ea3-a84a-0d5ba3b48800" providerId="ADAL" clId="{ED433383-749D-4025-8F49-E4121E794FE4}" dt="2026-05-13T17:22:54.861" v="1597"/>
          <ac:grpSpMkLst>
            <pc:docMk/>
            <pc:sldMk cId="270154532" sldId="2145707564"/>
            <ac:grpSpMk id="2" creationId="{D3A0490F-B75E-A88B-8793-B752D4DD915E}"/>
          </ac:grpSpMkLst>
        </pc:grpChg>
      </pc:sldChg>
      <pc:sldChg chg="addSp modSp new mod">
        <pc:chgData name="Marty Exline" userId="c02dae91-3dac-4ea3-a84a-0d5ba3b48800" providerId="ADAL" clId="{ED433383-749D-4025-8F49-E4121E794FE4}" dt="2026-06-01T12:57:19.287" v="2629" actId="33553"/>
        <pc:sldMkLst>
          <pc:docMk/>
          <pc:sldMk cId="2434314297" sldId="2145707565"/>
        </pc:sldMkLst>
        <pc:spChg chg="mod">
          <ac:chgData name="Marty Exline" userId="c02dae91-3dac-4ea3-a84a-0d5ba3b48800" providerId="ADAL" clId="{ED433383-749D-4025-8F49-E4121E794FE4}" dt="2026-05-13T17:37:35.760" v="2015"/>
          <ac:spMkLst>
            <pc:docMk/>
            <pc:sldMk cId="2434314297" sldId="2145707565"/>
            <ac:spMk id="3" creationId="{FEF4FDF6-80DC-132C-D777-F28EFC2618B2}"/>
          </ac:spMkLst>
        </pc:spChg>
        <pc:spChg chg="add mod">
          <ac:chgData name="Marty Exline" userId="c02dae91-3dac-4ea3-a84a-0d5ba3b48800" providerId="ADAL" clId="{ED433383-749D-4025-8F49-E4121E794FE4}" dt="2026-06-01T12:57:19.287" v="2629" actId="33553"/>
          <ac:spMkLst>
            <pc:docMk/>
            <pc:sldMk cId="2434314297" sldId="2145707565"/>
            <ac:spMk id="5" creationId="{4E8D26A2-85EF-B7AF-90F3-12A824F71F5E}"/>
          </ac:spMkLst>
        </pc:spChg>
        <pc:grpChg chg="add mod">
          <ac:chgData name="Marty Exline" userId="c02dae91-3dac-4ea3-a84a-0d5ba3b48800" providerId="ADAL" clId="{ED433383-749D-4025-8F49-E4121E794FE4}" dt="2026-05-13T17:37:35.760" v="2015"/>
          <ac:grpSpMkLst>
            <pc:docMk/>
            <pc:sldMk cId="2434314297" sldId="2145707565"/>
            <ac:grpSpMk id="2" creationId="{F0BFB821-4DF9-AD19-589D-6A546C4BF5A6}"/>
          </ac:grpSpMkLst>
        </pc:grpChg>
      </pc:sldChg>
      <pc:sldChg chg="addSp modSp new mod">
        <pc:chgData name="Marty Exline" userId="c02dae91-3dac-4ea3-a84a-0d5ba3b48800" providerId="ADAL" clId="{ED433383-749D-4025-8F49-E4121E794FE4}" dt="2026-06-01T12:58:08.748" v="2669" actId="33553"/>
        <pc:sldMkLst>
          <pc:docMk/>
          <pc:sldMk cId="3826721982" sldId="2145707566"/>
        </pc:sldMkLst>
        <pc:spChg chg="add mod">
          <ac:chgData name="Marty Exline" userId="c02dae91-3dac-4ea3-a84a-0d5ba3b48800" providerId="ADAL" clId="{ED433383-749D-4025-8F49-E4121E794FE4}" dt="2026-06-01T12:58:08.748" v="2669" actId="33553"/>
          <ac:spMkLst>
            <pc:docMk/>
            <pc:sldMk cId="3826721982" sldId="2145707566"/>
            <ac:spMk id="3" creationId="{B8678644-5CF5-40F7-F5C2-A50EF0F93896}"/>
          </ac:spMkLst>
        </pc:spChg>
      </pc:sldChg>
      <pc:sldMasterChg chg="delSldLayout">
        <pc:chgData name="Marty Exline" userId="c02dae91-3dac-4ea3-a84a-0d5ba3b48800" providerId="ADAL" clId="{ED433383-749D-4025-8F49-E4121E794FE4}" dt="2026-05-13T17:19:50.193" v="1584" actId="47"/>
        <pc:sldMasterMkLst>
          <pc:docMk/>
          <pc:sldMasterMk cId="0" sldId="2147483669"/>
        </pc:sldMasterMkLst>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0A0E82-B373-4A4C-AF89-944DF260C051}"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53367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EC02CC-D07D-322F-E628-96CBA6C4C5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0D244D-78BA-FB7F-299A-2FE0A574B9F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AF4CF72-8B5A-087E-9E25-1B4A9F1D5290}"/>
              </a:ext>
            </a:extLst>
          </p:cNvPr>
          <p:cNvSpPr>
            <a:spLocks noGrp="1"/>
          </p:cNvSpPr>
          <p:nvPr>
            <p:ph type="body" idx="1"/>
          </p:nvPr>
        </p:nvSpPr>
        <p:spPr/>
        <p:txBody>
          <a:bodyPr/>
          <a:lstStyle/>
          <a:p>
            <a:endParaRPr lang="en-US" dirty="0">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BACB6BCB-13B5-6B8D-ED38-03715FA93B71}"/>
              </a:ext>
            </a:extLst>
          </p:cNvPr>
          <p:cNvSpPr>
            <a:spLocks noGrp="1"/>
          </p:cNvSpPr>
          <p:nvPr>
            <p:ph type="sldNum" sz="quarter" idx="5"/>
          </p:nvPr>
        </p:nvSpPr>
        <p:spPr/>
        <p:txBody>
          <a:bodyPr/>
          <a:lstStyle/>
          <a:p>
            <a:pPr>
              <a:defRPr/>
            </a:pPr>
            <a:fld id="{0BCC99EA-5253-4F6D-A6FA-CB7893D57749}" type="slidenum">
              <a:rPr lang="en-US" smtClean="0"/>
              <a:pPr>
                <a:defRPr/>
              </a:pPr>
              <a:t>11</a:t>
            </a:fld>
            <a:endParaRPr lang="en-US"/>
          </a:p>
        </p:txBody>
      </p:sp>
    </p:spTree>
    <p:extLst>
      <p:ext uri="{BB962C8B-B14F-4D97-AF65-F5344CB8AC3E}">
        <p14:creationId xmlns:p14="http://schemas.microsoft.com/office/powerpoint/2010/main" val="3638349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54919A-D6E7-3870-56C5-71F87A4EF426}"/>
            </a:ext>
          </a:extLst>
        </p:cNvPr>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E759B093-901A-E8F7-A408-7F992DB8FB76}"/>
              </a:ext>
            </a:extLst>
          </p:cNvPr>
          <p:cNvSpPr>
            <a:spLocks noGrp="1" noRot="1" noChangeAspect="1" noChangeArrowheads="1" noTextEdit="1"/>
          </p:cNvSpPr>
          <p:nvPr>
            <p:ph type="sldImg"/>
          </p:nvPr>
        </p:nvSpPr>
        <p:spPr>
          <a:xfrm>
            <a:off x="685800" y="1143000"/>
            <a:ext cx="5486400" cy="3086100"/>
          </a:xfrm>
          <a:ln/>
        </p:spPr>
      </p:sp>
      <p:sp>
        <p:nvSpPr>
          <p:cNvPr id="20483" name="Notes Placeholder 2">
            <a:extLst>
              <a:ext uri="{FF2B5EF4-FFF2-40B4-BE49-F238E27FC236}">
                <a16:creationId xmlns:a16="http://schemas.microsoft.com/office/drawing/2014/main" id="{3936B0C5-63BF-0C2E-76E4-2483F8EA090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r>
              <a:rPr lang="en-US" altLang="en-US" dirty="0">
                <a:latin typeface="Arial" panose="020B0604020202020204" pitchFamily="34" charset="0"/>
              </a:rPr>
              <a:t>Older adults, people with disabilities, caregivers and professionals can contact either the Eldercare Locator from anywhere in the United States to find state, local and national resources to help them. </a:t>
            </a:r>
          </a:p>
          <a:p>
            <a:endParaRPr lang="en-US" altLang="en-US" dirty="0">
              <a:latin typeface="Arial" panose="020B0604020202020204" pitchFamily="34" charset="0"/>
            </a:endParaRPr>
          </a:p>
          <a:p>
            <a:r>
              <a:rPr lang="en-US" altLang="en-US" dirty="0">
                <a:latin typeface="Arial" panose="020B0604020202020204" pitchFamily="34" charset="0"/>
              </a:rPr>
              <a:t>This can be done by calling, texting, online chat, email or looking the resources up on our website.</a:t>
            </a:r>
            <a:endParaRPr lang="en-US" altLang="en-US" b="1"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20484" name="Slide Number Placeholder 3">
            <a:extLst>
              <a:ext uri="{FF2B5EF4-FFF2-40B4-BE49-F238E27FC236}">
                <a16:creationId xmlns:a16="http://schemas.microsoft.com/office/drawing/2014/main" id="{E0203F19-9BE0-7E27-9B20-4CB44972EC00}"/>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DFF75CB-09F4-4B10-B043-7342CD7F77F2}"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3381639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A0EF77-4CE3-9482-64BC-7CDB4EA461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A4E5F6-A431-EDA9-E6FE-39BDA3D3931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C244ED8-1126-05E1-A0E0-33B8110EAF63}"/>
              </a:ext>
            </a:extLst>
          </p:cNvPr>
          <p:cNvSpPr>
            <a:spLocks noGrp="1"/>
          </p:cNvSpPr>
          <p:nvPr>
            <p:ph type="body" idx="1"/>
          </p:nvPr>
        </p:nvSpPr>
        <p:spPr/>
        <p:txBody>
          <a:bodyPr/>
          <a:lstStyle/>
          <a:p>
            <a:r>
              <a:rPr lang="en-US" altLang="en-US" dirty="0">
                <a:latin typeface="Arial" panose="020B0604020202020204" pitchFamily="34" charset="0"/>
              </a:rPr>
              <a:t>Not everyone wants or needs to call or live chat with an Eldercare Locator specialists. Our call center is designed to assist members of the public who are seeking resources and/or need a starting point. </a:t>
            </a:r>
          </a:p>
          <a:p>
            <a:endParaRPr lang="en-US" altLang="en-US" dirty="0">
              <a:latin typeface="Arial" panose="020B0604020202020204" pitchFamily="34" charset="0"/>
            </a:endParaRPr>
          </a:p>
          <a:p>
            <a:r>
              <a:rPr lang="en-US" altLang="en-US" dirty="0">
                <a:latin typeface="Arial" panose="020B0604020202020204" pitchFamily="34" charset="0"/>
              </a:rPr>
              <a:t>By going to our website (eldercare.acl.gov) people can access our comprehensive database on their own, and get connected to their local aging and disability resources – </a:t>
            </a:r>
            <a:r>
              <a:rPr lang="en-US" altLang="en-US" b="1" dirty="0">
                <a:latin typeface="Arial" panose="020B0604020202020204" pitchFamily="34" charset="0"/>
              </a:rPr>
              <a:t>this is often the preferred method for professionals seeking quick contact information outside the area they normally cover.</a:t>
            </a:r>
          </a:p>
          <a:p>
            <a:endParaRPr lang="en-US" altLang="en-US" dirty="0">
              <a:latin typeface="Arial" panose="020B0604020202020204" pitchFamily="34" charset="0"/>
            </a:endParaRPr>
          </a:p>
          <a:p>
            <a:r>
              <a:rPr lang="en-US" altLang="en-US" dirty="0">
                <a:latin typeface="Arial" panose="020B0604020202020204" pitchFamily="34" charset="0"/>
              </a:rPr>
              <a:t>This slide shows our home page including a white bar at the top for entering either your zip code OR city/state. </a:t>
            </a:r>
          </a:p>
          <a:p>
            <a:endParaRPr lang="en-US" altLang="en-US" dirty="0">
              <a:latin typeface="Arial" panose="020B0604020202020204" pitchFamily="34" charset="0"/>
            </a:endParaRPr>
          </a:p>
          <a:p>
            <a:r>
              <a:rPr lang="en-US" altLang="en-US" dirty="0">
                <a:latin typeface="Arial" panose="020B0604020202020204" pitchFamily="34" charset="0"/>
              </a:rPr>
              <a:t>Test it out with your own zip code if you have never used it. </a:t>
            </a:r>
          </a:p>
          <a:p>
            <a:endParaRPr lang="en-US" altLang="en-US" dirty="0">
              <a:latin typeface="Arial" panose="020B0604020202020204" pitchFamily="34" charset="0"/>
            </a:endParaRPr>
          </a:p>
          <a:p>
            <a:r>
              <a:rPr lang="en-US" altLang="en-US" dirty="0">
                <a:latin typeface="Arial" panose="020B0604020202020204" pitchFamily="34" charset="0"/>
              </a:rPr>
              <a:t>Hopefully, you recognize the information that comes up – Let us know if information you find in the EL database appears to be incorrect or incomplete, or if you hear back from a caller that they were not able to get through.</a:t>
            </a:r>
          </a:p>
          <a:p>
            <a:endParaRPr lang="en-US" altLang="en-US" dirty="0">
              <a:latin typeface="Arial" panose="020B0604020202020204" pitchFamily="34" charset="0"/>
            </a:endParaRPr>
          </a:p>
          <a:p>
            <a:r>
              <a:rPr lang="en-US" altLang="en-US" b="1" dirty="0">
                <a:latin typeface="Arial" panose="020B0604020202020204" pitchFamily="34" charset="0"/>
              </a:rPr>
              <a:t>Email: eldb@usaging.org</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dirty="0"/>
          </a:p>
        </p:txBody>
      </p:sp>
      <p:sp>
        <p:nvSpPr>
          <p:cNvPr id="4" name="Slide Number Placeholder 3">
            <a:extLst>
              <a:ext uri="{FF2B5EF4-FFF2-40B4-BE49-F238E27FC236}">
                <a16:creationId xmlns:a16="http://schemas.microsoft.com/office/drawing/2014/main" id="{162519BF-C3D1-A846-4E32-B9170B3F7B83}"/>
              </a:ext>
            </a:extLst>
          </p:cNvPr>
          <p:cNvSpPr>
            <a:spLocks noGrp="1"/>
          </p:cNvSpPr>
          <p:nvPr>
            <p:ph type="sldNum" sz="quarter" idx="5"/>
          </p:nvPr>
        </p:nvSpPr>
        <p:spPr/>
        <p:txBody>
          <a:bodyPr/>
          <a:lstStyle/>
          <a:p>
            <a:fld id="{3F92D0BD-E0BC-AA43-A956-288CC2C8427A}" type="slidenum">
              <a:rPr lang="en-US" smtClean="0"/>
              <a:t>13</a:t>
            </a:fld>
            <a:endParaRPr lang="en-US"/>
          </a:p>
        </p:txBody>
      </p:sp>
    </p:spTree>
    <p:extLst>
      <p:ext uri="{BB962C8B-B14F-4D97-AF65-F5344CB8AC3E}">
        <p14:creationId xmlns:p14="http://schemas.microsoft.com/office/powerpoint/2010/main" val="2201522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133EB9-D7FF-1A7C-144D-E6CB65C20540}"/>
            </a:ext>
          </a:extLst>
        </p:cNvPr>
        <p:cNvGrpSpPr/>
        <p:nvPr/>
      </p:nvGrpSpPr>
      <p:grpSpPr>
        <a:xfrm>
          <a:off x="0" y="0"/>
          <a:ext cx="0" cy="0"/>
          <a:chOff x="0" y="0"/>
          <a:chExt cx="0" cy="0"/>
        </a:xfrm>
      </p:grpSpPr>
      <p:sp>
        <p:nvSpPr>
          <p:cNvPr id="22530" name="Rectangle 7">
            <a:extLst>
              <a:ext uri="{FF2B5EF4-FFF2-40B4-BE49-F238E27FC236}">
                <a16:creationId xmlns:a16="http://schemas.microsoft.com/office/drawing/2014/main" id="{30B3C8FC-F224-C2AD-9317-9276C439308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55650" indent="-290513">
              <a:defRPr sz="2400">
                <a:solidFill>
                  <a:schemeClr val="tx1"/>
                </a:solidFill>
                <a:latin typeface="Arial" panose="020B0604020202020204" pitchFamily="34" charset="0"/>
                <a:ea typeface="MS PGothic" panose="020B0600070205080204" pitchFamily="34" charset="-128"/>
              </a:defRPr>
            </a:lvl2pPr>
            <a:lvl3pPr marL="1163638" indent="-231775">
              <a:defRPr sz="2400">
                <a:solidFill>
                  <a:schemeClr val="tx1"/>
                </a:solidFill>
                <a:latin typeface="Arial" panose="020B0604020202020204" pitchFamily="34" charset="0"/>
                <a:ea typeface="MS PGothic" panose="020B0600070205080204" pitchFamily="34" charset="-128"/>
              </a:defRPr>
            </a:lvl3pPr>
            <a:lvl4pPr marL="1630363" indent="-231775">
              <a:defRPr sz="2400">
                <a:solidFill>
                  <a:schemeClr val="tx1"/>
                </a:solidFill>
                <a:latin typeface="Arial" panose="020B0604020202020204" pitchFamily="34" charset="0"/>
                <a:ea typeface="MS PGothic" panose="020B0600070205080204" pitchFamily="34" charset="-128"/>
              </a:defRPr>
            </a:lvl4pPr>
            <a:lvl5pPr marL="2095500" indent="-231775">
              <a:defRPr sz="2400">
                <a:solidFill>
                  <a:schemeClr val="tx1"/>
                </a:solidFill>
                <a:latin typeface="Arial" panose="020B0604020202020204" pitchFamily="34" charset="0"/>
                <a:ea typeface="MS PGothic" panose="020B0600070205080204" pitchFamily="34" charset="-128"/>
              </a:defRPr>
            </a:lvl5pPr>
            <a:lvl6pPr marL="2552700"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09900"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67100"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924300" indent="-231775"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56F11A0-36D3-4686-9020-4B6A4C07676E}"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
        <p:nvSpPr>
          <p:cNvPr id="22531" name="Rectangle 2">
            <a:extLst>
              <a:ext uri="{FF2B5EF4-FFF2-40B4-BE49-F238E27FC236}">
                <a16:creationId xmlns:a16="http://schemas.microsoft.com/office/drawing/2014/main" id="{1C155445-A885-725F-706E-381EFCFEAC3F}"/>
              </a:ext>
            </a:extLst>
          </p:cNvPr>
          <p:cNvSpPr>
            <a:spLocks noGrp="1" noRot="1" noChangeAspect="1" noChangeArrowheads="1" noTextEdit="1"/>
          </p:cNvSpPr>
          <p:nvPr>
            <p:ph type="sldImg"/>
          </p:nvPr>
        </p:nvSpPr>
        <p:spPr>
          <a:xfrm>
            <a:off x="635000" y="1163638"/>
            <a:ext cx="5588000" cy="3143250"/>
          </a:xfrm>
          <a:solidFill>
            <a:srgbClr val="FFFFFF"/>
          </a:solidFill>
          <a:ln/>
        </p:spPr>
      </p:sp>
      <p:sp>
        <p:nvSpPr>
          <p:cNvPr id="34820" name="Rectangle 3">
            <a:extLst>
              <a:ext uri="{FF2B5EF4-FFF2-40B4-BE49-F238E27FC236}">
                <a16:creationId xmlns:a16="http://schemas.microsoft.com/office/drawing/2014/main" id="{2C8A0493-A745-D984-1AC6-717B6954E543}"/>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r>
              <a:rPr lang="en-US" altLang="en-US" dirty="0">
                <a:latin typeface="Arial" panose="020B0604020202020204" pitchFamily="34" charset="0"/>
              </a:rPr>
              <a:t>Once you have pulled up the contact information for your area, you will see some or all 9 possible Federally funded, ACL-supported resources available in our database for every community in the country. </a:t>
            </a:r>
          </a:p>
          <a:p>
            <a:pPr eaLnBrk="1" hangingPunct="1">
              <a:defRPr/>
            </a:pPr>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Arial" panose="020B0604020202020204" pitchFamily="34" charset="0"/>
            </a:endParaRPr>
          </a:p>
          <a:p>
            <a:pPr eaLnBrk="1" hangingPunct="1">
              <a:defRPr/>
            </a:pPr>
            <a:endParaRPr lang="en-US" altLang="en-US" dirty="0">
              <a:latin typeface="Arial" panose="020B0604020202020204" pitchFamily="34" charset="0"/>
            </a:endParaRPr>
          </a:p>
          <a:p>
            <a:pPr eaLnBrk="1" hangingPunct="1">
              <a:defRPr/>
            </a:pPr>
            <a:endParaRPr lang="en-US" altLang="en-US" dirty="0">
              <a:latin typeface="Arial" panose="020B0604020202020204" pitchFamily="34" charset="0"/>
            </a:endParaRPr>
          </a:p>
          <a:p>
            <a:pPr eaLnBrk="1" hangingPunct="1">
              <a:defRPr/>
            </a:pPr>
            <a:endParaRPr lang="en-US" altLang="en-US" dirty="0">
              <a:latin typeface="Arial" panose="020B0604020202020204" pitchFamily="34" charset="0"/>
            </a:endParaRPr>
          </a:p>
          <a:p>
            <a:pPr eaLnBrk="1" hangingPunct="1">
              <a:defRPr/>
            </a:pPr>
            <a:endParaRPr lang="en-US" altLang="en-US" dirty="0">
              <a:latin typeface="Arial" panose="020B0604020202020204" pitchFamily="34" charset="0"/>
            </a:endParaRPr>
          </a:p>
          <a:p>
            <a:pPr eaLnBrk="1" hangingPunct="1">
              <a:defRPr/>
            </a:pPr>
            <a:endParaRPr lang="en-US" altLang="en-US" dirty="0">
              <a:latin typeface="Arial" panose="020B0604020202020204" pitchFamily="34" charset="0"/>
            </a:endParaRPr>
          </a:p>
        </p:txBody>
      </p:sp>
    </p:spTree>
    <p:extLst>
      <p:ext uri="{BB962C8B-B14F-4D97-AF65-F5344CB8AC3E}">
        <p14:creationId xmlns:p14="http://schemas.microsoft.com/office/powerpoint/2010/main" val="730919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16B7D4-2499-9FFC-2E20-A4883B08EE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23787C-7F47-801F-CD9A-42841614714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BC284E8-572D-BAE6-BAB9-A44C7D58F392}"/>
              </a:ext>
            </a:extLst>
          </p:cNvPr>
          <p:cNvSpPr>
            <a:spLocks noGrp="1"/>
          </p:cNvSpPr>
          <p:nvPr>
            <p:ph type="body" idx="1"/>
          </p:nvPr>
        </p:nvSpPr>
        <p:spPr/>
        <p:txBody>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FB2D60D6-C276-791F-D56E-9C92D2AC13E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45ED495-A26A-4028-96D8-1729E06F43A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74607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00E01-DFCB-A6AB-14DF-F79F4D0AD47B}"/>
            </a:ext>
          </a:extLst>
        </p:cNvPr>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32020262-4F32-8C3E-C5BA-13F97DE6489E}"/>
              </a:ext>
            </a:extLst>
          </p:cNvPr>
          <p:cNvSpPr>
            <a:spLocks noGrp="1" noRot="1" noChangeAspect="1" noChangeArrowheads="1" noTextEdit="1"/>
          </p:cNvSpPr>
          <p:nvPr>
            <p:ph type="sldImg"/>
          </p:nvPr>
        </p:nvSpPr>
        <p:spPr>
          <a:xfrm>
            <a:off x="635000" y="1163638"/>
            <a:ext cx="5588000" cy="3143250"/>
          </a:xfrm>
          <a:ln/>
        </p:spPr>
      </p:sp>
      <p:sp>
        <p:nvSpPr>
          <p:cNvPr id="3" name="Notes Placeholder 2">
            <a:extLst>
              <a:ext uri="{FF2B5EF4-FFF2-40B4-BE49-F238E27FC236}">
                <a16:creationId xmlns:a16="http://schemas.microsoft.com/office/drawing/2014/main" id="{5249BF37-8FB0-6777-6E45-A404EBE0F8C5}"/>
              </a:ext>
            </a:extLst>
          </p:cNvPr>
          <p:cNvSpPr>
            <a:spLocks noGrp="1"/>
          </p:cNvSpPr>
          <p:nvPr>
            <p:ph type="body" idx="1"/>
          </p:nvPr>
        </p:nvSpPr>
        <p:spPr/>
        <p:txBody>
          <a:bodyPr/>
          <a:lstStyle/>
          <a:p>
            <a:pPr>
              <a:defRPr/>
            </a:pPr>
            <a:endParaRPr lang="en-US" b="1" dirty="0"/>
          </a:p>
        </p:txBody>
      </p:sp>
      <p:sp>
        <p:nvSpPr>
          <p:cNvPr id="4" name="Slide Number Placeholder 3">
            <a:extLst>
              <a:ext uri="{FF2B5EF4-FFF2-40B4-BE49-F238E27FC236}">
                <a16:creationId xmlns:a16="http://schemas.microsoft.com/office/drawing/2014/main" id="{F8AC734A-8E44-824A-3AFB-707CD7185B6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46C4D1-5777-49E5-ACDD-C95E8F1050DD}" type="slidenum">
              <a:rPr kumimoji="0" lang="en-US" sz="1200" b="0" i="0" u="none" strike="noStrike" kern="1200" cap="none" spc="0" normalizeH="0" baseline="0" noProof="0" smtClean="0">
                <a:ln>
                  <a:noFill/>
                </a:ln>
                <a:solidFill>
                  <a:prstClr val="black"/>
                </a:solidFill>
                <a:effectLst/>
                <a:uLnTx/>
                <a:uFillTx/>
                <a:latin typeface="Calibri"/>
                <a:ea typeface="MS PGothic"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a:ea typeface="MS PGothic" panose="020B0600070205080204" pitchFamily="34" charset="-128"/>
              <a:cs typeface="+mn-cs"/>
            </a:endParaRPr>
          </a:p>
        </p:txBody>
      </p:sp>
    </p:spTree>
    <p:extLst>
      <p:ext uri="{BB962C8B-B14F-4D97-AF65-F5344CB8AC3E}">
        <p14:creationId xmlns:p14="http://schemas.microsoft.com/office/powerpoint/2010/main" val="1797540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25a241fe77c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25a241fe77c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2bd55db6556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2bd55db6556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25a241fe77c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25a241fe77c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bd55db6556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2bd55db6556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966046-87AF-A148-FF21-66CCAA2C1A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5D5BB9-195C-1714-BC69-31F14AF4FBA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CBA514F-D030-FBE6-C08E-53F51BE97F1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4FFADA7-F97B-EA72-7A7A-317125E43707}"/>
              </a:ext>
            </a:extLst>
          </p:cNvPr>
          <p:cNvSpPr>
            <a:spLocks noGrp="1"/>
          </p:cNvSpPr>
          <p:nvPr>
            <p:ph type="sldNum" sz="quarter" idx="5"/>
          </p:nvPr>
        </p:nvSpPr>
        <p:spPr/>
        <p:txBody>
          <a:bodyPr/>
          <a:lstStyle/>
          <a:p>
            <a:fld id="{CC0A0E82-B373-4A4C-AF89-944DF260C051}" type="slidenum">
              <a:rPr lang="en-US" smtClean="0"/>
              <a:t>2</a:t>
            </a:fld>
            <a:endParaRPr lang="en-US"/>
          </a:p>
        </p:txBody>
      </p:sp>
    </p:spTree>
    <p:extLst>
      <p:ext uri="{BB962C8B-B14F-4D97-AF65-F5344CB8AC3E}">
        <p14:creationId xmlns:p14="http://schemas.microsoft.com/office/powerpoint/2010/main" val="3950521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42289" rtl="0" eaLnBrk="1" fontAlgn="auto" latinLnBrk="0" hangingPunct="1">
              <a:lnSpc>
                <a:spcPct val="100000"/>
              </a:lnSpc>
              <a:spcBef>
                <a:spcPts val="0"/>
              </a:spcBef>
              <a:spcAft>
                <a:spcPts val="0"/>
              </a:spcAft>
              <a:buClrTx/>
              <a:buSzTx/>
              <a:buFontTx/>
              <a:buNone/>
              <a:tabLst/>
              <a:defRPr/>
            </a:pPr>
            <a:fld id="{A45B0FCE-C417-4A4C-A141-F7F038C2AC3F}"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89"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42881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0FF94-BD3A-5A37-EBB6-01E084F70B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57A825-F006-A686-6016-F527908199B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8F9087F-8154-BA47-5BB5-585ABD4B8E04}"/>
              </a:ext>
            </a:extLst>
          </p:cNvPr>
          <p:cNvSpPr>
            <a:spLocks noGrp="1"/>
          </p:cNvSpPr>
          <p:nvPr>
            <p:ph type="body" idx="1"/>
          </p:nvPr>
        </p:nvSpPr>
        <p:spPr/>
        <p:txBody>
          <a:bodyPr/>
          <a:lstStyle/>
          <a:p>
            <a:pPr marL="0" indent="0">
              <a:buFont typeface="Arial" panose="020B0604020202020204" pitchFamily="34" charset="0"/>
              <a:buNone/>
            </a:pPr>
            <a:r>
              <a:rPr lang="en-US" dirty="0"/>
              <a:t>While the ACL site is still under construction, the best place to find all past brochures is on USAging’s Eldercare Locator Outreach Campaign Page: https://www.usaging.org/content.asp?contentid=1258 </a:t>
            </a:r>
          </a:p>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A8A64D5A-3F38-D0FB-C4B8-B9502E7086AA}"/>
              </a:ext>
            </a:extLst>
          </p:cNvPr>
          <p:cNvSpPr>
            <a:spLocks noGrp="1"/>
          </p:cNvSpPr>
          <p:nvPr>
            <p:ph type="sldNum" sz="quarter" idx="5"/>
          </p:nvPr>
        </p:nvSpPr>
        <p:spPr/>
        <p:txBody>
          <a:bodyPr/>
          <a:lstStyle/>
          <a:p>
            <a:pPr marL="0" marR="0" lvl="0" indent="0" algn="r" defTabSz="942289" rtl="0" eaLnBrk="1" fontAlgn="auto" latinLnBrk="0" hangingPunct="1">
              <a:lnSpc>
                <a:spcPct val="100000"/>
              </a:lnSpc>
              <a:spcBef>
                <a:spcPts val="0"/>
              </a:spcBef>
              <a:spcAft>
                <a:spcPts val="0"/>
              </a:spcAft>
              <a:buClrTx/>
              <a:buSzTx/>
              <a:buFontTx/>
              <a:buNone/>
              <a:tabLst/>
              <a:defRPr/>
            </a:pPr>
            <a:fld id="{A45B0FCE-C417-4A4C-A141-F7F038C2AC3F}"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89"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936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Eat Well. Live Well. Age Well: A Guide to Health Home-Delivered and Community-Based Meals for Older Adults</a:t>
            </a:r>
          </a:p>
          <a:p>
            <a:endParaRPr lang="en-US" dirty="0"/>
          </a:p>
        </p:txBody>
      </p:sp>
      <p:sp>
        <p:nvSpPr>
          <p:cNvPr id="4" name="Slide Number Placeholder 3"/>
          <p:cNvSpPr>
            <a:spLocks noGrp="1"/>
          </p:cNvSpPr>
          <p:nvPr>
            <p:ph type="sldNum" sz="quarter" idx="5"/>
          </p:nvPr>
        </p:nvSpPr>
        <p:spPr/>
        <p:txBody>
          <a:bodyPr/>
          <a:lstStyle/>
          <a:p>
            <a:fld id="{3F92D0BD-E0BC-AA43-A956-288CC2C8427A}" type="slidenum">
              <a:rPr lang="en-US" smtClean="0"/>
              <a:t>32</a:t>
            </a:fld>
            <a:endParaRPr lang="en-US"/>
          </a:p>
        </p:txBody>
      </p:sp>
    </p:spTree>
    <p:extLst>
      <p:ext uri="{BB962C8B-B14F-4D97-AF65-F5344CB8AC3E}">
        <p14:creationId xmlns:p14="http://schemas.microsoft.com/office/powerpoint/2010/main" val="14837241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92D0BD-E0BC-AA43-A956-288CC2C8427A}" type="slidenum">
              <a:rPr lang="en-US" smtClean="0"/>
              <a:t>33</a:t>
            </a:fld>
            <a:endParaRPr lang="en-US"/>
          </a:p>
        </p:txBody>
      </p:sp>
    </p:spTree>
    <p:extLst>
      <p:ext uri="{BB962C8B-B14F-4D97-AF65-F5344CB8AC3E}">
        <p14:creationId xmlns:p14="http://schemas.microsoft.com/office/powerpoint/2010/main" val="13161365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E8488-1CF7-3D7D-F681-3A73710F21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3DD831-6AD3-905F-F193-2FAFD3E844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F85694-D6BF-D516-F346-EDAD83C35E6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3CB9053-20D2-9ECC-251E-F98D40E28B8C}"/>
              </a:ext>
            </a:extLst>
          </p:cNvPr>
          <p:cNvSpPr>
            <a:spLocks noGrp="1"/>
          </p:cNvSpPr>
          <p:nvPr>
            <p:ph type="sldNum" sz="quarter" idx="5"/>
          </p:nvPr>
        </p:nvSpPr>
        <p:spPr/>
        <p:txBody>
          <a:bodyPr/>
          <a:lstStyle/>
          <a:p>
            <a:fld id="{CC0A0E82-B373-4A4C-AF89-944DF260C051}" type="slidenum">
              <a:rPr lang="en-US" smtClean="0"/>
              <a:t>36</a:t>
            </a:fld>
            <a:endParaRPr lang="en-US"/>
          </a:p>
        </p:txBody>
      </p:sp>
    </p:spTree>
    <p:extLst>
      <p:ext uri="{BB962C8B-B14F-4D97-AF65-F5344CB8AC3E}">
        <p14:creationId xmlns:p14="http://schemas.microsoft.com/office/powerpoint/2010/main" val="29448162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362D2E-773D-1DE5-E98A-5F5E3C5794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2BD4F1-90EA-5791-3570-ACB0B207ED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2A8829-A6ED-8B47-C28E-750C89176587}"/>
              </a:ext>
            </a:extLst>
          </p:cNvPr>
          <p:cNvSpPr>
            <a:spLocks noGrp="1"/>
          </p:cNvSpPr>
          <p:nvPr>
            <p:ph type="body" idx="1"/>
          </p:nvPr>
        </p:nvSpPr>
        <p:spPr/>
        <p:txBody>
          <a:bodyPr/>
          <a:lstStyle/>
          <a:p>
            <a:pPr defTabSz="922995">
              <a:defRPr/>
            </a:pPr>
            <a:r>
              <a:rPr lang="en-US" dirty="0"/>
              <a:t>Find your state’s </a:t>
            </a:r>
            <a:r>
              <a:rPr lang="en-US"/>
              <a:t>AT program via the AT3 Center or his QR code.</a:t>
            </a:r>
            <a:endParaRPr lang="en-US" dirty="0"/>
          </a:p>
          <a:p>
            <a:endParaRPr lang="en-US" dirty="0"/>
          </a:p>
        </p:txBody>
      </p:sp>
      <p:sp>
        <p:nvSpPr>
          <p:cNvPr id="4" name="Slide Number Placeholder 3">
            <a:extLst>
              <a:ext uri="{FF2B5EF4-FFF2-40B4-BE49-F238E27FC236}">
                <a16:creationId xmlns:a16="http://schemas.microsoft.com/office/drawing/2014/main" id="{1B07B6BD-34AB-1DF7-673E-09AE68BC8737}"/>
              </a:ext>
            </a:extLst>
          </p:cNvPr>
          <p:cNvSpPr>
            <a:spLocks noGrp="1"/>
          </p:cNvSpPr>
          <p:nvPr>
            <p:ph type="sldNum" sz="quarter" idx="5"/>
          </p:nvPr>
        </p:nvSpPr>
        <p:spPr/>
        <p:txBody>
          <a:bodyPr/>
          <a:lstStyle/>
          <a:p>
            <a:pPr defTabSz="922995">
              <a:defRPr/>
            </a:pPr>
            <a:fld id="{F9F08466-AEA7-4FC0-9459-6A32F61DA297}" type="slidenum">
              <a:rPr lang="en-US">
                <a:solidFill>
                  <a:prstClr val="black"/>
                </a:solidFill>
                <a:latin typeface="NeueHaasGroteskText Std" panose="020B0504020202020204" pitchFamily="34" charset="0"/>
              </a:rPr>
              <a:pPr defTabSz="922995">
                <a:defRPr/>
              </a:pPr>
              <a:t>37</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1744420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0A0E82-B373-4A4C-AF89-944DF260C051}" type="slidenum">
              <a:rPr lang="en-US" smtClean="0"/>
              <a:t>3</a:t>
            </a:fld>
            <a:endParaRPr lang="en-US"/>
          </a:p>
        </p:txBody>
      </p:sp>
    </p:spTree>
    <p:extLst>
      <p:ext uri="{BB962C8B-B14F-4D97-AF65-F5344CB8AC3E}">
        <p14:creationId xmlns:p14="http://schemas.microsoft.com/office/powerpoint/2010/main" val="844247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AFFF2-F211-206F-146A-CC500956CC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3975FE-4280-78A2-06FE-63889246363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8336D63B-4590-E138-C14C-9C7371BDE92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8D59479-57EC-0CD4-9C06-62D5C2690EBA}"/>
              </a:ext>
            </a:extLst>
          </p:cNvPr>
          <p:cNvSpPr>
            <a:spLocks noGrp="1"/>
          </p:cNvSpPr>
          <p:nvPr>
            <p:ph type="sldNum" sz="quarter" idx="5"/>
          </p:nvPr>
        </p:nvSpPr>
        <p:spPr/>
        <p:txBody>
          <a:bodyPr/>
          <a:lstStyle/>
          <a:p>
            <a:fld id="{CC0A0E82-B373-4A4C-AF89-944DF260C051}" type="slidenum">
              <a:rPr lang="en-US" smtClean="0"/>
              <a:t>4</a:t>
            </a:fld>
            <a:endParaRPr lang="en-US"/>
          </a:p>
        </p:txBody>
      </p:sp>
    </p:spTree>
    <p:extLst>
      <p:ext uri="{BB962C8B-B14F-4D97-AF65-F5344CB8AC3E}">
        <p14:creationId xmlns:p14="http://schemas.microsoft.com/office/powerpoint/2010/main" val="4087891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4CE7ED-DAC6-1C32-7F38-647400360E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81ED02-73E4-D7A0-2E9F-D8E6BCB7C50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3AC66FD-EB34-03B8-4DA3-9886298F38D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6B65927-943C-1B75-369D-FBD65ABA274F}"/>
              </a:ext>
            </a:extLst>
          </p:cNvPr>
          <p:cNvSpPr>
            <a:spLocks noGrp="1"/>
          </p:cNvSpPr>
          <p:nvPr>
            <p:ph type="sldNum" sz="quarter" idx="5"/>
          </p:nvPr>
        </p:nvSpPr>
        <p:spPr/>
        <p:txBody>
          <a:bodyPr/>
          <a:lstStyle/>
          <a:p>
            <a:fld id="{CC0A0E82-B373-4A4C-AF89-944DF260C051}" type="slidenum">
              <a:rPr lang="en-US" smtClean="0"/>
              <a:t>5</a:t>
            </a:fld>
            <a:endParaRPr lang="en-US"/>
          </a:p>
        </p:txBody>
      </p:sp>
    </p:spTree>
    <p:extLst>
      <p:ext uri="{BB962C8B-B14F-4D97-AF65-F5344CB8AC3E}">
        <p14:creationId xmlns:p14="http://schemas.microsoft.com/office/powerpoint/2010/main" val="676233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D6A0F1-4C7F-4D08-3ADB-A29ED2297F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4CC976-7E47-2ECE-A6AF-8E913A47CBB1}"/>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56DEF82-0D4F-7C9A-A602-AB6BD905A3A5}"/>
              </a:ext>
            </a:extLst>
          </p:cNvPr>
          <p:cNvSpPr>
            <a:spLocks noGrp="1"/>
          </p:cNvSpPr>
          <p:nvPr>
            <p:ph type="body" idx="1"/>
          </p:nvPr>
        </p:nvSpPr>
        <p:spPr/>
        <p:txBody>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8358BFD3-410E-7841-1444-5ED492F03B6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D7D984-076B-3341-8F6D-27C38EAC138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6431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DEC7A9-510A-EE77-D21D-C6520C21CB4D}"/>
            </a:ext>
          </a:extLst>
        </p:cNvPr>
        <p:cNvGrpSpPr/>
        <p:nvPr/>
      </p:nvGrpSpPr>
      <p:grpSpPr>
        <a:xfrm>
          <a:off x="0" y="0"/>
          <a:ext cx="0" cy="0"/>
          <a:chOff x="0" y="0"/>
          <a:chExt cx="0" cy="0"/>
        </a:xfrm>
      </p:grpSpPr>
      <p:sp>
        <p:nvSpPr>
          <p:cNvPr id="68610" name="Rectangle 2">
            <a:extLst>
              <a:ext uri="{FF2B5EF4-FFF2-40B4-BE49-F238E27FC236}">
                <a16:creationId xmlns:a16="http://schemas.microsoft.com/office/drawing/2014/main" id="{0AA52B92-7443-1696-703F-FDE65CD32E35}"/>
              </a:ext>
            </a:extLst>
          </p:cNvPr>
          <p:cNvSpPr>
            <a:spLocks noGrp="1" noRot="1" noChangeAspect="1" noChangeArrowheads="1" noTextEdit="1"/>
          </p:cNvSpPr>
          <p:nvPr>
            <p:ph type="sldImg"/>
          </p:nvPr>
        </p:nvSpPr>
        <p:spPr>
          <a:xfrm>
            <a:off x="381000" y="685800"/>
            <a:ext cx="6096000" cy="3429000"/>
          </a:xfrm>
          <a:ln/>
        </p:spPr>
      </p:sp>
      <p:sp>
        <p:nvSpPr>
          <p:cNvPr id="68611" name="Rectangle 3">
            <a:extLst>
              <a:ext uri="{FF2B5EF4-FFF2-40B4-BE49-F238E27FC236}">
                <a16:creationId xmlns:a16="http://schemas.microsoft.com/office/drawing/2014/main" id="{57714B58-0C4C-DDAA-27A2-A320FA5D94C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3121827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A8CE20-3E44-45D7-6248-BA3035CCF8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28E3A9-3785-4817-5401-FE516ECBA30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26CB71F-E73E-CA8C-22B9-507F8C7942D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D46A184-6CE1-A7C0-BC63-41674C25B526}"/>
              </a:ext>
            </a:extLst>
          </p:cNvPr>
          <p:cNvSpPr>
            <a:spLocks noGrp="1"/>
          </p:cNvSpPr>
          <p:nvPr>
            <p:ph type="sldNum" sz="quarter" idx="5"/>
          </p:nvPr>
        </p:nvSpPr>
        <p:spPr/>
        <p:txBody>
          <a:bodyPr/>
          <a:lstStyle/>
          <a:p>
            <a:fld id="{3F92D0BD-E0BC-AA43-A956-288CC2C8427A}" type="slidenum">
              <a:rPr lang="en-US" smtClean="0"/>
              <a:t>9</a:t>
            </a:fld>
            <a:endParaRPr lang="en-US"/>
          </a:p>
        </p:txBody>
      </p:sp>
    </p:spTree>
    <p:extLst>
      <p:ext uri="{BB962C8B-B14F-4D97-AF65-F5344CB8AC3E}">
        <p14:creationId xmlns:p14="http://schemas.microsoft.com/office/powerpoint/2010/main" val="3132900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B222C6-76FC-26CE-D72D-44C0F360A1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F5709A-3D43-E1C5-C325-A9E8EFD4456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9DB1EEC-2E79-F5DE-1994-2D74530248B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E62D37B-0952-7B40-713F-B638366B45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92D0BD-E0BC-AA43-A956-288CC2C842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45915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2 1">
  <p:cSld name="TITLE_1">
    <p:spTree>
      <p:nvGrpSpPr>
        <p:cNvPr id="1" name="Shape 15"/>
        <p:cNvGrpSpPr/>
        <p:nvPr/>
      </p:nvGrpSpPr>
      <p:grpSpPr>
        <a:xfrm>
          <a:off x="0" y="0"/>
          <a:ext cx="0" cy="0"/>
          <a:chOff x="0" y="0"/>
          <a:chExt cx="0" cy="0"/>
        </a:xfrm>
      </p:grpSpPr>
      <p:sp>
        <p:nvSpPr>
          <p:cNvPr id="16" name="Google Shape;16;p3"/>
          <p:cNvSpPr>
            <a:spLocks noGrp="1"/>
          </p:cNvSpPr>
          <p:nvPr>
            <p:ph type="pic" idx="2"/>
          </p:nvPr>
        </p:nvSpPr>
        <p:spPr>
          <a:xfrm>
            <a:off x="0" y="0"/>
            <a:ext cx="9144000" cy="5143500"/>
          </a:xfrm>
          <a:prstGeom prst="rect">
            <a:avLst/>
          </a:prstGeom>
          <a:noFill/>
          <a:ln>
            <a:noFill/>
          </a:ln>
        </p:spPr>
      </p:sp>
      <p:sp>
        <p:nvSpPr>
          <p:cNvPr id="17" name="Google Shape;17;p3"/>
          <p:cNvSpPr/>
          <p:nvPr/>
        </p:nvSpPr>
        <p:spPr>
          <a:xfrm>
            <a:off x="0" y="0"/>
            <a:ext cx="9144000" cy="5143500"/>
          </a:xfrm>
          <a:prstGeom prst="rect">
            <a:avLst/>
          </a:prstGeom>
          <a:solidFill>
            <a:srgbClr val="0F385C">
              <a:alpha val="620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txBox="1">
            <a:spLocks noGrp="1"/>
          </p:cNvSpPr>
          <p:nvPr>
            <p:ph type="ctrTitle"/>
          </p:nvPr>
        </p:nvSpPr>
        <p:spPr>
          <a:xfrm>
            <a:off x="196375" y="221500"/>
            <a:ext cx="4789800" cy="22506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3500"/>
              <a:buFont typeface="Noto Sans SemiBold"/>
              <a:buNone/>
              <a:defRPr sz="3500">
                <a:solidFill>
                  <a:schemeClr val="lt1"/>
                </a:solidFill>
                <a:latin typeface="Noto Sans SemiBold"/>
                <a:ea typeface="Noto Sans SemiBold"/>
                <a:cs typeface="Noto Sans SemiBold"/>
                <a:sym typeface="Noto Sans SemiBold"/>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20" name="Google Shape;20;p3"/>
          <p:cNvPicPr preferRelativeResize="0"/>
          <p:nvPr/>
        </p:nvPicPr>
        <p:blipFill>
          <a:blip r:embed="rId2">
            <a:alphaModFix/>
          </a:blip>
          <a:stretch>
            <a:fillRect/>
          </a:stretch>
        </p:blipFill>
        <p:spPr>
          <a:xfrm>
            <a:off x="8279625" y="4356025"/>
            <a:ext cx="741525" cy="7008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Three Image Columns">
  <p:cSld name="ONE_COLUMN_TEXT">
    <p:spTree>
      <p:nvGrpSpPr>
        <p:cNvPr id="1" name="Shape 78"/>
        <p:cNvGrpSpPr/>
        <p:nvPr/>
      </p:nvGrpSpPr>
      <p:grpSpPr>
        <a:xfrm>
          <a:off x="0" y="0"/>
          <a:ext cx="0" cy="0"/>
          <a:chOff x="0" y="0"/>
          <a:chExt cx="0" cy="0"/>
        </a:xfrm>
      </p:grpSpPr>
      <p:sp>
        <p:nvSpPr>
          <p:cNvPr id="79" name="Google Shape;79;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80" name="Google Shape;80;p13"/>
          <p:cNvSpPr>
            <a:spLocks noGrp="1"/>
          </p:cNvSpPr>
          <p:nvPr>
            <p:ph type="pic" idx="2"/>
          </p:nvPr>
        </p:nvSpPr>
        <p:spPr>
          <a:xfrm>
            <a:off x="476675" y="1126225"/>
            <a:ext cx="2121900" cy="2121900"/>
          </a:xfrm>
          <a:prstGeom prst="rect">
            <a:avLst/>
          </a:prstGeom>
          <a:noFill/>
          <a:ln w="28575" cap="flat" cmpd="sng">
            <a:solidFill>
              <a:srgbClr val="ABCCE3"/>
            </a:solidFill>
            <a:prstDash val="solid"/>
            <a:round/>
            <a:headEnd type="none" w="sm" len="sm"/>
            <a:tailEnd type="none" w="sm" len="sm"/>
          </a:ln>
        </p:spPr>
      </p:sp>
      <p:sp>
        <p:nvSpPr>
          <p:cNvPr id="81" name="Google Shape;81;p13"/>
          <p:cNvSpPr>
            <a:spLocks noGrp="1"/>
          </p:cNvSpPr>
          <p:nvPr>
            <p:ph type="pic" idx="3"/>
          </p:nvPr>
        </p:nvSpPr>
        <p:spPr>
          <a:xfrm>
            <a:off x="3511050" y="1126225"/>
            <a:ext cx="2121900" cy="2121900"/>
          </a:xfrm>
          <a:prstGeom prst="rect">
            <a:avLst/>
          </a:prstGeom>
          <a:noFill/>
          <a:ln w="28575" cap="flat" cmpd="sng">
            <a:solidFill>
              <a:srgbClr val="ABCCE3"/>
            </a:solidFill>
            <a:prstDash val="solid"/>
            <a:round/>
            <a:headEnd type="none" w="sm" len="sm"/>
            <a:tailEnd type="none" w="sm" len="sm"/>
          </a:ln>
        </p:spPr>
      </p:sp>
      <p:sp>
        <p:nvSpPr>
          <p:cNvPr id="82" name="Google Shape;82;p13"/>
          <p:cNvSpPr>
            <a:spLocks noGrp="1"/>
          </p:cNvSpPr>
          <p:nvPr>
            <p:ph type="pic" idx="4"/>
          </p:nvPr>
        </p:nvSpPr>
        <p:spPr>
          <a:xfrm>
            <a:off x="6545425" y="1126225"/>
            <a:ext cx="2121900" cy="2121900"/>
          </a:xfrm>
          <a:prstGeom prst="rect">
            <a:avLst/>
          </a:prstGeom>
          <a:noFill/>
          <a:ln w="28575" cap="flat" cmpd="sng">
            <a:solidFill>
              <a:srgbClr val="ABCCE3"/>
            </a:solidFill>
            <a:prstDash val="solid"/>
            <a:round/>
            <a:headEnd type="none" w="sm" len="sm"/>
            <a:tailEnd type="none" w="sm" len="sm"/>
          </a:ln>
        </p:spPr>
      </p:sp>
      <p:sp>
        <p:nvSpPr>
          <p:cNvPr id="83" name="Google Shape;83;p13"/>
          <p:cNvSpPr txBox="1">
            <a:spLocks noGrp="1"/>
          </p:cNvSpPr>
          <p:nvPr>
            <p:ph type="subTitle" idx="1"/>
          </p:nvPr>
        </p:nvSpPr>
        <p:spPr>
          <a:xfrm>
            <a:off x="476675" y="3386575"/>
            <a:ext cx="2121900" cy="569100"/>
          </a:xfrm>
          <a:prstGeom prst="rect">
            <a:avLst/>
          </a:prstGeom>
        </p:spPr>
        <p:txBody>
          <a:bodyPr spcFirstLastPara="1" wrap="square" lIns="91425" tIns="91425" rIns="91425" bIns="91425" anchor="t" anchorCtr="0">
            <a:normAutofit/>
          </a:bodyPr>
          <a:lstStyle>
            <a:lvl1pPr lvl="0">
              <a:spcBef>
                <a:spcPts val="0"/>
              </a:spcBef>
              <a:spcAft>
                <a:spcPts val="0"/>
              </a:spcAft>
              <a:buClr>
                <a:srgbClr val="246BB2"/>
              </a:buClr>
              <a:buSzPts val="1600"/>
              <a:buFont typeface="Noto Sans SemiBold"/>
              <a:buNone/>
              <a:defRPr sz="1600">
                <a:solidFill>
                  <a:srgbClr val="246BB2"/>
                </a:solidFill>
                <a:latin typeface="Noto Sans SemiBold"/>
                <a:ea typeface="Noto Sans SemiBold"/>
                <a:cs typeface="Noto Sans SemiBold"/>
                <a:sym typeface="Noto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13"/>
          <p:cNvSpPr txBox="1">
            <a:spLocks noGrp="1"/>
          </p:cNvSpPr>
          <p:nvPr>
            <p:ph type="subTitle" idx="5"/>
          </p:nvPr>
        </p:nvSpPr>
        <p:spPr>
          <a:xfrm>
            <a:off x="3511050" y="3386575"/>
            <a:ext cx="2121900" cy="569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46BB2"/>
              </a:buClr>
              <a:buSzPts val="1600"/>
              <a:buFont typeface="Noto Sans SemiBold"/>
              <a:buNone/>
              <a:defRPr sz="1600">
                <a:solidFill>
                  <a:srgbClr val="246BB2"/>
                </a:solidFill>
                <a:latin typeface="Noto Sans SemiBold"/>
                <a:ea typeface="Noto Sans SemiBold"/>
                <a:cs typeface="Noto Sans SemiBold"/>
                <a:sym typeface="Noto Sans SemiBold"/>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5" name="Google Shape;85;p13"/>
          <p:cNvSpPr txBox="1">
            <a:spLocks noGrp="1"/>
          </p:cNvSpPr>
          <p:nvPr>
            <p:ph type="subTitle" idx="6"/>
          </p:nvPr>
        </p:nvSpPr>
        <p:spPr>
          <a:xfrm>
            <a:off x="6545425" y="3386575"/>
            <a:ext cx="2121900" cy="569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46BB2"/>
              </a:buClr>
              <a:buSzPts val="1600"/>
              <a:buFont typeface="Noto Sans SemiBold"/>
              <a:buNone/>
              <a:defRPr sz="1600">
                <a:solidFill>
                  <a:srgbClr val="246BB2"/>
                </a:solidFill>
                <a:latin typeface="Noto Sans SemiBold"/>
                <a:ea typeface="Noto Sans SemiBold"/>
                <a:cs typeface="Noto Sans SemiBold"/>
                <a:sym typeface="Noto Sans SemiBold"/>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6" name="Google Shape;86;p13"/>
          <p:cNvSpPr txBox="1">
            <a:spLocks noGrp="1"/>
          </p:cNvSpPr>
          <p:nvPr>
            <p:ph type="subTitle" idx="7"/>
          </p:nvPr>
        </p:nvSpPr>
        <p:spPr>
          <a:xfrm>
            <a:off x="476675" y="4094125"/>
            <a:ext cx="2121900" cy="569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0F385C"/>
              </a:buClr>
              <a:buSzPts val="1200"/>
              <a:buNone/>
              <a:defRPr sz="1200">
                <a:solidFill>
                  <a:srgbClr val="0F385C"/>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7" name="Google Shape;87;p13"/>
          <p:cNvSpPr txBox="1">
            <a:spLocks noGrp="1"/>
          </p:cNvSpPr>
          <p:nvPr>
            <p:ph type="subTitle" idx="8"/>
          </p:nvPr>
        </p:nvSpPr>
        <p:spPr>
          <a:xfrm>
            <a:off x="3511050" y="4094125"/>
            <a:ext cx="2121900" cy="569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0F385C"/>
              </a:buClr>
              <a:buSzPts val="1200"/>
              <a:buNone/>
              <a:defRPr sz="1200">
                <a:solidFill>
                  <a:srgbClr val="0F385C"/>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8" name="Google Shape;88;p13"/>
          <p:cNvSpPr txBox="1">
            <a:spLocks noGrp="1"/>
          </p:cNvSpPr>
          <p:nvPr>
            <p:ph type="subTitle" idx="9"/>
          </p:nvPr>
        </p:nvSpPr>
        <p:spPr>
          <a:xfrm>
            <a:off x="6545425" y="4094125"/>
            <a:ext cx="2121900" cy="569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0F385C"/>
              </a:buClr>
              <a:buSzPts val="1200"/>
              <a:buNone/>
              <a:defRPr sz="1200">
                <a:solidFill>
                  <a:srgbClr val="0F385C"/>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9" name="Google Shape;89;p13"/>
          <p:cNvSpPr txBox="1">
            <a:spLocks noGrp="1"/>
          </p:cNvSpPr>
          <p:nvPr>
            <p:ph type="title"/>
          </p:nvPr>
        </p:nvSpPr>
        <p:spPr>
          <a:xfrm>
            <a:off x="476675" y="107625"/>
            <a:ext cx="8190600" cy="880200"/>
          </a:xfrm>
          <a:prstGeom prst="rect">
            <a:avLst/>
          </a:prstGeom>
        </p:spPr>
        <p:txBody>
          <a:bodyPr spcFirstLastPara="1" wrap="square" lIns="91425" tIns="91425" rIns="91425" bIns="91425" anchor="t" anchorCtr="0">
            <a:normAutofit/>
          </a:bodyPr>
          <a:lstStyle>
            <a:lvl1pPr lvl="0" algn="ctr">
              <a:spcBef>
                <a:spcPts val="0"/>
              </a:spcBef>
              <a:spcAft>
                <a:spcPts val="0"/>
              </a:spcAft>
              <a:buClr>
                <a:srgbClr val="0F385C"/>
              </a:buClr>
              <a:buSzPts val="2800"/>
              <a:buNone/>
              <a:defRPr>
                <a:solidFill>
                  <a:srgbClr val="0F385C"/>
                </a:solidFill>
              </a:defRPr>
            </a:lvl1pPr>
            <a:lvl2pPr lvl="1">
              <a:spcBef>
                <a:spcPts val="0"/>
              </a:spcBef>
              <a:spcAft>
                <a:spcPts val="0"/>
              </a:spcAft>
              <a:buSzPts val="2800"/>
              <a:buNone/>
              <a:defRPr>
                <a:latin typeface="Libre Baskerville"/>
                <a:ea typeface="Libre Baskerville"/>
                <a:cs typeface="Libre Baskerville"/>
                <a:sym typeface="Libre Baskerville"/>
              </a:defRPr>
            </a:lvl2pPr>
            <a:lvl3pPr lvl="2">
              <a:spcBef>
                <a:spcPts val="0"/>
              </a:spcBef>
              <a:spcAft>
                <a:spcPts val="0"/>
              </a:spcAft>
              <a:buSzPts val="2800"/>
              <a:buNone/>
              <a:defRPr>
                <a:latin typeface="Libre Baskerville"/>
                <a:ea typeface="Libre Baskerville"/>
                <a:cs typeface="Libre Baskerville"/>
                <a:sym typeface="Libre Baskerville"/>
              </a:defRPr>
            </a:lvl3pPr>
            <a:lvl4pPr lvl="3">
              <a:spcBef>
                <a:spcPts val="0"/>
              </a:spcBef>
              <a:spcAft>
                <a:spcPts val="0"/>
              </a:spcAft>
              <a:buSzPts val="2800"/>
              <a:buNone/>
              <a:defRPr>
                <a:latin typeface="Libre Baskerville"/>
                <a:ea typeface="Libre Baskerville"/>
                <a:cs typeface="Libre Baskerville"/>
                <a:sym typeface="Libre Baskerville"/>
              </a:defRPr>
            </a:lvl4pPr>
            <a:lvl5pPr lvl="4">
              <a:spcBef>
                <a:spcPts val="0"/>
              </a:spcBef>
              <a:spcAft>
                <a:spcPts val="0"/>
              </a:spcAft>
              <a:buSzPts val="2800"/>
              <a:buNone/>
              <a:defRPr>
                <a:latin typeface="Libre Baskerville"/>
                <a:ea typeface="Libre Baskerville"/>
                <a:cs typeface="Libre Baskerville"/>
                <a:sym typeface="Libre Baskerville"/>
              </a:defRPr>
            </a:lvl5pPr>
            <a:lvl6pPr lvl="5">
              <a:spcBef>
                <a:spcPts val="0"/>
              </a:spcBef>
              <a:spcAft>
                <a:spcPts val="0"/>
              </a:spcAft>
              <a:buSzPts val="2800"/>
              <a:buNone/>
              <a:defRPr>
                <a:latin typeface="Libre Baskerville"/>
                <a:ea typeface="Libre Baskerville"/>
                <a:cs typeface="Libre Baskerville"/>
                <a:sym typeface="Libre Baskerville"/>
              </a:defRPr>
            </a:lvl6pPr>
            <a:lvl7pPr lvl="6">
              <a:spcBef>
                <a:spcPts val="0"/>
              </a:spcBef>
              <a:spcAft>
                <a:spcPts val="0"/>
              </a:spcAft>
              <a:buSzPts val="2800"/>
              <a:buNone/>
              <a:defRPr>
                <a:latin typeface="Libre Baskerville"/>
                <a:ea typeface="Libre Baskerville"/>
                <a:cs typeface="Libre Baskerville"/>
                <a:sym typeface="Libre Baskerville"/>
              </a:defRPr>
            </a:lvl7pPr>
            <a:lvl8pPr lvl="7">
              <a:spcBef>
                <a:spcPts val="0"/>
              </a:spcBef>
              <a:spcAft>
                <a:spcPts val="0"/>
              </a:spcAft>
              <a:buSzPts val="2800"/>
              <a:buNone/>
              <a:defRPr>
                <a:latin typeface="Libre Baskerville"/>
                <a:ea typeface="Libre Baskerville"/>
                <a:cs typeface="Libre Baskerville"/>
                <a:sym typeface="Libre Baskerville"/>
              </a:defRPr>
            </a:lvl8pPr>
            <a:lvl9pPr lvl="8">
              <a:spcBef>
                <a:spcPts val="0"/>
              </a:spcBef>
              <a:spcAft>
                <a:spcPts val="0"/>
              </a:spcAft>
              <a:buSzPts val="2800"/>
              <a:buNone/>
              <a:defRPr>
                <a:latin typeface="Libre Baskerville"/>
                <a:ea typeface="Libre Baskerville"/>
                <a:cs typeface="Libre Baskerville"/>
                <a:sym typeface="Libre Baskervill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ubtitle and Column">
  <p:cSld name="MAIN_POINT">
    <p:spTree>
      <p:nvGrpSpPr>
        <p:cNvPr id="1" name="Shape 90"/>
        <p:cNvGrpSpPr/>
        <p:nvPr/>
      </p:nvGrpSpPr>
      <p:grpSpPr>
        <a:xfrm>
          <a:off x="0" y="0"/>
          <a:ext cx="0" cy="0"/>
          <a:chOff x="0" y="0"/>
          <a:chExt cx="0" cy="0"/>
        </a:xfrm>
      </p:grpSpPr>
      <p:sp>
        <p:nvSpPr>
          <p:cNvPr id="91" name="Google Shape;91;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92" name="Google Shape;92;p14"/>
          <p:cNvSpPr txBox="1">
            <a:spLocks noGrp="1"/>
          </p:cNvSpPr>
          <p:nvPr>
            <p:ph type="title"/>
          </p:nvPr>
        </p:nvSpPr>
        <p:spPr>
          <a:xfrm>
            <a:off x="331525" y="410900"/>
            <a:ext cx="4066200" cy="841800"/>
          </a:xfrm>
          <a:prstGeom prst="rect">
            <a:avLst/>
          </a:prstGeom>
        </p:spPr>
        <p:txBody>
          <a:bodyPr spcFirstLastPara="1" wrap="square" lIns="91425" tIns="91425" rIns="91425" bIns="91425" anchor="ctr" anchorCtr="0">
            <a:normAutofit/>
          </a:bodyPr>
          <a:lstStyle>
            <a:lvl1pPr lvl="0" rtl="0">
              <a:spcBef>
                <a:spcPts val="0"/>
              </a:spcBef>
              <a:spcAft>
                <a:spcPts val="0"/>
              </a:spcAft>
              <a:buClr>
                <a:srgbClr val="0F385C"/>
              </a:buClr>
              <a:buSzPts val="3000"/>
              <a:buNone/>
              <a:defRPr sz="3000">
                <a:solidFill>
                  <a:srgbClr val="0F385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3" name="Google Shape;93;p14"/>
          <p:cNvSpPr txBox="1">
            <a:spLocks noGrp="1"/>
          </p:cNvSpPr>
          <p:nvPr>
            <p:ph type="body" idx="1"/>
          </p:nvPr>
        </p:nvSpPr>
        <p:spPr>
          <a:xfrm>
            <a:off x="331525" y="2330925"/>
            <a:ext cx="3864300" cy="23874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Clr>
                <a:srgbClr val="0F385C"/>
              </a:buClr>
              <a:buSzPts val="1800"/>
              <a:buChar char="●"/>
              <a:defRPr>
                <a:solidFill>
                  <a:srgbClr val="0F385C"/>
                </a:solidFill>
              </a:defRPr>
            </a:lvl1pPr>
            <a:lvl2pPr marL="914400" lvl="1" indent="-317500" rtl="0">
              <a:spcBef>
                <a:spcPts val="0"/>
              </a:spcBef>
              <a:spcAft>
                <a:spcPts val="0"/>
              </a:spcAft>
              <a:buClr>
                <a:srgbClr val="0F385C"/>
              </a:buClr>
              <a:buSzPts val="1400"/>
              <a:buChar char="○"/>
              <a:defRPr>
                <a:solidFill>
                  <a:srgbClr val="0F385C"/>
                </a:solidFill>
              </a:defRPr>
            </a:lvl2pPr>
            <a:lvl3pPr marL="1371600" lvl="2" indent="-317500" rtl="0">
              <a:spcBef>
                <a:spcPts val="0"/>
              </a:spcBef>
              <a:spcAft>
                <a:spcPts val="0"/>
              </a:spcAft>
              <a:buClr>
                <a:srgbClr val="0F385C"/>
              </a:buClr>
              <a:buSzPts val="1400"/>
              <a:buChar char="■"/>
              <a:defRPr>
                <a:solidFill>
                  <a:srgbClr val="0F385C"/>
                </a:solidFill>
              </a:defRPr>
            </a:lvl3pPr>
            <a:lvl4pPr marL="1828800" lvl="3" indent="-317500" rtl="0">
              <a:spcBef>
                <a:spcPts val="0"/>
              </a:spcBef>
              <a:spcAft>
                <a:spcPts val="0"/>
              </a:spcAft>
              <a:buClr>
                <a:srgbClr val="0F385C"/>
              </a:buClr>
              <a:buSzPts val="1400"/>
              <a:buChar char="●"/>
              <a:defRPr>
                <a:solidFill>
                  <a:srgbClr val="0F385C"/>
                </a:solidFill>
              </a:defRPr>
            </a:lvl4pPr>
            <a:lvl5pPr marL="2286000" lvl="4" indent="-317500" rtl="0">
              <a:spcBef>
                <a:spcPts val="0"/>
              </a:spcBef>
              <a:spcAft>
                <a:spcPts val="0"/>
              </a:spcAft>
              <a:buClr>
                <a:srgbClr val="0F385C"/>
              </a:buClr>
              <a:buSzPts val="1400"/>
              <a:buChar char="○"/>
              <a:defRPr>
                <a:solidFill>
                  <a:srgbClr val="0F385C"/>
                </a:solidFill>
              </a:defRPr>
            </a:lvl5pPr>
            <a:lvl6pPr marL="2743200" lvl="5" indent="-317500" rtl="0">
              <a:spcBef>
                <a:spcPts val="0"/>
              </a:spcBef>
              <a:spcAft>
                <a:spcPts val="0"/>
              </a:spcAft>
              <a:buClr>
                <a:srgbClr val="0F385C"/>
              </a:buClr>
              <a:buSzPts val="1400"/>
              <a:buChar char="■"/>
              <a:defRPr>
                <a:solidFill>
                  <a:srgbClr val="0F385C"/>
                </a:solidFill>
              </a:defRPr>
            </a:lvl6pPr>
            <a:lvl7pPr marL="3200400" lvl="6" indent="-317500" rtl="0">
              <a:spcBef>
                <a:spcPts val="0"/>
              </a:spcBef>
              <a:spcAft>
                <a:spcPts val="0"/>
              </a:spcAft>
              <a:buClr>
                <a:srgbClr val="0F385C"/>
              </a:buClr>
              <a:buSzPts val="1400"/>
              <a:buChar char="●"/>
              <a:defRPr>
                <a:solidFill>
                  <a:srgbClr val="0F385C"/>
                </a:solidFill>
              </a:defRPr>
            </a:lvl7pPr>
            <a:lvl8pPr marL="3657600" lvl="7" indent="-317500" rtl="0">
              <a:spcBef>
                <a:spcPts val="0"/>
              </a:spcBef>
              <a:spcAft>
                <a:spcPts val="0"/>
              </a:spcAft>
              <a:buClr>
                <a:srgbClr val="0F385C"/>
              </a:buClr>
              <a:buSzPts val="1400"/>
              <a:buChar char="○"/>
              <a:defRPr>
                <a:solidFill>
                  <a:srgbClr val="0F385C"/>
                </a:solidFill>
              </a:defRPr>
            </a:lvl8pPr>
            <a:lvl9pPr marL="4114800" lvl="8" indent="-317500" rtl="0">
              <a:spcBef>
                <a:spcPts val="0"/>
              </a:spcBef>
              <a:spcAft>
                <a:spcPts val="0"/>
              </a:spcAft>
              <a:buClr>
                <a:srgbClr val="0F385C"/>
              </a:buClr>
              <a:buSzPts val="1400"/>
              <a:buChar char="■"/>
              <a:defRPr>
                <a:solidFill>
                  <a:srgbClr val="0F385C"/>
                </a:solidFill>
              </a:defRPr>
            </a:lvl9pPr>
          </a:lstStyle>
          <a:p>
            <a:endParaRPr/>
          </a:p>
        </p:txBody>
      </p:sp>
      <p:sp>
        <p:nvSpPr>
          <p:cNvPr id="94" name="Google Shape;94;p14"/>
          <p:cNvSpPr txBox="1">
            <a:spLocks noGrp="1"/>
          </p:cNvSpPr>
          <p:nvPr>
            <p:ph type="subTitle" idx="2"/>
          </p:nvPr>
        </p:nvSpPr>
        <p:spPr>
          <a:xfrm>
            <a:off x="331525" y="1385275"/>
            <a:ext cx="3864300" cy="464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46BB2"/>
              </a:buClr>
              <a:buSzPts val="1800"/>
              <a:buNone/>
              <a:defRPr b="1">
                <a:solidFill>
                  <a:srgbClr val="246BB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5" name="Google Shape;95;p14"/>
          <p:cNvSpPr/>
          <p:nvPr/>
        </p:nvSpPr>
        <p:spPr>
          <a:xfrm>
            <a:off x="6312125" y="0"/>
            <a:ext cx="2499000" cy="3244500"/>
          </a:xfrm>
          <a:prstGeom prst="rect">
            <a:avLst/>
          </a:prstGeom>
          <a:solidFill>
            <a:srgbClr val="ABCC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4"/>
          <p:cNvSpPr>
            <a:spLocks noGrp="1"/>
          </p:cNvSpPr>
          <p:nvPr>
            <p:ph type="pic" idx="3"/>
          </p:nvPr>
        </p:nvSpPr>
        <p:spPr>
          <a:xfrm>
            <a:off x="5028175" y="453625"/>
            <a:ext cx="3006000" cy="1768200"/>
          </a:xfrm>
          <a:prstGeom prst="rect">
            <a:avLst/>
          </a:prstGeom>
          <a:noFill/>
          <a:ln>
            <a:noFill/>
          </a:ln>
        </p:spPr>
      </p:sp>
      <p:sp>
        <p:nvSpPr>
          <p:cNvPr id="97" name="Google Shape;97;p14"/>
          <p:cNvSpPr>
            <a:spLocks noGrp="1"/>
          </p:cNvSpPr>
          <p:nvPr>
            <p:ph type="pic" idx="4"/>
          </p:nvPr>
        </p:nvSpPr>
        <p:spPr>
          <a:xfrm>
            <a:off x="7032900" y="2398800"/>
            <a:ext cx="1857600" cy="2352600"/>
          </a:xfrm>
          <a:prstGeom prst="rect">
            <a:avLst/>
          </a:prstGeom>
          <a:noFill/>
          <a:ln>
            <a:noFill/>
          </a:ln>
        </p:spPr>
      </p:sp>
      <p:sp>
        <p:nvSpPr>
          <p:cNvPr id="98" name="Google Shape;98;p14"/>
          <p:cNvSpPr>
            <a:spLocks noGrp="1"/>
          </p:cNvSpPr>
          <p:nvPr>
            <p:ph type="pic" idx="5"/>
          </p:nvPr>
        </p:nvSpPr>
        <p:spPr>
          <a:xfrm>
            <a:off x="5028175" y="2398800"/>
            <a:ext cx="1629900" cy="1629900"/>
          </a:xfrm>
          <a:prstGeom prst="rect">
            <a:avLst/>
          </a:prstGeom>
          <a:no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wo Columns">
  <p:cSld name="SECTION_TITLE_AND_DESCRIPTION">
    <p:spTree>
      <p:nvGrpSpPr>
        <p:cNvPr id="1" name="Shape 99"/>
        <p:cNvGrpSpPr/>
        <p:nvPr/>
      </p:nvGrpSpPr>
      <p:grpSpPr>
        <a:xfrm>
          <a:off x="0" y="0"/>
          <a:ext cx="0" cy="0"/>
          <a:chOff x="0" y="0"/>
          <a:chExt cx="0" cy="0"/>
        </a:xfrm>
      </p:grpSpPr>
      <p:sp>
        <p:nvSpPr>
          <p:cNvPr id="100" name="Google Shape;100;p15"/>
          <p:cNvSpPr/>
          <p:nvPr/>
        </p:nvSpPr>
        <p:spPr>
          <a:xfrm>
            <a:off x="4572000" y="-125"/>
            <a:ext cx="4572000" cy="5143500"/>
          </a:xfrm>
          <a:prstGeom prst="rect">
            <a:avLst/>
          </a:prstGeom>
          <a:solidFill>
            <a:srgbClr val="246B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0F385C"/>
              </a:highlight>
            </a:endParaRPr>
          </a:p>
        </p:txBody>
      </p:sp>
      <p:sp>
        <p:nvSpPr>
          <p:cNvPr id="101" name="Google Shape;101;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02" name="Google Shape;102;p15"/>
          <p:cNvSpPr txBox="1">
            <a:spLocks noGrp="1"/>
          </p:cNvSpPr>
          <p:nvPr>
            <p:ph type="title"/>
          </p:nvPr>
        </p:nvSpPr>
        <p:spPr>
          <a:xfrm>
            <a:off x="331525" y="410900"/>
            <a:ext cx="3620400" cy="841800"/>
          </a:xfrm>
          <a:prstGeom prst="rect">
            <a:avLst/>
          </a:prstGeom>
        </p:spPr>
        <p:txBody>
          <a:bodyPr spcFirstLastPara="1" wrap="square" lIns="91425" tIns="91425" rIns="91425" bIns="91425" anchor="ctr" anchorCtr="0">
            <a:normAutofit/>
          </a:bodyPr>
          <a:lstStyle>
            <a:lvl1pPr lvl="0" rtl="0">
              <a:spcBef>
                <a:spcPts val="0"/>
              </a:spcBef>
              <a:spcAft>
                <a:spcPts val="0"/>
              </a:spcAft>
              <a:buClr>
                <a:srgbClr val="0F385C"/>
              </a:buClr>
              <a:buSzPts val="3000"/>
              <a:buNone/>
              <a:defRPr sz="3000">
                <a:solidFill>
                  <a:srgbClr val="0F385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03" name="Google Shape;103;p15"/>
          <p:cNvSpPr txBox="1">
            <a:spLocks noGrp="1"/>
          </p:cNvSpPr>
          <p:nvPr>
            <p:ph type="body" idx="1"/>
          </p:nvPr>
        </p:nvSpPr>
        <p:spPr>
          <a:xfrm>
            <a:off x="331525" y="1522175"/>
            <a:ext cx="3620400" cy="31410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Clr>
                <a:srgbClr val="0F385C"/>
              </a:buClr>
              <a:buSzPts val="1800"/>
              <a:buChar char="●"/>
              <a:defRPr>
                <a:solidFill>
                  <a:srgbClr val="0F385C"/>
                </a:solidFill>
              </a:defRPr>
            </a:lvl1pPr>
            <a:lvl2pPr marL="914400" lvl="1" indent="-317500" rtl="0">
              <a:spcBef>
                <a:spcPts val="0"/>
              </a:spcBef>
              <a:spcAft>
                <a:spcPts val="0"/>
              </a:spcAft>
              <a:buClr>
                <a:srgbClr val="0F385C"/>
              </a:buClr>
              <a:buSzPts val="1400"/>
              <a:buChar char="○"/>
              <a:defRPr>
                <a:solidFill>
                  <a:srgbClr val="0F385C"/>
                </a:solidFill>
              </a:defRPr>
            </a:lvl2pPr>
            <a:lvl3pPr marL="1371600" lvl="2" indent="-317500" rtl="0">
              <a:spcBef>
                <a:spcPts val="0"/>
              </a:spcBef>
              <a:spcAft>
                <a:spcPts val="0"/>
              </a:spcAft>
              <a:buClr>
                <a:srgbClr val="0F385C"/>
              </a:buClr>
              <a:buSzPts val="1400"/>
              <a:buChar char="■"/>
              <a:defRPr>
                <a:solidFill>
                  <a:srgbClr val="0F385C"/>
                </a:solidFill>
              </a:defRPr>
            </a:lvl3pPr>
            <a:lvl4pPr marL="1828800" lvl="3" indent="-317500" rtl="0">
              <a:spcBef>
                <a:spcPts val="0"/>
              </a:spcBef>
              <a:spcAft>
                <a:spcPts val="0"/>
              </a:spcAft>
              <a:buClr>
                <a:srgbClr val="0F385C"/>
              </a:buClr>
              <a:buSzPts val="1400"/>
              <a:buChar char="●"/>
              <a:defRPr>
                <a:solidFill>
                  <a:srgbClr val="0F385C"/>
                </a:solidFill>
              </a:defRPr>
            </a:lvl4pPr>
            <a:lvl5pPr marL="2286000" lvl="4" indent="-317500" rtl="0">
              <a:spcBef>
                <a:spcPts val="0"/>
              </a:spcBef>
              <a:spcAft>
                <a:spcPts val="0"/>
              </a:spcAft>
              <a:buClr>
                <a:srgbClr val="0F385C"/>
              </a:buClr>
              <a:buSzPts val="1400"/>
              <a:buChar char="○"/>
              <a:defRPr>
                <a:solidFill>
                  <a:srgbClr val="0F385C"/>
                </a:solidFill>
              </a:defRPr>
            </a:lvl5pPr>
            <a:lvl6pPr marL="2743200" lvl="5" indent="-317500" rtl="0">
              <a:spcBef>
                <a:spcPts val="0"/>
              </a:spcBef>
              <a:spcAft>
                <a:spcPts val="0"/>
              </a:spcAft>
              <a:buClr>
                <a:srgbClr val="0F385C"/>
              </a:buClr>
              <a:buSzPts val="1400"/>
              <a:buChar char="■"/>
              <a:defRPr>
                <a:solidFill>
                  <a:srgbClr val="0F385C"/>
                </a:solidFill>
              </a:defRPr>
            </a:lvl6pPr>
            <a:lvl7pPr marL="3200400" lvl="6" indent="-317500" rtl="0">
              <a:spcBef>
                <a:spcPts val="0"/>
              </a:spcBef>
              <a:spcAft>
                <a:spcPts val="0"/>
              </a:spcAft>
              <a:buClr>
                <a:srgbClr val="0F385C"/>
              </a:buClr>
              <a:buSzPts val="1400"/>
              <a:buChar char="●"/>
              <a:defRPr>
                <a:solidFill>
                  <a:srgbClr val="0F385C"/>
                </a:solidFill>
              </a:defRPr>
            </a:lvl7pPr>
            <a:lvl8pPr marL="3657600" lvl="7" indent="-317500" rtl="0">
              <a:spcBef>
                <a:spcPts val="0"/>
              </a:spcBef>
              <a:spcAft>
                <a:spcPts val="0"/>
              </a:spcAft>
              <a:buClr>
                <a:srgbClr val="0F385C"/>
              </a:buClr>
              <a:buSzPts val="1400"/>
              <a:buChar char="○"/>
              <a:defRPr>
                <a:solidFill>
                  <a:srgbClr val="0F385C"/>
                </a:solidFill>
              </a:defRPr>
            </a:lvl8pPr>
            <a:lvl9pPr marL="4114800" lvl="8" indent="-317500" rtl="0">
              <a:spcBef>
                <a:spcPts val="0"/>
              </a:spcBef>
              <a:spcAft>
                <a:spcPts val="0"/>
              </a:spcAft>
              <a:buClr>
                <a:srgbClr val="0F385C"/>
              </a:buClr>
              <a:buSzPts val="1400"/>
              <a:buChar char="■"/>
              <a:defRPr>
                <a:solidFill>
                  <a:srgbClr val="0F385C"/>
                </a:solidFill>
              </a:defRPr>
            </a:lvl9pPr>
          </a:lstStyle>
          <a:p>
            <a:endParaRPr/>
          </a:p>
        </p:txBody>
      </p:sp>
      <p:sp>
        <p:nvSpPr>
          <p:cNvPr id="104" name="Google Shape;104;p15"/>
          <p:cNvSpPr txBox="1">
            <a:spLocks noGrp="1"/>
          </p:cNvSpPr>
          <p:nvPr>
            <p:ph type="subTitle" idx="2"/>
          </p:nvPr>
        </p:nvSpPr>
        <p:spPr>
          <a:xfrm>
            <a:off x="5097325" y="205450"/>
            <a:ext cx="3620400" cy="7578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1800"/>
              <a:buNone/>
              <a:defRPr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5" name="Google Shape;105;p15"/>
          <p:cNvSpPr txBox="1">
            <a:spLocks noGrp="1"/>
          </p:cNvSpPr>
          <p:nvPr>
            <p:ph type="body" idx="3"/>
          </p:nvPr>
        </p:nvSpPr>
        <p:spPr>
          <a:xfrm>
            <a:off x="5097325" y="1047250"/>
            <a:ext cx="3620400" cy="43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Clr>
                <a:schemeClr val="lt1"/>
              </a:buClr>
              <a:buSzPts val="1200"/>
              <a:buChar char="●"/>
              <a:defRPr sz="1200">
                <a:solidFill>
                  <a:schemeClr val="lt1"/>
                </a:solidFill>
              </a:defRPr>
            </a:lvl1pPr>
            <a:lvl2pPr marL="914400" lvl="1" indent="-304800" rtl="0">
              <a:spcBef>
                <a:spcPts val="0"/>
              </a:spcBef>
              <a:spcAft>
                <a:spcPts val="0"/>
              </a:spcAft>
              <a:buClr>
                <a:schemeClr val="lt1"/>
              </a:buClr>
              <a:buSzPts val="1200"/>
              <a:buChar char="○"/>
              <a:defRPr sz="1200">
                <a:solidFill>
                  <a:schemeClr val="lt1"/>
                </a:solidFill>
              </a:defRPr>
            </a:lvl2pPr>
            <a:lvl3pPr marL="1371600" lvl="2" indent="-304800" rtl="0">
              <a:spcBef>
                <a:spcPts val="0"/>
              </a:spcBef>
              <a:spcAft>
                <a:spcPts val="0"/>
              </a:spcAft>
              <a:buClr>
                <a:schemeClr val="lt1"/>
              </a:buClr>
              <a:buSzPts val="1200"/>
              <a:buChar char="■"/>
              <a:defRPr sz="1200">
                <a:solidFill>
                  <a:schemeClr val="lt1"/>
                </a:solidFill>
              </a:defRPr>
            </a:lvl3pPr>
            <a:lvl4pPr marL="1828800" lvl="3" indent="-304800" rtl="0">
              <a:spcBef>
                <a:spcPts val="0"/>
              </a:spcBef>
              <a:spcAft>
                <a:spcPts val="0"/>
              </a:spcAft>
              <a:buClr>
                <a:schemeClr val="lt1"/>
              </a:buClr>
              <a:buSzPts val="1200"/>
              <a:buChar char="●"/>
              <a:defRPr sz="1200">
                <a:solidFill>
                  <a:schemeClr val="lt1"/>
                </a:solidFill>
              </a:defRPr>
            </a:lvl4pPr>
            <a:lvl5pPr marL="2286000" lvl="4" indent="-304800" rtl="0">
              <a:spcBef>
                <a:spcPts val="0"/>
              </a:spcBef>
              <a:spcAft>
                <a:spcPts val="0"/>
              </a:spcAft>
              <a:buClr>
                <a:schemeClr val="lt1"/>
              </a:buClr>
              <a:buSzPts val="1200"/>
              <a:buChar char="○"/>
              <a:defRPr sz="1200">
                <a:solidFill>
                  <a:schemeClr val="lt1"/>
                </a:solidFill>
              </a:defRPr>
            </a:lvl5pPr>
            <a:lvl6pPr marL="2743200" lvl="5" indent="-304800" rtl="0">
              <a:spcBef>
                <a:spcPts val="0"/>
              </a:spcBef>
              <a:spcAft>
                <a:spcPts val="0"/>
              </a:spcAft>
              <a:buClr>
                <a:schemeClr val="lt1"/>
              </a:buClr>
              <a:buSzPts val="1200"/>
              <a:buChar char="■"/>
              <a:defRPr sz="1200">
                <a:solidFill>
                  <a:schemeClr val="lt1"/>
                </a:solidFill>
              </a:defRPr>
            </a:lvl6pPr>
            <a:lvl7pPr marL="3200400" lvl="6" indent="-304800" rtl="0">
              <a:spcBef>
                <a:spcPts val="0"/>
              </a:spcBef>
              <a:spcAft>
                <a:spcPts val="0"/>
              </a:spcAft>
              <a:buClr>
                <a:schemeClr val="lt1"/>
              </a:buClr>
              <a:buSzPts val="1200"/>
              <a:buChar char="●"/>
              <a:defRPr sz="1200">
                <a:solidFill>
                  <a:schemeClr val="lt1"/>
                </a:solidFill>
              </a:defRPr>
            </a:lvl7pPr>
            <a:lvl8pPr marL="3657600" lvl="7" indent="-304800" rtl="0">
              <a:spcBef>
                <a:spcPts val="0"/>
              </a:spcBef>
              <a:spcAft>
                <a:spcPts val="0"/>
              </a:spcAft>
              <a:buClr>
                <a:schemeClr val="lt1"/>
              </a:buClr>
              <a:buSzPts val="1200"/>
              <a:buChar char="○"/>
              <a:defRPr sz="1200">
                <a:solidFill>
                  <a:schemeClr val="lt1"/>
                </a:solidFill>
              </a:defRPr>
            </a:lvl8pPr>
            <a:lvl9pPr marL="4114800" lvl="8" indent="-304800" rtl="0">
              <a:spcBef>
                <a:spcPts val="0"/>
              </a:spcBef>
              <a:spcAft>
                <a:spcPts val="0"/>
              </a:spcAft>
              <a:buClr>
                <a:schemeClr val="lt1"/>
              </a:buClr>
              <a:buSzPts val="1200"/>
              <a:buChar char="■"/>
              <a:defRPr sz="1200">
                <a:solidFill>
                  <a:schemeClr val="lt1"/>
                </a:solidFill>
              </a:defRPr>
            </a:lvl9pPr>
          </a:lstStyle>
          <a:p>
            <a:endParaRPr/>
          </a:p>
        </p:txBody>
      </p:sp>
      <p:sp>
        <p:nvSpPr>
          <p:cNvPr id="106" name="Google Shape;106;p15"/>
          <p:cNvSpPr txBox="1">
            <a:spLocks noGrp="1"/>
          </p:cNvSpPr>
          <p:nvPr>
            <p:ph type="subTitle" idx="4"/>
          </p:nvPr>
        </p:nvSpPr>
        <p:spPr>
          <a:xfrm>
            <a:off x="5097325" y="1904575"/>
            <a:ext cx="3620400" cy="7578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1800"/>
              <a:buNone/>
              <a:defRPr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7" name="Google Shape;107;p15"/>
          <p:cNvSpPr txBox="1">
            <a:spLocks noGrp="1"/>
          </p:cNvSpPr>
          <p:nvPr>
            <p:ph type="body" idx="5"/>
          </p:nvPr>
        </p:nvSpPr>
        <p:spPr>
          <a:xfrm>
            <a:off x="5097325" y="2746375"/>
            <a:ext cx="3620400" cy="43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Clr>
                <a:schemeClr val="lt1"/>
              </a:buClr>
              <a:buSzPts val="1200"/>
              <a:buChar char="●"/>
              <a:defRPr sz="1200">
                <a:solidFill>
                  <a:schemeClr val="lt1"/>
                </a:solidFill>
              </a:defRPr>
            </a:lvl1pPr>
            <a:lvl2pPr marL="914400" lvl="1" indent="-304800" rtl="0">
              <a:spcBef>
                <a:spcPts val="0"/>
              </a:spcBef>
              <a:spcAft>
                <a:spcPts val="0"/>
              </a:spcAft>
              <a:buClr>
                <a:schemeClr val="lt1"/>
              </a:buClr>
              <a:buSzPts val="1200"/>
              <a:buChar char="○"/>
              <a:defRPr sz="1200">
                <a:solidFill>
                  <a:schemeClr val="lt1"/>
                </a:solidFill>
              </a:defRPr>
            </a:lvl2pPr>
            <a:lvl3pPr marL="1371600" lvl="2" indent="-304800" rtl="0">
              <a:spcBef>
                <a:spcPts val="0"/>
              </a:spcBef>
              <a:spcAft>
                <a:spcPts val="0"/>
              </a:spcAft>
              <a:buClr>
                <a:schemeClr val="lt1"/>
              </a:buClr>
              <a:buSzPts val="1200"/>
              <a:buChar char="■"/>
              <a:defRPr sz="1200">
                <a:solidFill>
                  <a:schemeClr val="lt1"/>
                </a:solidFill>
              </a:defRPr>
            </a:lvl3pPr>
            <a:lvl4pPr marL="1828800" lvl="3" indent="-304800" rtl="0">
              <a:spcBef>
                <a:spcPts val="0"/>
              </a:spcBef>
              <a:spcAft>
                <a:spcPts val="0"/>
              </a:spcAft>
              <a:buClr>
                <a:schemeClr val="lt1"/>
              </a:buClr>
              <a:buSzPts val="1200"/>
              <a:buChar char="●"/>
              <a:defRPr sz="1200">
                <a:solidFill>
                  <a:schemeClr val="lt1"/>
                </a:solidFill>
              </a:defRPr>
            </a:lvl4pPr>
            <a:lvl5pPr marL="2286000" lvl="4" indent="-304800" rtl="0">
              <a:spcBef>
                <a:spcPts val="0"/>
              </a:spcBef>
              <a:spcAft>
                <a:spcPts val="0"/>
              </a:spcAft>
              <a:buClr>
                <a:schemeClr val="lt1"/>
              </a:buClr>
              <a:buSzPts val="1200"/>
              <a:buChar char="○"/>
              <a:defRPr sz="1200">
                <a:solidFill>
                  <a:schemeClr val="lt1"/>
                </a:solidFill>
              </a:defRPr>
            </a:lvl5pPr>
            <a:lvl6pPr marL="2743200" lvl="5" indent="-304800" rtl="0">
              <a:spcBef>
                <a:spcPts val="0"/>
              </a:spcBef>
              <a:spcAft>
                <a:spcPts val="0"/>
              </a:spcAft>
              <a:buClr>
                <a:schemeClr val="lt1"/>
              </a:buClr>
              <a:buSzPts val="1200"/>
              <a:buChar char="■"/>
              <a:defRPr sz="1200">
                <a:solidFill>
                  <a:schemeClr val="lt1"/>
                </a:solidFill>
              </a:defRPr>
            </a:lvl6pPr>
            <a:lvl7pPr marL="3200400" lvl="6" indent="-304800" rtl="0">
              <a:spcBef>
                <a:spcPts val="0"/>
              </a:spcBef>
              <a:spcAft>
                <a:spcPts val="0"/>
              </a:spcAft>
              <a:buClr>
                <a:schemeClr val="lt1"/>
              </a:buClr>
              <a:buSzPts val="1200"/>
              <a:buChar char="●"/>
              <a:defRPr sz="1200">
                <a:solidFill>
                  <a:schemeClr val="lt1"/>
                </a:solidFill>
              </a:defRPr>
            </a:lvl7pPr>
            <a:lvl8pPr marL="3657600" lvl="7" indent="-304800" rtl="0">
              <a:spcBef>
                <a:spcPts val="0"/>
              </a:spcBef>
              <a:spcAft>
                <a:spcPts val="0"/>
              </a:spcAft>
              <a:buClr>
                <a:schemeClr val="lt1"/>
              </a:buClr>
              <a:buSzPts val="1200"/>
              <a:buChar char="○"/>
              <a:defRPr sz="1200">
                <a:solidFill>
                  <a:schemeClr val="lt1"/>
                </a:solidFill>
              </a:defRPr>
            </a:lvl8pPr>
            <a:lvl9pPr marL="4114800" lvl="8" indent="-304800" rtl="0">
              <a:spcBef>
                <a:spcPts val="0"/>
              </a:spcBef>
              <a:spcAft>
                <a:spcPts val="0"/>
              </a:spcAft>
              <a:buClr>
                <a:schemeClr val="lt1"/>
              </a:buClr>
              <a:buSzPts val="1200"/>
              <a:buChar char="■"/>
              <a:defRPr sz="1200">
                <a:solidFill>
                  <a:schemeClr val="lt1"/>
                </a:solidFill>
              </a:defRPr>
            </a:lvl9pPr>
          </a:lstStyle>
          <a:p>
            <a:endParaRPr/>
          </a:p>
        </p:txBody>
      </p:sp>
      <p:sp>
        <p:nvSpPr>
          <p:cNvPr id="108" name="Google Shape;108;p15"/>
          <p:cNvSpPr txBox="1">
            <a:spLocks noGrp="1"/>
          </p:cNvSpPr>
          <p:nvPr>
            <p:ph type="subTitle" idx="6"/>
          </p:nvPr>
        </p:nvSpPr>
        <p:spPr>
          <a:xfrm>
            <a:off x="5097325" y="3665150"/>
            <a:ext cx="3620400" cy="7578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1800"/>
              <a:buNone/>
              <a:defRPr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9" name="Google Shape;109;p15"/>
          <p:cNvSpPr txBox="1">
            <a:spLocks noGrp="1"/>
          </p:cNvSpPr>
          <p:nvPr>
            <p:ph type="body" idx="7"/>
          </p:nvPr>
        </p:nvSpPr>
        <p:spPr>
          <a:xfrm>
            <a:off x="5097325" y="4506950"/>
            <a:ext cx="3620400" cy="43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Clr>
                <a:schemeClr val="lt1"/>
              </a:buClr>
              <a:buSzPts val="1200"/>
              <a:buChar char="●"/>
              <a:defRPr sz="1200">
                <a:solidFill>
                  <a:schemeClr val="lt1"/>
                </a:solidFill>
              </a:defRPr>
            </a:lvl1pPr>
            <a:lvl2pPr marL="914400" lvl="1" indent="-304800" rtl="0">
              <a:spcBef>
                <a:spcPts val="0"/>
              </a:spcBef>
              <a:spcAft>
                <a:spcPts val="0"/>
              </a:spcAft>
              <a:buClr>
                <a:schemeClr val="lt1"/>
              </a:buClr>
              <a:buSzPts val="1200"/>
              <a:buChar char="○"/>
              <a:defRPr sz="1200">
                <a:solidFill>
                  <a:schemeClr val="lt1"/>
                </a:solidFill>
              </a:defRPr>
            </a:lvl2pPr>
            <a:lvl3pPr marL="1371600" lvl="2" indent="-304800" rtl="0">
              <a:spcBef>
                <a:spcPts val="0"/>
              </a:spcBef>
              <a:spcAft>
                <a:spcPts val="0"/>
              </a:spcAft>
              <a:buClr>
                <a:schemeClr val="lt1"/>
              </a:buClr>
              <a:buSzPts val="1200"/>
              <a:buChar char="■"/>
              <a:defRPr sz="1200">
                <a:solidFill>
                  <a:schemeClr val="lt1"/>
                </a:solidFill>
              </a:defRPr>
            </a:lvl3pPr>
            <a:lvl4pPr marL="1828800" lvl="3" indent="-304800" rtl="0">
              <a:spcBef>
                <a:spcPts val="0"/>
              </a:spcBef>
              <a:spcAft>
                <a:spcPts val="0"/>
              </a:spcAft>
              <a:buClr>
                <a:schemeClr val="lt1"/>
              </a:buClr>
              <a:buSzPts val="1200"/>
              <a:buChar char="●"/>
              <a:defRPr sz="1200">
                <a:solidFill>
                  <a:schemeClr val="lt1"/>
                </a:solidFill>
              </a:defRPr>
            </a:lvl4pPr>
            <a:lvl5pPr marL="2286000" lvl="4" indent="-304800" rtl="0">
              <a:spcBef>
                <a:spcPts val="0"/>
              </a:spcBef>
              <a:spcAft>
                <a:spcPts val="0"/>
              </a:spcAft>
              <a:buClr>
                <a:schemeClr val="lt1"/>
              </a:buClr>
              <a:buSzPts val="1200"/>
              <a:buChar char="○"/>
              <a:defRPr sz="1200">
                <a:solidFill>
                  <a:schemeClr val="lt1"/>
                </a:solidFill>
              </a:defRPr>
            </a:lvl5pPr>
            <a:lvl6pPr marL="2743200" lvl="5" indent="-304800" rtl="0">
              <a:spcBef>
                <a:spcPts val="0"/>
              </a:spcBef>
              <a:spcAft>
                <a:spcPts val="0"/>
              </a:spcAft>
              <a:buClr>
                <a:schemeClr val="lt1"/>
              </a:buClr>
              <a:buSzPts val="1200"/>
              <a:buChar char="■"/>
              <a:defRPr sz="1200">
                <a:solidFill>
                  <a:schemeClr val="lt1"/>
                </a:solidFill>
              </a:defRPr>
            </a:lvl6pPr>
            <a:lvl7pPr marL="3200400" lvl="6" indent="-304800" rtl="0">
              <a:spcBef>
                <a:spcPts val="0"/>
              </a:spcBef>
              <a:spcAft>
                <a:spcPts val="0"/>
              </a:spcAft>
              <a:buClr>
                <a:schemeClr val="lt1"/>
              </a:buClr>
              <a:buSzPts val="1200"/>
              <a:buChar char="●"/>
              <a:defRPr sz="1200">
                <a:solidFill>
                  <a:schemeClr val="lt1"/>
                </a:solidFill>
              </a:defRPr>
            </a:lvl7pPr>
            <a:lvl8pPr marL="3657600" lvl="7" indent="-304800" rtl="0">
              <a:spcBef>
                <a:spcPts val="0"/>
              </a:spcBef>
              <a:spcAft>
                <a:spcPts val="0"/>
              </a:spcAft>
              <a:buClr>
                <a:schemeClr val="lt1"/>
              </a:buClr>
              <a:buSzPts val="1200"/>
              <a:buChar char="○"/>
              <a:defRPr sz="1200">
                <a:solidFill>
                  <a:schemeClr val="lt1"/>
                </a:solidFill>
              </a:defRPr>
            </a:lvl8pPr>
            <a:lvl9pPr marL="4114800" lvl="8" indent="-304800" rtl="0">
              <a:spcBef>
                <a:spcPts val="0"/>
              </a:spcBef>
              <a:spcAft>
                <a:spcPts val="0"/>
              </a:spcAft>
              <a:buClr>
                <a:schemeClr val="lt1"/>
              </a:buClr>
              <a:buSzPts val="1200"/>
              <a:buChar char="■"/>
              <a:defRPr sz="1200">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e Column">
  <p:cSld name="CUSTOM_2">
    <p:spTree>
      <p:nvGrpSpPr>
        <p:cNvPr id="1" name="Shape 128"/>
        <p:cNvGrpSpPr/>
        <p:nvPr/>
      </p:nvGrpSpPr>
      <p:grpSpPr>
        <a:xfrm>
          <a:off x="0" y="0"/>
          <a:ext cx="0" cy="0"/>
          <a:chOff x="0" y="0"/>
          <a:chExt cx="0" cy="0"/>
        </a:xfrm>
      </p:grpSpPr>
      <p:sp>
        <p:nvSpPr>
          <p:cNvPr id="129" name="Google Shape;129;p18"/>
          <p:cNvSpPr/>
          <p:nvPr/>
        </p:nvSpPr>
        <p:spPr>
          <a:xfrm>
            <a:off x="0" y="2002625"/>
            <a:ext cx="2831400" cy="3141000"/>
          </a:xfrm>
          <a:prstGeom prst="rect">
            <a:avLst/>
          </a:prstGeom>
          <a:solidFill>
            <a:srgbClr val="ABCC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8"/>
          <p:cNvSpPr>
            <a:spLocks noGrp="1"/>
          </p:cNvSpPr>
          <p:nvPr>
            <p:ph type="pic" idx="2"/>
          </p:nvPr>
        </p:nvSpPr>
        <p:spPr>
          <a:xfrm>
            <a:off x="1082400" y="434600"/>
            <a:ext cx="2877000" cy="1856700"/>
          </a:xfrm>
          <a:prstGeom prst="rect">
            <a:avLst/>
          </a:prstGeom>
          <a:noFill/>
          <a:ln>
            <a:noFill/>
          </a:ln>
        </p:spPr>
      </p:sp>
      <p:sp>
        <p:nvSpPr>
          <p:cNvPr id="131" name="Google Shape;131;p18"/>
          <p:cNvSpPr>
            <a:spLocks noGrp="1"/>
          </p:cNvSpPr>
          <p:nvPr>
            <p:ph type="pic" idx="3"/>
          </p:nvPr>
        </p:nvSpPr>
        <p:spPr>
          <a:xfrm>
            <a:off x="344325" y="2556575"/>
            <a:ext cx="2877000" cy="1856700"/>
          </a:xfrm>
          <a:prstGeom prst="rect">
            <a:avLst/>
          </a:prstGeom>
          <a:noFill/>
          <a:ln>
            <a:noFill/>
          </a:ln>
        </p:spPr>
      </p:sp>
      <p:sp>
        <p:nvSpPr>
          <p:cNvPr id="132" name="Google Shape;132;p18"/>
          <p:cNvSpPr txBox="1">
            <a:spLocks noGrp="1"/>
          </p:cNvSpPr>
          <p:nvPr>
            <p:ph type="title"/>
          </p:nvPr>
        </p:nvSpPr>
        <p:spPr>
          <a:xfrm>
            <a:off x="4251650" y="445625"/>
            <a:ext cx="4436100" cy="841800"/>
          </a:xfrm>
          <a:prstGeom prst="rect">
            <a:avLst/>
          </a:prstGeom>
        </p:spPr>
        <p:txBody>
          <a:bodyPr spcFirstLastPara="1" wrap="square" lIns="91425" tIns="91425" rIns="91425" bIns="91425" anchor="ctr" anchorCtr="0">
            <a:normAutofit/>
          </a:bodyPr>
          <a:lstStyle>
            <a:lvl1pPr lvl="0" rtl="0">
              <a:spcBef>
                <a:spcPts val="0"/>
              </a:spcBef>
              <a:spcAft>
                <a:spcPts val="0"/>
              </a:spcAft>
              <a:buClr>
                <a:srgbClr val="0F385C"/>
              </a:buClr>
              <a:buSzPts val="3000"/>
              <a:buNone/>
              <a:defRPr sz="3000">
                <a:solidFill>
                  <a:srgbClr val="0F385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33" name="Google Shape;133;p18"/>
          <p:cNvSpPr txBox="1">
            <a:spLocks noGrp="1"/>
          </p:cNvSpPr>
          <p:nvPr>
            <p:ph type="body" idx="1"/>
          </p:nvPr>
        </p:nvSpPr>
        <p:spPr>
          <a:xfrm>
            <a:off x="4251650" y="1556900"/>
            <a:ext cx="4436100" cy="31410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Clr>
                <a:srgbClr val="0F385C"/>
              </a:buClr>
              <a:buSzPts val="1800"/>
              <a:buChar char="●"/>
              <a:defRPr>
                <a:solidFill>
                  <a:srgbClr val="0F385C"/>
                </a:solidFill>
              </a:defRPr>
            </a:lvl1pPr>
            <a:lvl2pPr marL="914400" lvl="1" indent="-317500" rtl="0">
              <a:spcBef>
                <a:spcPts val="0"/>
              </a:spcBef>
              <a:spcAft>
                <a:spcPts val="0"/>
              </a:spcAft>
              <a:buClr>
                <a:srgbClr val="0F385C"/>
              </a:buClr>
              <a:buSzPts val="1400"/>
              <a:buChar char="○"/>
              <a:defRPr>
                <a:solidFill>
                  <a:srgbClr val="0F385C"/>
                </a:solidFill>
              </a:defRPr>
            </a:lvl2pPr>
            <a:lvl3pPr marL="1371600" lvl="2" indent="-317500" rtl="0">
              <a:spcBef>
                <a:spcPts val="0"/>
              </a:spcBef>
              <a:spcAft>
                <a:spcPts val="0"/>
              </a:spcAft>
              <a:buClr>
                <a:srgbClr val="0F385C"/>
              </a:buClr>
              <a:buSzPts val="1400"/>
              <a:buChar char="■"/>
              <a:defRPr>
                <a:solidFill>
                  <a:srgbClr val="0F385C"/>
                </a:solidFill>
              </a:defRPr>
            </a:lvl3pPr>
            <a:lvl4pPr marL="1828800" lvl="3" indent="-317500" rtl="0">
              <a:spcBef>
                <a:spcPts val="0"/>
              </a:spcBef>
              <a:spcAft>
                <a:spcPts val="0"/>
              </a:spcAft>
              <a:buClr>
                <a:srgbClr val="0F385C"/>
              </a:buClr>
              <a:buSzPts val="1400"/>
              <a:buChar char="●"/>
              <a:defRPr>
                <a:solidFill>
                  <a:srgbClr val="0F385C"/>
                </a:solidFill>
              </a:defRPr>
            </a:lvl4pPr>
            <a:lvl5pPr marL="2286000" lvl="4" indent="-317500" rtl="0">
              <a:spcBef>
                <a:spcPts val="0"/>
              </a:spcBef>
              <a:spcAft>
                <a:spcPts val="0"/>
              </a:spcAft>
              <a:buClr>
                <a:srgbClr val="0F385C"/>
              </a:buClr>
              <a:buSzPts val="1400"/>
              <a:buChar char="○"/>
              <a:defRPr>
                <a:solidFill>
                  <a:srgbClr val="0F385C"/>
                </a:solidFill>
              </a:defRPr>
            </a:lvl5pPr>
            <a:lvl6pPr marL="2743200" lvl="5" indent="-317500" rtl="0">
              <a:spcBef>
                <a:spcPts val="0"/>
              </a:spcBef>
              <a:spcAft>
                <a:spcPts val="0"/>
              </a:spcAft>
              <a:buClr>
                <a:srgbClr val="0F385C"/>
              </a:buClr>
              <a:buSzPts val="1400"/>
              <a:buChar char="■"/>
              <a:defRPr>
                <a:solidFill>
                  <a:srgbClr val="0F385C"/>
                </a:solidFill>
              </a:defRPr>
            </a:lvl6pPr>
            <a:lvl7pPr marL="3200400" lvl="6" indent="-317500" rtl="0">
              <a:spcBef>
                <a:spcPts val="0"/>
              </a:spcBef>
              <a:spcAft>
                <a:spcPts val="0"/>
              </a:spcAft>
              <a:buClr>
                <a:srgbClr val="0F385C"/>
              </a:buClr>
              <a:buSzPts val="1400"/>
              <a:buChar char="●"/>
              <a:defRPr>
                <a:solidFill>
                  <a:srgbClr val="0F385C"/>
                </a:solidFill>
              </a:defRPr>
            </a:lvl7pPr>
            <a:lvl8pPr marL="3657600" lvl="7" indent="-317500" rtl="0">
              <a:spcBef>
                <a:spcPts val="0"/>
              </a:spcBef>
              <a:spcAft>
                <a:spcPts val="0"/>
              </a:spcAft>
              <a:buClr>
                <a:srgbClr val="0F385C"/>
              </a:buClr>
              <a:buSzPts val="1400"/>
              <a:buChar char="○"/>
              <a:defRPr>
                <a:solidFill>
                  <a:srgbClr val="0F385C"/>
                </a:solidFill>
              </a:defRPr>
            </a:lvl8pPr>
            <a:lvl9pPr marL="4114800" lvl="8" indent="-317500" rtl="0">
              <a:spcBef>
                <a:spcPts val="0"/>
              </a:spcBef>
              <a:spcAft>
                <a:spcPts val="0"/>
              </a:spcAft>
              <a:buClr>
                <a:srgbClr val="0F385C"/>
              </a:buClr>
              <a:buSzPts val="1400"/>
              <a:buChar char="■"/>
              <a:defRPr>
                <a:solidFill>
                  <a:srgbClr val="0F385C"/>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e Column Image Description">
  <p:cSld name="CAPTION_ONLY">
    <p:spTree>
      <p:nvGrpSpPr>
        <p:cNvPr id="1" name="Shape 134"/>
        <p:cNvGrpSpPr/>
        <p:nvPr/>
      </p:nvGrpSpPr>
      <p:grpSpPr>
        <a:xfrm>
          <a:off x="0" y="0"/>
          <a:ext cx="0" cy="0"/>
          <a:chOff x="0" y="0"/>
          <a:chExt cx="0" cy="0"/>
        </a:xfrm>
      </p:grpSpPr>
      <p:pic>
        <p:nvPicPr>
          <p:cNvPr id="135" name="Google Shape;135;p19"/>
          <p:cNvPicPr preferRelativeResize="0"/>
          <p:nvPr/>
        </p:nvPicPr>
        <p:blipFill>
          <a:blip r:embed="rId2">
            <a:alphaModFix/>
          </a:blip>
          <a:stretch>
            <a:fillRect/>
          </a:stretch>
        </p:blipFill>
        <p:spPr>
          <a:xfrm>
            <a:off x="5185525" y="2756150"/>
            <a:ext cx="4490301" cy="2121899"/>
          </a:xfrm>
          <a:prstGeom prst="rect">
            <a:avLst/>
          </a:prstGeom>
          <a:noFill/>
          <a:ln>
            <a:noFill/>
          </a:ln>
        </p:spPr>
      </p:pic>
      <p:sp>
        <p:nvSpPr>
          <p:cNvPr id="136" name="Google Shape;136;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37" name="Google Shape;137;p19"/>
          <p:cNvSpPr txBox="1">
            <a:spLocks noGrp="1"/>
          </p:cNvSpPr>
          <p:nvPr>
            <p:ph type="title"/>
          </p:nvPr>
        </p:nvSpPr>
        <p:spPr>
          <a:xfrm>
            <a:off x="331525" y="410900"/>
            <a:ext cx="4066200" cy="841800"/>
          </a:xfrm>
          <a:prstGeom prst="rect">
            <a:avLst/>
          </a:prstGeom>
        </p:spPr>
        <p:txBody>
          <a:bodyPr spcFirstLastPara="1" wrap="square" lIns="91425" tIns="91425" rIns="91425" bIns="91425" anchor="ctr" anchorCtr="0">
            <a:normAutofit/>
          </a:bodyPr>
          <a:lstStyle>
            <a:lvl1pPr lvl="0" rtl="0">
              <a:spcBef>
                <a:spcPts val="0"/>
              </a:spcBef>
              <a:spcAft>
                <a:spcPts val="0"/>
              </a:spcAft>
              <a:buClr>
                <a:srgbClr val="0F385C"/>
              </a:buClr>
              <a:buSzPts val="3000"/>
              <a:buNone/>
              <a:defRPr sz="3000">
                <a:solidFill>
                  <a:srgbClr val="0F385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38" name="Google Shape;138;p19"/>
          <p:cNvSpPr txBox="1">
            <a:spLocks noGrp="1"/>
          </p:cNvSpPr>
          <p:nvPr>
            <p:ph type="subTitle" idx="1"/>
          </p:nvPr>
        </p:nvSpPr>
        <p:spPr>
          <a:xfrm>
            <a:off x="4397725" y="410900"/>
            <a:ext cx="3864300" cy="464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46BB2"/>
              </a:buClr>
              <a:buSzPts val="1800"/>
              <a:buNone/>
              <a:defRPr b="1">
                <a:solidFill>
                  <a:srgbClr val="246BB2"/>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9" name="Google Shape;139;p19"/>
          <p:cNvSpPr txBox="1">
            <a:spLocks noGrp="1"/>
          </p:cNvSpPr>
          <p:nvPr>
            <p:ph type="body" idx="2"/>
          </p:nvPr>
        </p:nvSpPr>
        <p:spPr>
          <a:xfrm>
            <a:off x="4397725" y="1252700"/>
            <a:ext cx="4274700" cy="10821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Clr>
                <a:srgbClr val="0F385C"/>
              </a:buClr>
              <a:buSzPts val="1800"/>
              <a:buChar char="●"/>
              <a:defRPr>
                <a:solidFill>
                  <a:srgbClr val="0F385C"/>
                </a:solidFill>
              </a:defRPr>
            </a:lvl1pPr>
            <a:lvl2pPr marL="914400" lvl="1" indent="-317500" rtl="0">
              <a:spcBef>
                <a:spcPts val="0"/>
              </a:spcBef>
              <a:spcAft>
                <a:spcPts val="0"/>
              </a:spcAft>
              <a:buClr>
                <a:srgbClr val="0F385C"/>
              </a:buClr>
              <a:buSzPts val="1400"/>
              <a:buChar char="○"/>
              <a:defRPr>
                <a:solidFill>
                  <a:srgbClr val="0F385C"/>
                </a:solidFill>
              </a:defRPr>
            </a:lvl2pPr>
            <a:lvl3pPr marL="1371600" lvl="2" indent="-317500" rtl="0">
              <a:spcBef>
                <a:spcPts val="0"/>
              </a:spcBef>
              <a:spcAft>
                <a:spcPts val="0"/>
              </a:spcAft>
              <a:buClr>
                <a:srgbClr val="0F385C"/>
              </a:buClr>
              <a:buSzPts val="1400"/>
              <a:buChar char="■"/>
              <a:defRPr>
                <a:solidFill>
                  <a:srgbClr val="0F385C"/>
                </a:solidFill>
              </a:defRPr>
            </a:lvl3pPr>
            <a:lvl4pPr marL="1828800" lvl="3" indent="-317500" rtl="0">
              <a:spcBef>
                <a:spcPts val="0"/>
              </a:spcBef>
              <a:spcAft>
                <a:spcPts val="0"/>
              </a:spcAft>
              <a:buClr>
                <a:srgbClr val="0F385C"/>
              </a:buClr>
              <a:buSzPts val="1400"/>
              <a:buChar char="●"/>
              <a:defRPr>
                <a:solidFill>
                  <a:srgbClr val="0F385C"/>
                </a:solidFill>
              </a:defRPr>
            </a:lvl4pPr>
            <a:lvl5pPr marL="2286000" lvl="4" indent="-317500" rtl="0">
              <a:spcBef>
                <a:spcPts val="0"/>
              </a:spcBef>
              <a:spcAft>
                <a:spcPts val="0"/>
              </a:spcAft>
              <a:buClr>
                <a:srgbClr val="0F385C"/>
              </a:buClr>
              <a:buSzPts val="1400"/>
              <a:buChar char="○"/>
              <a:defRPr>
                <a:solidFill>
                  <a:srgbClr val="0F385C"/>
                </a:solidFill>
              </a:defRPr>
            </a:lvl5pPr>
            <a:lvl6pPr marL="2743200" lvl="5" indent="-317500" rtl="0">
              <a:spcBef>
                <a:spcPts val="0"/>
              </a:spcBef>
              <a:spcAft>
                <a:spcPts val="0"/>
              </a:spcAft>
              <a:buClr>
                <a:srgbClr val="0F385C"/>
              </a:buClr>
              <a:buSzPts val="1400"/>
              <a:buChar char="■"/>
              <a:defRPr>
                <a:solidFill>
                  <a:srgbClr val="0F385C"/>
                </a:solidFill>
              </a:defRPr>
            </a:lvl6pPr>
            <a:lvl7pPr marL="3200400" lvl="6" indent="-317500" rtl="0">
              <a:spcBef>
                <a:spcPts val="0"/>
              </a:spcBef>
              <a:spcAft>
                <a:spcPts val="0"/>
              </a:spcAft>
              <a:buClr>
                <a:srgbClr val="0F385C"/>
              </a:buClr>
              <a:buSzPts val="1400"/>
              <a:buChar char="●"/>
              <a:defRPr>
                <a:solidFill>
                  <a:srgbClr val="0F385C"/>
                </a:solidFill>
              </a:defRPr>
            </a:lvl7pPr>
            <a:lvl8pPr marL="3657600" lvl="7" indent="-317500" rtl="0">
              <a:spcBef>
                <a:spcPts val="0"/>
              </a:spcBef>
              <a:spcAft>
                <a:spcPts val="0"/>
              </a:spcAft>
              <a:buClr>
                <a:srgbClr val="0F385C"/>
              </a:buClr>
              <a:buSzPts val="1400"/>
              <a:buChar char="○"/>
              <a:defRPr>
                <a:solidFill>
                  <a:srgbClr val="0F385C"/>
                </a:solidFill>
              </a:defRPr>
            </a:lvl8pPr>
            <a:lvl9pPr marL="4114800" lvl="8" indent="-317500" rtl="0">
              <a:spcBef>
                <a:spcPts val="0"/>
              </a:spcBef>
              <a:spcAft>
                <a:spcPts val="0"/>
              </a:spcAft>
              <a:buClr>
                <a:srgbClr val="0F385C"/>
              </a:buClr>
              <a:buSzPts val="1400"/>
              <a:buChar char="■"/>
              <a:defRPr>
                <a:solidFill>
                  <a:srgbClr val="0F385C"/>
                </a:solidFill>
              </a:defRPr>
            </a:lvl9pPr>
          </a:lstStyle>
          <a:p>
            <a:endParaRPr/>
          </a:p>
        </p:txBody>
      </p:sp>
      <p:sp>
        <p:nvSpPr>
          <p:cNvPr id="140" name="Google Shape;140;p19"/>
          <p:cNvSpPr>
            <a:spLocks noGrp="1"/>
          </p:cNvSpPr>
          <p:nvPr>
            <p:ph type="pic" idx="3"/>
          </p:nvPr>
        </p:nvSpPr>
        <p:spPr>
          <a:xfrm>
            <a:off x="331525" y="2756150"/>
            <a:ext cx="2121900" cy="2121900"/>
          </a:xfrm>
          <a:prstGeom prst="rect">
            <a:avLst/>
          </a:prstGeom>
          <a:noFill/>
          <a:ln>
            <a:noFill/>
          </a:ln>
        </p:spPr>
      </p:sp>
      <p:sp>
        <p:nvSpPr>
          <p:cNvPr id="141" name="Google Shape;141;p19"/>
          <p:cNvSpPr>
            <a:spLocks noGrp="1"/>
          </p:cNvSpPr>
          <p:nvPr>
            <p:ph type="pic" idx="4"/>
          </p:nvPr>
        </p:nvSpPr>
        <p:spPr>
          <a:xfrm>
            <a:off x="2758525" y="2756150"/>
            <a:ext cx="2121900" cy="2121900"/>
          </a:xfrm>
          <a:prstGeom prst="rect">
            <a:avLst/>
          </a:prstGeom>
          <a:noFill/>
          <a:ln>
            <a:noFill/>
          </a:ln>
        </p:spPr>
      </p:sp>
      <p:sp>
        <p:nvSpPr>
          <p:cNvPr id="142" name="Google Shape;142;p19"/>
          <p:cNvSpPr txBox="1">
            <a:spLocks noGrp="1"/>
          </p:cNvSpPr>
          <p:nvPr>
            <p:ph type="body" idx="5"/>
          </p:nvPr>
        </p:nvSpPr>
        <p:spPr>
          <a:xfrm>
            <a:off x="5350825" y="2863700"/>
            <a:ext cx="3382800" cy="19068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Clr>
                <a:schemeClr val="lt1"/>
              </a:buClr>
              <a:buSzPts val="1200"/>
              <a:buChar char="●"/>
              <a:defRPr sz="1200">
                <a:solidFill>
                  <a:schemeClr val="lt1"/>
                </a:solidFill>
              </a:defRPr>
            </a:lvl1pPr>
            <a:lvl2pPr marL="914400" lvl="1" indent="-304800">
              <a:spcBef>
                <a:spcPts val="0"/>
              </a:spcBef>
              <a:spcAft>
                <a:spcPts val="0"/>
              </a:spcAft>
              <a:buClr>
                <a:schemeClr val="lt1"/>
              </a:buClr>
              <a:buSzPts val="1200"/>
              <a:buChar char="○"/>
              <a:defRPr sz="1200">
                <a:solidFill>
                  <a:schemeClr val="lt1"/>
                </a:solidFill>
              </a:defRPr>
            </a:lvl2pPr>
            <a:lvl3pPr marL="1371600" lvl="2" indent="-304800">
              <a:spcBef>
                <a:spcPts val="0"/>
              </a:spcBef>
              <a:spcAft>
                <a:spcPts val="0"/>
              </a:spcAft>
              <a:buClr>
                <a:schemeClr val="lt1"/>
              </a:buClr>
              <a:buSzPts val="1200"/>
              <a:buChar char="■"/>
              <a:defRPr sz="1200">
                <a:solidFill>
                  <a:schemeClr val="lt1"/>
                </a:solidFill>
              </a:defRPr>
            </a:lvl3pPr>
            <a:lvl4pPr marL="1828800" lvl="3" indent="-304800">
              <a:spcBef>
                <a:spcPts val="0"/>
              </a:spcBef>
              <a:spcAft>
                <a:spcPts val="0"/>
              </a:spcAft>
              <a:buClr>
                <a:schemeClr val="lt1"/>
              </a:buClr>
              <a:buSzPts val="1200"/>
              <a:buChar char="●"/>
              <a:defRPr sz="1200">
                <a:solidFill>
                  <a:schemeClr val="lt1"/>
                </a:solidFill>
              </a:defRPr>
            </a:lvl4pPr>
            <a:lvl5pPr marL="2286000" lvl="4" indent="-304800">
              <a:spcBef>
                <a:spcPts val="0"/>
              </a:spcBef>
              <a:spcAft>
                <a:spcPts val="0"/>
              </a:spcAft>
              <a:buClr>
                <a:schemeClr val="lt1"/>
              </a:buClr>
              <a:buSzPts val="1200"/>
              <a:buChar char="○"/>
              <a:defRPr sz="1200">
                <a:solidFill>
                  <a:schemeClr val="lt1"/>
                </a:solidFill>
              </a:defRPr>
            </a:lvl5pPr>
            <a:lvl6pPr marL="2743200" lvl="5" indent="-304800">
              <a:spcBef>
                <a:spcPts val="0"/>
              </a:spcBef>
              <a:spcAft>
                <a:spcPts val="0"/>
              </a:spcAft>
              <a:buClr>
                <a:schemeClr val="lt1"/>
              </a:buClr>
              <a:buSzPts val="1200"/>
              <a:buChar char="■"/>
              <a:defRPr sz="1200">
                <a:solidFill>
                  <a:schemeClr val="lt1"/>
                </a:solidFill>
              </a:defRPr>
            </a:lvl6pPr>
            <a:lvl7pPr marL="3200400" lvl="6" indent="-304800">
              <a:spcBef>
                <a:spcPts val="0"/>
              </a:spcBef>
              <a:spcAft>
                <a:spcPts val="0"/>
              </a:spcAft>
              <a:buClr>
                <a:schemeClr val="lt1"/>
              </a:buClr>
              <a:buSzPts val="1200"/>
              <a:buChar char="●"/>
              <a:defRPr sz="1200">
                <a:solidFill>
                  <a:schemeClr val="lt1"/>
                </a:solidFill>
              </a:defRPr>
            </a:lvl7pPr>
            <a:lvl8pPr marL="3657600" lvl="7" indent="-304800">
              <a:spcBef>
                <a:spcPts val="0"/>
              </a:spcBef>
              <a:spcAft>
                <a:spcPts val="0"/>
              </a:spcAft>
              <a:buClr>
                <a:schemeClr val="lt1"/>
              </a:buClr>
              <a:buSzPts val="1200"/>
              <a:buChar char="○"/>
              <a:defRPr sz="1200">
                <a:solidFill>
                  <a:schemeClr val="lt1"/>
                </a:solidFill>
              </a:defRPr>
            </a:lvl8pPr>
            <a:lvl9pPr marL="4114800" lvl="8" indent="-304800">
              <a:spcBef>
                <a:spcPts val="0"/>
              </a:spcBef>
              <a:spcAft>
                <a:spcPts val="0"/>
              </a:spcAft>
              <a:buClr>
                <a:schemeClr val="lt1"/>
              </a:buClr>
              <a:buSzPts val="1200"/>
              <a:buChar char="■"/>
              <a:defRPr sz="120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ubtitle Bullet List">
  <p:cSld name="BIG_NUMBER">
    <p:spTree>
      <p:nvGrpSpPr>
        <p:cNvPr id="1" name="Shape 143"/>
        <p:cNvGrpSpPr/>
        <p:nvPr/>
      </p:nvGrpSpPr>
      <p:grpSpPr>
        <a:xfrm>
          <a:off x="0" y="0"/>
          <a:ext cx="0" cy="0"/>
          <a:chOff x="0" y="0"/>
          <a:chExt cx="0" cy="0"/>
        </a:xfrm>
      </p:grpSpPr>
      <p:sp>
        <p:nvSpPr>
          <p:cNvPr id="144" name="Google Shape;144;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45" name="Google Shape;145;p20"/>
          <p:cNvSpPr>
            <a:spLocks noGrp="1"/>
          </p:cNvSpPr>
          <p:nvPr>
            <p:ph type="pic" idx="2"/>
          </p:nvPr>
        </p:nvSpPr>
        <p:spPr>
          <a:xfrm>
            <a:off x="0" y="0"/>
            <a:ext cx="3190800" cy="5143500"/>
          </a:xfrm>
          <a:prstGeom prst="rect">
            <a:avLst/>
          </a:prstGeom>
          <a:noFill/>
          <a:ln>
            <a:noFill/>
          </a:ln>
        </p:spPr>
      </p:sp>
      <p:sp>
        <p:nvSpPr>
          <p:cNvPr id="146" name="Google Shape;146;p20"/>
          <p:cNvSpPr txBox="1">
            <a:spLocks noGrp="1"/>
          </p:cNvSpPr>
          <p:nvPr>
            <p:ph type="subTitle" idx="1"/>
          </p:nvPr>
        </p:nvSpPr>
        <p:spPr>
          <a:xfrm>
            <a:off x="3687875" y="2231975"/>
            <a:ext cx="2121900" cy="569100"/>
          </a:xfrm>
          <a:prstGeom prst="rect">
            <a:avLst/>
          </a:prstGeom>
        </p:spPr>
        <p:txBody>
          <a:bodyPr spcFirstLastPara="1" wrap="square" lIns="91425" tIns="91425" rIns="91425" bIns="91425" anchor="t" anchorCtr="0">
            <a:normAutofit/>
          </a:bodyPr>
          <a:lstStyle>
            <a:lvl1pPr marL="0" marR="0" lvl="0" indent="-88900" algn="l" rtl="0">
              <a:lnSpc>
                <a:spcPct val="100000"/>
              </a:lnSpc>
              <a:spcBef>
                <a:spcPts val="0"/>
              </a:spcBef>
              <a:spcAft>
                <a:spcPts val="0"/>
              </a:spcAft>
              <a:buClr>
                <a:srgbClr val="246BB2"/>
              </a:buClr>
              <a:buSzPts val="1400"/>
              <a:buFont typeface="Noto Sans SemiBold"/>
              <a:buNone/>
              <a:defRPr sz="1400">
                <a:solidFill>
                  <a:srgbClr val="246BB2"/>
                </a:solidFill>
                <a:latin typeface="Noto Sans SemiBold"/>
                <a:ea typeface="Noto Sans SemiBold"/>
                <a:cs typeface="Noto Sans SemiBold"/>
                <a:sym typeface="Noto Sans SemiBold"/>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7" name="Google Shape;147;p20"/>
          <p:cNvSpPr txBox="1">
            <a:spLocks noGrp="1"/>
          </p:cNvSpPr>
          <p:nvPr>
            <p:ph type="subTitle" idx="3"/>
          </p:nvPr>
        </p:nvSpPr>
        <p:spPr>
          <a:xfrm>
            <a:off x="3687875" y="2831875"/>
            <a:ext cx="2121900" cy="569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0F385C"/>
              </a:buClr>
              <a:buSzPts val="1200"/>
              <a:buNone/>
              <a:defRPr sz="1200">
                <a:solidFill>
                  <a:srgbClr val="0F385C"/>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8" name="Google Shape;148;p20"/>
          <p:cNvSpPr txBox="1">
            <a:spLocks noGrp="1"/>
          </p:cNvSpPr>
          <p:nvPr>
            <p:ph type="subTitle" idx="4"/>
          </p:nvPr>
        </p:nvSpPr>
        <p:spPr>
          <a:xfrm>
            <a:off x="6527375" y="2231975"/>
            <a:ext cx="2121900" cy="569100"/>
          </a:xfrm>
          <a:prstGeom prst="rect">
            <a:avLst/>
          </a:prstGeom>
        </p:spPr>
        <p:txBody>
          <a:bodyPr spcFirstLastPara="1" wrap="square" lIns="91425" tIns="91425" rIns="91425" bIns="91425" anchor="t" anchorCtr="0">
            <a:normAutofit/>
          </a:bodyPr>
          <a:lstStyle>
            <a:lvl1pPr marL="0" marR="0" lvl="0" indent="-88900" algn="l" rtl="0">
              <a:lnSpc>
                <a:spcPct val="100000"/>
              </a:lnSpc>
              <a:spcBef>
                <a:spcPts val="0"/>
              </a:spcBef>
              <a:spcAft>
                <a:spcPts val="0"/>
              </a:spcAft>
              <a:buClr>
                <a:srgbClr val="246BB2"/>
              </a:buClr>
              <a:buSzPts val="1400"/>
              <a:buFont typeface="Noto Sans SemiBold"/>
              <a:buNone/>
              <a:defRPr sz="1400">
                <a:solidFill>
                  <a:srgbClr val="246BB2"/>
                </a:solidFill>
                <a:latin typeface="Noto Sans SemiBold"/>
                <a:ea typeface="Noto Sans SemiBold"/>
                <a:cs typeface="Noto Sans SemiBold"/>
                <a:sym typeface="Noto Sans SemiBold"/>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9" name="Google Shape;149;p20"/>
          <p:cNvSpPr txBox="1">
            <a:spLocks noGrp="1"/>
          </p:cNvSpPr>
          <p:nvPr>
            <p:ph type="subTitle" idx="5"/>
          </p:nvPr>
        </p:nvSpPr>
        <p:spPr>
          <a:xfrm>
            <a:off x="6527375" y="2831875"/>
            <a:ext cx="2121900" cy="569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0F385C"/>
              </a:buClr>
              <a:buSzPts val="1200"/>
              <a:buNone/>
              <a:defRPr sz="1200">
                <a:solidFill>
                  <a:srgbClr val="0F385C"/>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0" name="Google Shape;150;p20"/>
          <p:cNvSpPr txBox="1">
            <a:spLocks noGrp="1"/>
          </p:cNvSpPr>
          <p:nvPr>
            <p:ph type="subTitle" idx="6"/>
          </p:nvPr>
        </p:nvSpPr>
        <p:spPr>
          <a:xfrm>
            <a:off x="3687875" y="3646625"/>
            <a:ext cx="2121900" cy="5691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Clr>
                <a:srgbClr val="246BB2"/>
              </a:buClr>
              <a:buSzPts val="1400"/>
              <a:buFont typeface="Noto Sans SemiBold"/>
              <a:buNone/>
              <a:defRPr sz="1400">
                <a:solidFill>
                  <a:srgbClr val="246BB2"/>
                </a:solidFill>
                <a:latin typeface="Noto Sans SemiBold"/>
                <a:ea typeface="Noto Sans SemiBold"/>
                <a:cs typeface="Noto Sans SemiBold"/>
                <a:sym typeface="Noto Sans SemiBold"/>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1" name="Google Shape;151;p20"/>
          <p:cNvSpPr txBox="1">
            <a:spLocks noGrp="1"/>
          </p:cNvSpPr>
          <p:nvPr>
            <p:ph type="subTitle" idx="7"/>
          </p:nvPr>
        </p:nvSpPr>
        <p:spPr>
          <a:xfrm>
            <a:off x="3687875" y="4246525"/>
            <a:ext cx="2121900" cy="569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0F385C"/>
              </a:buClr>
              <a:buSzPts val="1200"/>
              <a:buNone/>
              <a:defRPr sz="1200">
                <a:solidFill>
                  <a:srgbClr val="0F385C"/>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2" name="Google Shape;152;p20"/>
          <p:cNvSpPr txBox="1">
            <a:spLocks noGrp="1"/>
          </p:cNvSpPr>
          <p:nvPr>
            <p:ph type="subTitle" idx="8"/>
          </p:nvPr>
        </p:nvSpPr>
        <p:spPr>
          <a:xfrm>
            <a:off x="6527375" y="3646625"/>
            <a:ext cx="2121900" cy="569100"/>
          </a:xfrm>
          <a:prstGeom prst="rect">
            <a:avLst/>
          </a:prstGeom>
        </p:spPr>
        <p:txBody>
          <a:bodyPr spcFirstLastPara="1" wrap="square" lIns="91425" tIns="91425" rIns="91425" bIns="91425" anchor="t" anchorCtr="0">
            <a:normAutofit/>
          </a:bodyPr>
          <a:lstStyle>
            <a:lvl1pPr marL="0" marR="0" lvl="0" indent="-88900" algn="l" rtl="0">
              <a:lnSpc>
                <a:spcPct val="100000"/>
              </a:lnSpc>
              <a:spcBef>
                <a:spcPts val="0"/>
              </a:spcBef>
              <a:spcAft>
                <a:spcPts val="0"/>
              </a:spcAft>
              <a:buClr>
                <a:srgbClr val="246BB2"/>
              </a:buClr>
              <a:buSzPts val="1400"/>
              <a:buFont typeface="Noto Sans SemiBold"/>
              <a:buNone/>
              <a:defRPr sz="1400">
                <a:solidFill>
                  <a:srgbClr val="246BB2"/>
                </a:solidFill>
                <a:latin typeface="Noto Sans SemiBold"/>
                <a:ea typeface="Noto Sans SemiBold"/>
                <a:cs typeface="Noto Sans SemiBold"/>
                <a:sym typeface="Noto Sans SemiBold"/>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3" name="Google Shape;153;p20"/>
          <p:cNvSpPr txBox="1">
            <a:spLocks noGrp="1"/>
          </p:cNvSpPr>
          <p:nvPr>
            <p:ph type="subTitle" idx="9"/>
          </p:nvPr>
        </p:nvSpPr>
        <p:spPr>
          <a:xfrm>
            <a:off x="6527375" y="4246525"/>
            <a:ext cx="2121900" cy="569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0F385C"/>
              </a:buClr>
              <a:buSzPts val="1200"/>
              <a:buNone/>
              <a:defRPr sz="1200">
                <a:solidFill>
                  <a:srgbClr val="0F385C"/>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4" name="Google Shape;154;p20"/>
          <p:cNvSpPr txBox="1">
            <a:spLocks noGrp="1"/>
          </p:cNvSpPr>
          <p:nvPr>
            <p:ph type="title"/>
          </p:nvPr>
        </p:nvSpPr>
        <p:spPr>
          <a:xfrm>
            <a:off x="3687875" y="326325"/>
            <a:ext cx="4784700" cy="841800"/>
          </a:xfrm>
          <a:prstGeom prst="rect">
            <a:avLst/>
          </a:prstGeom>
        </p:spPr>
        <p:txBody>
          <a:bodyPr spcFirstLastPara="1" wrap="square" lIns="91425" tIns="91425" rIns="91425" bIns="91425" anchor="ctr" anchorCtr="0">
            <a:normAutofit/>
          </a:bodyPr>
          <a:lstStyle>
            <a:lvl1pPr lvl="0" rtl="0">
              <a:spcBef>
                <a:spcPts val="0"/>
              </a:spcBef>
              <a:spcAft>
                <a:spcPts val="0"/>
              </a:spcAft>
              <a:buClr>
                <a:srgbClr val="0F385C"/>
              </a:buClr>
              <a:buSzPts val="3000"/>
              <a:buNone/>
              <a:defRPr sz="3000">
                <a:solidFill>
                  <a:srgbClr val="0F385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5" name="Google Shape;155;p20"/>
          <p:cNvSpPr txBox="1">
            <a:spLocks noGrp="1"/>
          </p:cNvSpPr>
          <p:nvPr>
            <p:ph type="subTitle" idx="13"/>
          </p:nvPr>
        </p:nvSpPr>
        <p:spPr>
          <a:xfrm>
            <a:off x="3687875" y="1262275"/>
            <a:ext cx="3864300" cy="464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CC4D26"/>
              </a:buClr>
              <a:buSzPts val="1800"/>
              <a:buNone/>
              <a:defRPr b="1">
                <a:solidFill>
                  <a:srgbClr val="CC4D26"/>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ubtitle One Column" type="blank">
  <p:cSld name="BLANK">
    <p:spTree>
      <p:nvGrpSpPr>
        <p:cNvPr id="1" name="Shape 161"/>
        <p:cNvGrpSpPr/>
        <p:nvPr/>
      </p:nvGrpSpPr>
      <p:grpSpPr>
        <a:xfrm>
          <a:off x="0" y="0"/>
          <a:ext cx="0" cy="0"/>
          <a:chOff x="0" y="0"/>
          <a:chExt cx="0" cy="0"/>
        </a:xfrm>
      </p:grpSpPr>
      <p:sp>
        <p:nvSpPr>
          <p:cNvPr id="162" name="Google Shape;162;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63" name="Google Shape;163;p22"/>
          <p:cNvSpPr/>
          <p:nvPr/>
        </p:nvSpPr>
        <p:spPr>
          <a:xfrm>
            <a:off x="0" y="-75"/>
            <a:ext cx="2200800" cy="3252300"/>
          </a:xfrm>
          <a:prstGeom prst="rect">
            <a:avLst/>
          </a:prstGeom>
          <a:solidFill>
            <a:srgbClr val="CC4D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2"/>
          <p:cNvSpPr>
            <a:spLocks noGrp="1"/>
          </p:cNvSpPr>
          <p:nvPr>
            <p:ph type="pic" idx="2"/>
          </p:nvPr>
        </p:nvSpPr>
        <p:spPr>
          <a:xfrm>
            <a:off x="776550" y="580400"/>
            <a:ext cx="2852400" cy="1967700"/>
          </a:xfrm>
          <a:prstGeom prst="rect">
            <a:avLst/>
          </a:prstGeom>
          <a:noFill/>
          <a:ln>
            <a:noFill/>
          </a:ln>
        </p:spPr>
      </p:sp>
      <p:sp>
        <p:nvSpPr>
          <p:cNvPr id="165" name="Google Shape;165;p22"/>
          <p:cNvSpPr>
            <a:spLocks noGrp="1"/>
          </p:cNvSpPr>
          <p:nvPr>
            <p:ph type="pic" idx="3"/>
          </p:nvPr>
        </p:nvSpPr>
        <p:spPr>
          <a:xfrm>
            <a:off x="776550" y="2783797"/>
            <a:ext cx="2852400" cy="1967700"/>
          </a:xfrm>
          <a:prstGeom prst="rect">
            <a:avLst/>
          </a:prstGeom>
          <a:noFill/>
          <a:ln>
            <a:noFill/>
          </a:ln>
        </p:spPr>
      </p:sp>
      <p:sp>
        <p:nvSpPr>
          <p:cNvPr id="166" name="Google Shape;166;p22"/>
          <p:cNvSpPr txBox="1">
            <a:spLocks noGrp="1"/>
          </p:cNvSpPr>
          <p:nvPr>
            <p:ph type="title"/>
          </p:nvPr>
        </p:nvSpPr>
        <p:spPr>
          <a:xfrm>
            <a:off x="4144950" y="462300"/>
            <a:ext cx="4341600" cy="841800"/>
          </a:xfrm>
          <a:prstGeom prst="rect">
            <a:avLst/>
          </a:prstGeom>
        </p:spPr>
        <p:txBody>
          <a:bodyPr spcFirstLastPara="1" wrap="square" lIns="91425" tIns="91425" rIns="91425" bIns="91425" anchor="ctr" anchorCtr="0">
            <a:normAutofit/>
          </a:bodyPr>
          <a:lstStyle>
            <a:lvl1pPr lvl="0" rtl="0">
              <a:spcBef>
                <a:spcPts val="0"/>
              </a:spcBef>
              <a:spcAft>
                <a:spcPts val="0"/>
              </a:spcAft>
              <a:buClr>
                <a:srgbClr val="0F385C"/>
              </a:buClr>
              <a:buSzPts val="3000"/>
              <a:buNone/>
              <a:defRPr sz="3000">
                <a:solidFill>
                  <a:srgbClr val="0F385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67" name="Google Shape;167;p22"/>
          <p:cNvSpPr txBox="1">
            <a:spLocks noGrp="1"/>
          </p:cNvSpPr>
          <p:nvPr>
            <p:ph type="body" idx="1"/>
          </p:nvPr>
        </p:nvSpPr>
        <p:spPr>
          <a:xfrm>
            <a:off x="4094400" y="2082300"/>
            <a:ext cx="4442700" cy="259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Clr>
                <a:srgbClr val="0F385C"/>
              </a:buClr>
              <a:buSzPts val="1800"/>
              <a:buChar char="●"/>
              <a:defRPr>
                <a:solidFill>
                  <a:srgbClr val="0F385C"/>
                </a:solidFill>
              </a:defRPr>
            </a:lvl1pPr>
            <a:lvl2pPr marL="914400" lvl="1" indent="-317500" rtl="0">
              <a:spcBef>
                <a:spcPts val="0"/>
              </a:spcBef>
              <a:spcAft>
                <a:spcPts val="0"/>
              </a:spcAft>
              <a:buClr>
                <a:srgbClr val="0F385C"/>
              </a:buClr>
              <a:buSzPts val="1400"/>
              <a:buChar char="○"/>
              <a:defRPr>
                <a:solidFill>
                  <a:srgbClr val="0F385C"/>
                </a:solidFill>
              </a:defRPr>
            </a:lvl2pPr>
            <a:lvl3pPr marL="1371600" lvl="2" indent="-317500" rtl="0">
              <a:spcBef>
                <a:spcPts val="0"/>
              </a:spcBef>
              <a:spcAft>
                <a:spcPts val="0"/>
              </a:spcAft>
              <a:buClr>
                <a:srgbClr val="0F385C"/>
              </a:buClr>
              <a:buSzPts val="1400"/>
              <a:buChar char="■"/>
              <a:defRPr>
                <a:solidFill>
                  <a:srgbClr val="0F385C"/>
                </a:solidFill>
              </a:defRPr>
            </a:lvl3pPr>
            <a:lvl4pPr marL="1828800" lvl="3" indent="-317500" rtl="0">
              <a:spcBef>
                <a:spcPts val="0"/>
              </a:spcBef>
              <a:spcAft>
                <a:spcPts val="0"/>
              </a:spcAft>
              <a:buClr>
                <a:srgbClr val="0F385C"/>
              </a:buClr>
              <a:buSzPts val="1400"/>
              <a:buChar char="●"/>
              <a:defRPr>
                <a:solidFill>
                  <a:srgbClr val="0F385C"/>
                </a:solidFill>
              </a:defRPr>
            </a:lvl4pPr>
            <a:lvl5pPr marL="2286000" lvl="4" indent="-317500" rtl="0">
              <a:spcBef>
                <a:spcPts val="0"/>
              </a:spcBef>
              <a:spcAft>
                <a:spcPts val="0"/>
              </a:spcAft>
              <a:buClr>
                <a:srgbClr val="0F385C"/>
              </a:buClr>
              <a:buSzPts val="1400"/>
              <a:buChar char="○"/>
              <a:defRPr>
                <a:solidFill>
                  <a:srgbClr val="0F385C"/>
                </a:solidFill>
              </a:defRPr>
            </a:lvl5pPr>
            <a:lvl6pPr marL="2743200" lvl="5" indent="-317500" rtl="0">
              <a:spcBef>
                <a:spcPts val="0"/>
              </a:spcBef>
              <a:spcAft>
                <a:spcPts val="0"/>
              </a:spcAft>
              <a:buClr>
                <a:srgbClr val="0F385C"/>
              </a:buClr>
              <a:buSzPts val="1400"/>
              <a:buChar char="■"/>
              <a:defRPr>
                <a:solidFill>
                  <a:srgbClr val="0F385C"/>
                </a:solidFill>
              </a:defRPr>
            </a:lvl6pPr>
            <a:lvl7pPr marL="3200400" lvl="6" indent="-317500" rtl="0">
              <a:spcBef>
                <a:spcPts val="0"/>
              </a:spcBef>
              <a:spcAft>
                <a:spcPts val="0"/>
              </a:spcAft>
              <a:buClr>
                <a:srgbClr val="0F385C"/>
              </a:buClr>
              <a:buSzPts val="1400"/>
              <a:buChar char="●"/>
              <a:defRPr>
                <a:solidFill>
                  <a:srgbClr val="0F385C"/>
                </a:solidFill>
              </a:defRPr>
            </a:lvl7pPr>
            <a:lvl8pPr marL="3657600" lvl="7" indent="-317500" rtl="0">
              <a:spcBef>
                <a:spcPts val="0"/>
              </a:spcBef>
              <a:spcAft>
                <a:spcPts val="0"/>
              </a:spcAft>
              <a:buClr>
                <a:srgbClr val="0F385C"/>
              </a:buClr>
              <a:buSzPts val="1400"/>
              <a:buChar char="○"/>
              <a:defRPr>
                <a:solidFill>
                  <a:srgbClr val="0F385C"/>
                </a:solidFill>
              </a:defRPr>
            </a:lvl8pPr>
            <a:lvl9pPr marL="4114800" lvl="8" indent="-317500" rtl="0">
              <a:spcBef>
                <a:spcPts val="0"/>
              </a:spcBef>
              <a:spcAft>
                <a:spcPts val="0"/>
              </a:spcAft>
              <a:buClr>
                <a:srgbClr val="0F385C"/>
              </a:buClr>
              <a:buSzPts val="1400"/>
              <a:buChar char="■"/>
              <a:defRPr>
                <a:solidFill>
                  <a:srgbClr val="0F385C"/>
                </a:solidFill>
              </a:defRPr>
            </a:lvl9pPr>
          </a:lstStyle>
          <a:p>
            <a:endParaRPr/>
          </a:p>
        </p:txBody>
      </p:sp>
      <p:sp>
        <p:nvSpPr>
          <p:cNvPr id="168" name="Google Shape;168;p22"/>
          <p:cNvSpPr txBox="1">
            <a:spLocks noGrp="1"/>
          </p:cNvSpPr>
          <p:nvPr>
            <p:ph type="subTitle" idx="4"/>
          </p:nvPr>
        </p:nvSpPr>
        <p:spPr>
          <a:xfrm>
            <a:off x="4144950" y="1436675"/>
            <a:ext cx="4442700" cy="4641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CC4D26"/>
              </a:buClr>
              <a:buSzPts val="1800"/>
              <a:buNone/>
              <a:defRPr b="1">
                <a:solidFill>
                  <a:srgbClr val="CC4D26"/>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DFF7C-5187-8449-B14B-0659AD9ECC4C}"/>
              </a:ext>
            </a:extLst>
          </p:cNvPr>
          <p:cNvSpPr>
            <a:spLocks noGrp="1"/>
          </p:cNvSpPr>
          <p:nvPr>
            <p:ph type="title" hasCustomPrompt="1"/>
          </p:nvPr>
        </p:nvSpPr>
        <p:spPr>
          <a:xfrm>
            <a:off x="628650" y="2200525"/>
            <a:ext cx="7886700" cy="742451"/>
          </a:xfrm>
        </p:spPr>
        <p:txBody>
          <a:bodyPr anchor="b">
            <a:normAutofit/>
          </a:bodyPr>
          <a:lstStyle>
            <a:lvl1pPr>
              <a:defRPr sz="5400" b="1" i="0">
                <a:solidFill>
                  <a:srgbClr val="0032A0"/>
                </a:solidFill>
                <a:latin typeface="Basic Sans Bold" pitchFamily="2" charset="77"/>
              </a:defRPr>
            </a:lvl1pPr>
          </a:lstStyle>
          <a:p>
            <a:r>
              <a:rPr lang="en-US" dirty="0"/>
              <a:t>Divider Slide</a:t>
            </a:r>
          </a:p>
        </p:txBody>
      </p:sp>
    </p:spTree>
    <p:extLst>
      <p:ext uri="{BB962C8B-B14F-4D97-AF65-F5344CB8AC3E}">
        <p14:creationId xmlns:p14="http://schemas.microsoft.com/office/powerpoint/2010/main" val="27614092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E2720-2D4A-0444-8C03-7D7AA9DDA37F}"/>
              </a:ext>
            </a:extLst>
          </p:cNvPr>
          <p:cNvSpPr>
            <a:spLocks noGrp="1"/>
          </p:cNvSpPr>
          <p:nvPr>
            <p:ph type="title"/>
          </p:nvPr>
        </p:nvSpPr>
        <p:spPr/>
        <p:txBody>
          <a:bodyPr/>
          <a:lstStyle>
            <a:lvl1pPr>
              <a:defRPr b="1" i="0">
                <a:solidFill>
                  <a:srgbClr val="0032A0"/>
                </a:solidFill>
                <a:latin typeface="Basic Sans Bold" pitchFamily="2" charset="77"/>
              </a:defRPr>
            </a:lvl1pPr>
          </a:lstStyle>
          <a:p>
            <a:r>
              <a:rPr lang="en-US"/>
              <a:t>Click to edit Master title style</a:t>
            </a:r>
          </a:p>
        </p:txBody>
      </p:sp>
      <p:sp>
        <p:nvSpPr>
          <p:cNvPr id="3" name="Content Placeholder 2">
            <a:extLst>
              <a:ext uri="{FF2B5EF4-FFF2-40B4-BE49-F238E27FC236}">
                <a16:creationId xmlns:a16="http://schemas.microsoft.com/office/drawing/2014/main" id="{DE380958-EB29-1F4F-BAFB-49739DD90891}"/>
              </a:ext>
            </a:extLst>
          </p:cNvPr>
          <p:cNvSpPr>
            <a:spLocks noGrp="1"/>
          </p:cNvSpPr>
          <p:nvPr>
            <p:ph idx="1"/>
          </p:nvPr>
        </p:nvSpPr>
        <p:spPr/>
        <p:txBody>
          <a:bodyPr/>
          <a:lstStyle>
            <a:lvl1pPr>
              <a:defRPr b="0" i="0">
                <a:latin typeface="Basic Sans" pitchFamily="2" charset="77"/>
              </a:defRPr>
            </a:lvl1pPr>
            <a:lvl2pPr>
              <a:defRPr b="0" i="0">
                <a:latin typeface="Basic Sans" pitchFamily="2" charset="77"/>
              </a:defRPr>
            </a:lvl2pPr>
            <a:lvl3pPr>
              <a:defRPr b="0" i="0">
                <a:latin typeface="Basic Sans" pitchFamily="2" charset="77"/>
              </a:defRPr>
            </a:lvl3pPr>
            <a:lvl4pPr>
              <a:defRPr b="0" i="0">
                <a:latin typeface="Basic Sans" pitchFamily="2" charset="77"/>
              </a:defRPr>
            </a:lvl4pPr>
            <a:lvl5pPr>
              <a:defRPr b="0" i="0">
                <a:latin typeface="Basic Sans" pitchFamily="2"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374FD50-7195-E140-9ECF-E1F042C337B0}"/>
              </a:ext>
            </a:extLst>
          </p:cNvPr>
          <p:cNvSpPr>
            <a:spLocks noGrp="1"/>
          </p:cNvSpPr>
          <p:nvPr>
            <p:ph type="sldNum" sz="quarter" idx="12"/>
          </p:nvPr>
        </p:nvSpPr>
        <p:spPr>
          <a:xfrm>
            <a:off x="6856834" y="4733925"/>
            <a:ext cx="2057400" cy="273844"/>
          </a:xfrm>
        </p:spPr>
        <p:txBody>
          <a:bodyPr/>
          <a:lstStyle>
            <a:lvl1pPr>
              <a:defRPr sz="1050" b="1" i="0">
                <a:solidFill>
                  <a:schemeClr val="bg1"/>
                </a:solidFill>
                <a:latin typeface="Basic Sans Bold" pitchFamily="2" charset="77"/>
              </a:defRPr>
            </a:lvl1pPr>
          </a:lstStyle>
          <a:p>
            <a:fld id="{384761D6-6F32-084D-8867-E5A15497B702}" type="slidenum">
              <a:rPr lang="en-US" smtClean="0"/>
              <a:pPr/>
              <a:t>‹#›</a:t>
            </a:fld>
            <a:endParaRPr lang="en-US"/>
          </a:p>
        </p:txBody>
      </p:sp>
      <p:pic>
        <p:nvPicPr>
          <p:cNvPr id="7" name="Picture 6" descr="Logo, icon&#10;&#10;Description automatically generated">
            <a:extLst>
              <a:ext uri="{FF2B5EF4-FFF2-40B4-BE49-F238E27FC236}">
                <a16:creationId xmlns:a16="http://schemas.microsoft.com/office/drawing/2014/main" id="{C6BA3507-6FCF-034A-BCBE-83CC558C7CA9}"/>
              </a:ext>
            </a:extLst>
          </p:cNvPr>
          <p:cNvPicPr>
            <a:picLocks noChangeAspect="1"/>
          </p:cNvPicPr>
          <p:nvPr userDrawn="1"/>
        </p:nvPicPr>
        <p:blipFill>
          <a:blip r:embed="rId3"/>
          <a:stretch>
            <a:fillRect/>
          </a:stretch>
        </p:blipFill>
        <p:spPr>
          <a:xfrm>
            <a:off x="628650" y="4692387"/>
            <a:ext cx="1018761" cy="294905"/>
          </a:xfrm>
          <a:prstGeom prst="rect">
            <a:avLst/>
          </a:prstGeom>
        </p:spPr>
      </p:pic>
    </p:spTree>
    <p:extLst>
      <p:ext uri="{BB962C8B-B14F-4D97-AF65-F5344CB8AC3E}">
        <p14:creationId xmlns:p14="http://schemas.microsoft.com/office/powerpoint/2010/main" val="34166421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3EB2AD-A460-2630-C1B5-43F316DAF0C7}"/>
              </a:ext>
            </a:extLst>
          </p:cNvPr>
          <p:cNvSpPr>
            <a:spLocks noGrp="1"/>
          </p:cNvSpPr>
          <p:nvPr>
            <p:ph type="dt" sz="half" idx="10"/>
          </p:nvPr>
        </p:nvSpPr>
        <p:spPr/>
        <p:txBody>
          <a:bodyPr/>
          <a:lstStyle/>
          <a:p>
            <a:pPr defTabSz="685800">
              <a:buClrTx/>
            </a:pPr>
            <a:fld id="{1231E975-3A62-4293-AE74-E2D1E4703FC7}" type="datetimeFigureOut">
              <a:rPr lang="en-US" kern="1200" smtClean="0">
                <a:solidFill>
                  <a:prstClr val="black">
                    <a:tint val="82000"/>
                  </a:prstClr>
                </a:solidFill>
                <a:latin typeface="Aptos" panose="02110004020202020204"/>
                <a:ea typeface="+mn-ea"/>
                <a:cs typeface="+mn-cs"/>
              </a:rPr>
              <a:pPr defTabSz="685800">
                <a:buClrTx/>
              </a:pPr>
              <a:t>6/1/2026</a:t>
            </a:fld>
            <a:endParaRPr lang="en-US" kern="1200">
              <a:solidFill>
                <a:prstClr val="black">
                  <a:tint val="82000"/>
                </a:prstClr>
              </a:solidFill>
              <a:latin typeface="Aptos" panose="02110004020202020204"/>
              <a:ea typeface="+mn-ea"/>
              <a:cs typeface="+mn-cs"/>
            </a:endParaRPr>
          </a:p>
        </p:txBody>
      </p:sp>
      <p:sp>
        <p:nvSpPr>
          <p:cNvPr id="3" name="Footer Placeholder 2">
            <a:extLst>
              <a:ext uri="{FF2B5EF4-FFF2-40B4-BE49-F238E27FC236}">
                <a16:creationId xmlns:a16="http://schemas.microsoft.com/office/drawing/2014/main" id="{429D23BE-40A1-1EBE-8227-E9849C4DE279}"/>
              </a:ext>
            </a:extLst>
          </p:cNvPr>
          <p:cNvSpPr>
            <a:spLocks noGrp="1"/>
          </p:cNvSpPr>
          <p:nvPr>
            <p:ph type="ftr" sz="quarter" idx="11"/>
          </p:nvPr>
        </p:nvSpPr>
        <p:spPr/>
        <p:txBody>
          <a:bodyPr/>
          <a:lstStyle/>
          <a:p>
            <a:pPr defTabSz="685800">
              <a:buClrTx/>
            </a:pPr>
            <a:endParaRPr lang="en-US" kern="1200">
              <a:solidFill>
                <a:prstClr val="black">
                  <a:tint val="82000"/>
                </a:prstClr>
              </a:solidFill>
              <a:latin typeface="Aptos" panose="02110004020202020204"/>
              <a:ea typeface="+mn-ea"/>
              <a:cs typeface="+mn-cs"/>
            </a:endParaRPr>
          </a:p>
        </p:txBody>
      </p:sp>
      <p:sp>
        <p:nvSpPr>
          <p:cNvPr id="4" name="Slide Number Placeholder 3">
            <a:extLst>
              <a:ext uri="{FF2B5EF4-FFF2-40B4-BE49-F238E27FC236}">
                <a16:creationId xmlns:a16="http://schemas.microsoft.com/office/drawing/2014/main" id="{EE3D6B4A-03CF-AA9A-8903-E69384A44C53}"/>
              </a:ext>
            </a:extLst>
          </p:cNvPr>
          <p:cNvSpPr>
            <a:spLocks noGrp="1"/>
          </p:cNvSpPr>
          <p:nvPr>
            <p:ph type="sldNum" sz="quarter" idx="12"/>
          </p:nvPr>
        </p:nvSpPr>
        <p:spPr/>
        <p:txBody>
          <a:bodyPr/>
          <a:lstStyle/>
          <a:p>
            <a:pPr defTabSz="685800">
              <a:buClrTx/>
            </a:pPr>
            <a:fld id="{B48B3FF9-54C8-4B0C-A897-41552C5670E3}" type="slidenum">
              <a:rPr lang="en-US" kern="1200" smtClean="0">
                <a:solidFill>
                  <a:prstClr val="black">
                    <a:tint val="82000"/>
                  </a:prstClr>
                </a:solidFill>
                <a:latin typeface="Aptos" panose="02110004020202020204"/>
                <a:ea typeface="+mn-ea"/>
                <a:cs typeface="+mn-cs"/>
              </a:rPr>
              <a:pPr defTabSz="685800">
                <a:buClrTx/>
              </a:pPr>
              <a:t>‹#›</a:t>
            </a:fld>
            <a:endParaRPr lang="en-US" kern="1200">
              <a:solidFill>
                <a:prstClr val="black">
                  <a:tint val="82000"/>
                </a:prstClr>
              </a:solidFill>
              <a:latin typeface="Aptos" panose="02110004020202020204"/>
              <a:ea typeface="+mn-ea"/>
              <a:cs typeface="+mn-cs"/>
            </a:endParaRPr>
          </a:p>
        </p:txBody>
      </p:sp>
    </p:spTree>
    <p:extLst>
      <p:ext uri="{BB962C8B-B14F-4D97-AF65-F5344CB8AC3E}">
        <p14:creationId xmlns:p14="http://schemas.microsoft.com/office/powerpoint/2010/main" val="1353781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1">
  <p:cSld name="CUSTOM_5">
    <p:spTree>
      <p:nvGrpSpPr>
        <p:cNvPr id="1" name="Shape 21"/>
        <p:cNvGrpSpPr/>
        <p:nvPr/>
      </p:nvGrpSpPr>
      <p:grpSpPr>
        <a:xfrm>
          <a:off x="0" y="0"/>
          <a:ext cx="0" cy="0"/>
          <a:chOff x="0" y="0"/>
          <a:chExt cx="0" cy="0"/>
        </a:xfrm>
      </p:grpSpPr>
      <p:pic>
        <p:nvPicPr>
          <p:cNvPr id="22" name="Google Shape;22;p4"/>
          <p:cNvPicPr preferRelativeResize="0"/>
          <p:nvPr/>
        </p:nvPicPr>
        <p:blipFill>
          <a:blip r:embed="rId2">
            <a:alphaModFix/>
          </a:blip>
          <a:stretch>
            <a:fillRect/>
          </a:stretch>
        </p:blipFill>
        <p:spPr>
          <a:xfrm>
            <a:off x="-133250" y="-76200"/>
            <a:ext cx="9410501" cy="5507076"/>
          </a:xfrm>
          <a:prstGeom prst="rect">
            <a:avLst/>
          </a:prstGeom>
          <a:noFill/>
          <a:ln>
            <a:noFill/>
          </a:ln>
        </p:spPr>
      </p:pic>
      <p:sp>
        <p:nvSpPr>
          <p:cNvPr id="23" name="Google Shape;23;p4"/>
          <p:cNvSpPr txBox="1">
            <a:spLocks noGrp="1"/>
          </p:cNvSpPr>
          <p:nvPr>
            <p:ph type="title"/>
          </p:nvPr>
        </p:nvSpPr>
        <p:spPr>
          <a:xfrm>
            <a:off x="272850" y="2155650"/>
            <a:ext cx="8598300" cy="832200"/>
          </a:xfrm>
          <a:prstGeom prst="rect">
            <a:avLst/>
          </a:prstGeom>
        </p:spPr>
        <p:txBody>
          <a:bodyPr spcFirstLastPara="1" wrap="square" lIns="91425" tIns="91425" rIns="91425" bIns="91425" anchor="t" anchorCtr="0">
            <a:normAutofit/>
          </a:bodyPr>
          <a:lstStyle>
            <a:lvl1pPr lvl="0" algn="ctr">
              <a:spcBef>
                <a:spcPts val="0"/>
              </a:spcBef>
              <a:spcAft>
                <a:spcPts val="0"/>
              </a:spcAft>
              <a:buClr>
                <a:schemeClr val="lt1"/>
              </a:buClr>
              <a:buSzPts val="4500"/>
              <a:buFont typeface="Noto Sans"/>
              <a:buNone/>
              <a:defRPr sz="4500" b="1">
                <a:solidFill>
                  <a:schemeClr val="lt1"/>
                </a:solidFill>
                <a:latin typeface="Noto Sans"/>
                <a:ea typeface="Noto Sans"/>
                <a:cs typeface="Noto Sans"/>
                <a:sym typeface="Noto Sans"/>
              </a:defRPr>
            </a:lvl1pPr>
            <a:lvl2pPr lvl="1">
              <a:spcBef>
                <a:spcPts val="0"/>
              </a:spcBef>
              <a:spcAft>
                <a:spcPts val="0"/>
              </a:spcAft>
              <a:buSzPts val="2800"/>
              <a:buNone/>
              <a:defRPr>
                <a:latin typeface="Source Sans Pro"/>
                <a:ea typeface="Source Sans Pro"/>
                <a:cs typeface="Source Sans Pro"/>
                <a:sym typeface="Source Sans Pro"/>
              </a:defRPr>
            </a:lvl2pPr>
            <a:lvl3pPr lvl="2">
              <a:spcBef>
                <a:spcPts val="0"/>
              </a:spcBef>
              <a:spcAft>
                <a:spcPts val="0"/>
              </a:spcAft>
              <a:buSzPts val="2800"/>
              <a:buNone/>
              <a:defRPr>
                <a:latin typeface="Source Sans Pro"/>
                <a:ea typeface="Source Sans Pro"/>
                <a:cs typeface="Source Sans Pro"/>
                <a:sym typeface="Source Sans Pro"/>
              </a:defRPr>
            </a:lvl3pPr>
            <a:lvl4pPr lvl="3">
              <a:spcBef>
                <a:spcPts val="0"/>
              </a:spcBef>
              <a:spcAft>
                <a:spcPts val="0"/>
              </a:spcAft>
              <a:buSzPts val="2800"/>
              <a:buNone/>
              <a:defRPr>
                <a:latin typeface="Source Sans Pro"/>
                <a:ea typeface="Source Sans Pro"/>
                <a:cs typeface="Source Sans Pro"/>
                <a:sym typeface="Source Sans Pro"/>
              </a:defRPr>
            </a:lvl4pPr>
            <a:lvl5pPr lvl="4">
              <a:spcBef>
                <a:spcPts val="0"/>
              </a:spcBef>
              <a:spcAft>
                <a:spcPts val="0"/>
              </a:spcAft>
              <a:buSzPts val="2800"/>
              <a:buNone/>
              <a:defRPr>
                <a:latin typeface="Source Sans Pro"/>
                <a:ea typeface="Source Sans Pro"/>
                <a:cs typeface="Source Sans Pro"/>
                <a:sym typeface="Source Sans Pro"/>
              </a:defRPr>
            </a:lvl5pPr>
            <a:lvl6pPr lvl="5">
              <a:spcBef>
                <a:spcPts val="0"/>
              </a:spcBef>
              <a:spcAft>
                <a:spcPts val="0"/>
              </a:spcAft>
              <a:buSzPts val="2800"/>
              <a:buNone/>
              <a:defRPr>
                <a:latin typeface="Source Sans Pro"/>
                <a:ea typeface="Source Sans Pro"/>
                <a:cs typeface="Source Sans Pro"/>
                <a:sym typeface="Source Sans Pro"/>
              </a:defRPr>
            </a:lvl6pPr>
            <a:lvl7pPr lvl="6">
              <a:spcBef>
                <a:spcPts val="0"/>
              </a:spcBef>
              <a:spcAft>
                <a:spcPts val="0"/>
              </a:spcAft>
              <a:buSzPts val="2800"/>
              <a:buNone/>
              <a:defRPr>
                <a:latin typeface="Source Sans Pro"/>
                <a:ea typeface="Source Sans Pro"/>
                <a:cs typeface="Source Sans Pro"/>
                <a:sym typeface="Source Sans Pro"/>
              </a:defRPr>
            </a:lvl7pPr>
            <a:lvl8pPr lvl="7">
              <a:spcBef>
                <a:spcPts val="0"/>
              </a:spcBef>
              <a:spcAft>
                <a:spcPts val="0"/>
              </a:spcAft>
              <a:buSzPts val="2800"/>
              <a:buNone/>
              <a:defRPr>
                <a:latin typeface="Source Sans Pro"/>
                <a:ea typeface="Source Sans Pro"/>
                <a:cs typeface="Source Sans Pro"/>
                <a:sym typeface="Source Sans Pro"/>
              </a:defRPr>
            </a:lvl8pPr>
            <a:lvl9pPr lvl="8">
              <a:spcBef>
                <a:spcPts val="0"/>
              </a:spcBef>
              <a:spcAft>
                <a:spcPts val="0"/>
              </a:spcAft>
              <a:buSzPts val="2800"/>
              <a:buNone/>
              <a:defRPr>
                <a:latin typeface="Source Sans Pro"/>
                <a:ea typeface="Source Sans Pro"/>
                <a:cs typeface="Source Sans Pro"/>
                <a:sym typeface="Source Sans Pro"/>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B6DE66B-24E2-7742-B63A-E96A939B2AF7}"/>
              </a:ext>
            </a:extLst>
          </p:cNvPr>
          <p:cNvSpPr>
            <a:spLocks noGrp="1"/>
          </p:cNvSpPr>
          <p:nvPr>
            <p:ph type="subTitle" idx="1" hasCustomPrompt="1"/>
          </p:nvPr>
        </p:nvSpPr>
        <p:spPr>
          <a:xfrm>
            <a:off x="1142999" y="2906366"/>
            <a:ext cx="6858000" cy="350126"/>
          </a:xfrm>
        </p:spPr>
        <p:txBody>
          <a:bodyPr>
            <a:noAutofit/>
          </a:bodyPr>
          <a:lstStyle>
            <a:lvl1pPr marL="0" indent="0" algn="ctr">
              <a:buNone/>
              <a:defRPr sz="3600" b="1" i="0">
                <a:solidFill>
                  <a:srgbClr val="0032A0"/>
                </a:solidFill>
                <a:latin typeface="Basic Sans Bold" pitchFamily="2" charset="77"/>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Presentation Title Slide</a:t>
            </a:r>
          </a:p>
        </p:txBody>
      </p:sp>
      <p:sp>
        <p:nvSpPr>
          <p:cNvPr id="4" name="Date Placeholder 3">
            <a:extLst>
              <a:ext uri="{FF2B5EF4-FFF2-40B4-BE49-F238E27FC236}">
                <a16:creationId xmlns:a16="http://schemas.microsoft.com/office/drawing/2014/main" id="{9DA0808E-A15A-5644-8814-8BAFE034D4C6}"/>
              </a:ext>
            </a:extLst>
          </p:cNvPr>
          <p:cNvSpPr>
            <a:spLocks noGrp="1"/>
          </p:cNvSpPr>
          <p:nvPr>
            <p:ph type="dt" sz="half" idx="10"/>
          </p:nvPr>
        </p:nvSpPr>
        <p:spPr>
          <a:xfrm>
            <a:off x="6457950" y="4647647"/>
            <a:ext cx="2057400" cy="273844"/>
          </a:xfrm>
          <a:prstGeom prst="rect">
            <a:avLst/>
          </a:prstGeom>
        </p:spPr>
        <p:txBody>
          <a:bodyPr/>
          <a:lstStyle>
            <a:lvl1pPr algn="r">
              <a:defRPr sz="1200" b="1" i="0">
                <a:solidFill>
                  <a:schemeClr val="bg1"/>
                </a:solidFill>
                <a:latin typeface="Basic Sans Bold" pitchFamily="2" charset="77"/>
              </a:defRPr>
            </a:lvl1pPr>
          </a:lstStyle>
          <a:p>
            <a:fld id="{310285AD-C656-4C4A-83A5-9AFB42FDCC49}" type="datetime1">
              <a:rPr lang="en-US" smtClean="0"/>
              <a:t>6/1/2026</a:t>
            </a:fld>
            <a:endParaRPr lang="en-US" dirty="0"/>
          </a:p>
        </p:txBody>
      </p:sp>
      <p:pic>
        <p:nvPicPr>
          <p:cNvPr id="5" name="Picture 4" descr="A picture containing text, clipart&#10;&#10;Description automatically generated">
            <a:extLst>
              <a:ext uri="{FF2B5EF4-FFF2-40B4-BE49-F238E27FC236}">
                <a16:creationId xmlns:a16="http://schemas.microsoft.com/office/drawing/2014/main" id="{42703E20-00BD-154A-8ABE-5406A3691F28}"/>
              </a:ext>
            </a:extLst>
          </p:cNvPr>
          <p:cNvPicPr>
            <a:picLocks noChangeAspect="1"/>
          </p:cNvPicPr>
          <p:nvPr userDrawn="1"/>
        </p:nvPicPr>
        <p:blipFill>
          <a:blip r:embed="rId3"/>
          <a:stretch>
            <a:fillRect/>
          </a:stretch>
        </p:blipFill>
        <p:spPr>
          <a:xfrm>
            <a:off x="2269748" y="1578616"/>
            <a:ext cx="4604504" cy="1243353"/>
          </a:xfrm>
          <a:prstGeom prst="rect">
            <a:avLst/>
          </a:prstGeom>
        </p:spPr>
      </p:pic>
    </p:spTree>
    <p:extLst>
      <p:ext uri="{BB962C8B-B14F-4D97-AF65-F5344CB8AC3E}">
        <p14:creationId xmlns:p14="http://schemas.microsoft.com/office/powerpoint/2010/main" val="4257325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DFF7C-5187-8449-B14B-0659AD9ECC4C}"/>
              </a:ext>
            </a:extLst>
          </p:cNvPr>
          <p:cNvSpPr>
            <a:spLocks noGrp="1"/>
          </p:cNvSpPr>
          <p:nvPr>
            <p:ph type="title" hasCustomPrompt="1"/>
          </p:nvPr>
        </p:nvSpPr>
        <p:spPr>
          <a:xfrm>
            <a:off x="628650" y="2200525"/>
            <a:ext cx="7886700" cy="742451"/>
          </a:xfrm>
        </p:spPr>
        <p:txBody>
          <a:bodyPr anchor="b">
            <a:normAutofit/>
          </a:bodyPr>
          <a:lstStyle>
            <a:lvl1pPr>
              <a:defRPr sz="5400" b="1" i="0">
                <a:solidFill>
                  <a:srgbClr val="0032A0"/>
                </a:solidFill>
                <a:latin typeface="Basic Sans Bold" pitchFamily="2" charset="77"/>
              </a:defRPr>
            </a:lvl1pPr>
          </a:lstStyle>
          <a:p>
            <a:r>
              <a:rPr lang="en-US" dirty="0"/>
              <a:t>Divider Slide</a:t>
            </a:r>
          </a:p>
        </p:txBody>
      </p:sp>
    </p:spTree>
    <p:extLst>
      <p:ext uri="{BB962C8B-B14F-4D97-AF65-F5344CB8AC3E}">
        <p14:creationId xmlns:p14="http://schemas.microsoft.com/office/powerpoint/2010/main" val="30122552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E2720-2D4A-0444-8C03-7D7AA9DDA37F}"/>
              </a:ext>
            </a:extLst>
          </p:cNvPr>
          <p:cNvSpPr>
            <a:spLocks noGrp="1"/>
          </p:cNvSpPr>
          <p:nvPr>
            <p:ph type="title"/>
          </p:nvPr>
        </p:nvSpPr>
        <p:spPr/>
        <p:txBody>
          <a:bodyPr/>
          <a:lstStyle>
            <a:lvl1pPr>
              <a:defRPr b="1" i="0">
                <a:solidFill>
                  <a:srgbClr val="0032A0"/>
                </a:solidFill>
                <a:latin typeface="Basic Sans Bold" pitchFamily="2" charset="77"/>
              </a:defRPr>
            </a:lvl1pPr>
          </a:lstStyle>
          <a:p>
            <a:r>
              <a:rPr lang="en-US"/>
              <a:t>Click to edit Master title style</a:t>
            </a:r>
          </a:p>
        </p:txBody>
      </p:sp>
      <p:sp>
        <p:nvSpPr>
          <p:cNvPr id="3" name="Content Placeholder 2">
            <a:extLst>
              <a:ext uri="{FF2B5EF4-FFF2-40B4-BE49-F238E27FC236}">
                <a16:creationId xmlns:a16="http://schemas.microsoft.com/office/drawing/2014/main" id="{DE380958-EB29-1F4F-BAFB-49739DD90891}"/>
              </a:ext>
            </a:extLst>
          </p:cNvPr>
          <p:cNvSpPr>
            <a:spLocks noGrp="1"/>
          </p:cNvSpPr>
          <p:nvPr>
            <p:ph idx="1"/>
          </p:nvPr>
        </p:nvSpPr>
        <p:spPr/>
        <p:txBody>
          <a:bodyPr/>
          <a:lstStyle>
            <a:lvl1pPr>
              <a:defRPr b="0" i="0">
                <a:latin typeface="Basic Sans" pitchFamily="2" charset="77"/>
              </a:defRPr>
            </a:lvl1pPr>
            <a:lvl2pPr>
              <a:defRPr b="0" i="0">
                <a:latin typeface="Basic Sans" pitchFamily="2" charset="77"/>
              </a:defRPr>
            </a:lvl2pPr>
            <a:lvl3pPr>
              <a:defRPr b="0" i="0">
                <a:latin typeface="Basic Sans" pitchFamily="2" charset="77"/>
              </a:defRPr>
            </a:lvl3pPr>
            <a:lvl4pPr>
              <a:defRPr b="0" i="0">
                <a:latin typeface="Basic Sans" pitchFamily="2" charset="77"/>
              </a:defRPr>
            </a:lvl4pPr>
            <a:lvl5pPr>
              <a:defRPr b="0" i="0">
                <a:latin typeface="Basic Sans" pitchFamily="2"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374FD50-7195-E140-9ECF-E1F042C337B0}"/>
              </a:ext>
            </a:extLst>
          </p:cNvPr>
          <p:cNvSpPr>
            <a:spLocks noGrp="1"/>
          </p:cNvSpPr>
          <p:nvPr>
            <p:ph type="sldNum" sz="quarter" idx="12"/>
          </p:nvPr>
        </p:nvSpPr>
        <p:spPr>
          <a:xfrm>
            <a:off x="6856834" y="4733925"/>
            <a:ext cx="2057400" cy="273844"/>
          </a:xfrm>
        </p:spPr>
        <p:txBody>
          <a:bodyPr/>
          <a:lstStyle>
            <a:lvl1pPr>
              <a:defRPr sz="1050" b="1" i="0">
                <a:solidFill>
                  <a:schemeClr val="bg1"/>
                </a:solidFill>
                <a:latin typeface="Basic Sans Bold" pitchFamily="2" charset="77"/>
              </a:defRPr>
            </a:lvl1pPr>
          </a:lstStyle>
          <a:p>
            <a:fld id="{384761D6-6F32-084D-8867-E5A15497B702}" type="slidenum">
              <a:rPr lang="en-US" smtClean="0"/>
              <a:pPr/>
              <a:t>‹#›</a:t>
            </a:fld>
            <a:endParaRPr lang="en-US"/>
          </a:p>
        </p:txBody>
      </p:sp>
      <p:pic>
        <p:nvPicPr>
          <p:cNvPr id="7" name="Picture 6" descr="Logo, icon&#10;&#10;Description automatically generated">
            <a:extLst>
              <a:ext uri="{FF2B5EF4-FFF2-40B4-BE49-F238E27FC236}">
                <a16:creationId xmlns:a16="http://schemas.microsoft.com/office/drawing/2014/main" id="{C6BA3507-6FCF-034A-BCBE-83CC558C7CA9}"/>
              </a:ext>
            </a:extLst>
          </p:cNvPr>
          <p:cNvPicPr>
            <a:picLocks noChangeAspect="1"/>
          </p:cNvPicPr>
          <p:nvPr userDrawn="1"/>
        </p:nvPicPr>
        <p:blipFill>
          <a:blip r:embed="rId3"/>
          <a:stretch>
            <a:fillRect/>
          </a:stretch>
        </p:blipFill>
        <p:spPr>
          <a:xfrm>
            <a:off x="628650" y="4692387"/>
            <a:ext cx="1018761" cy="294905"/>
          </a:xfrm>
          <a:prstGeom prst="rect">
            <a:avLst/>
          </a:prstGeom>
        </p:spPr>
      </p:pic>
    </p:spTree>
    <p:extLst>
      <p:ext uri="{BB962C8B-B14F-4D97-AF65-F5344CB8AC3E}">
        <p14:creationId xmlns:p14="http://schemas.microsoft.com/office/powerpoint/2010/main" val="20196811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nd Content (Split Boxed)">
    <p:bg>
      <p:bgPr>
        <a:solidFill>
          <a:srgbClr val="E8E8E8"/>
        </a:solidFill>
        <a:effectLst/>
      </p:bgPr>
    </p:bg>
    <p:spTree>
      <p:nvGrpSpPr>
        <p:cNvPr id="1" name=""/>
        <p:cNvGrpSpPr/>
        <p:nvPr/>
      </p:nvGrpSpPr>
      <p:grpSpPr>
        <a:xfrm>
          <a:off x="0" y="0"/>
          <a:ext cx="0" cy="0"/>
          <a:chOff x="0" y="0"/>
          <a:chExt cx="0" cy="0"/>
        </a:xfrm>
      </p:grpSpPr>
      <p:sp>
        <p:nvSpPr>
          <p:cNvPr id="8" name="Rectangle 7"/>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3" name="Content Placeholder 2"/>
          <p:cNvSpPr>
            <a:spLocks noGrp="1"/>
          </p:cNvSpPr>
          <p:nvPr>
            <p:ph sz="half" idx="1"/>
          </p:nvPr>
        </p:nvSpPr>
        <p:spPr>
          <a:xfrm>
            <a:off x="628650" y="1195969"/>
            <a:ext cx="3886200" cy="3436754"/>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195969"/>
            <a:ext cx="3886200" cy="3436754"/>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C499FB-7E36-42BC-99EC-BAD8BDE39459}" type="datetime1">
              <a:rPr lang="en-US" smtClean="0"/>
              <a:t>6/1/2026</a:t>
            </a:fld>
            <a:endParaRPr lang="en-US"/>
          </a:p>
        </p:txBody>
      </p:sp>
      <p:sp>
        <p:nvSpPr>
          <p:cNvPr id="11"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4151475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2">
  <p:cSld name="CUSTOM_6">
    <p:spTree>
      <p:nvGrpSpPr>
        <p:cNvPr id="1" name="Shape 24"/>
        <p:cNvGrpSpPr/>
        <p:nvPr/>
      </p:nvGrpSpPr>
      <p:grpSpPr>
        <a:xfrm>
          <a:off x="0" y="0"/>
          <a:ext cx="0" cy="0"/>
          <a:chOff x="0" y="0"/>
          <a:chExt cx="0" cy="0"/>
        </a:xfrm>
      </p:grpSpPr>
      <p:pic>
        <p:nvPicPr>
          <p:cNvPr id="25" name="Google Shape;25;p5"/>
          <p:cNvPicPr preferRelativeResize="0"/>
          <p:nvPr/>
        </p:nvPicPr>
        <p:blipFill>
          <a:blip r:embed="rId2">
            <a:alphaModFix/>
          </a:blip>
          <a:stretch>
            <a:fillRect/>
          </a:stretch>
        </p:blipFill>
        <p:spPr>
          <a:xfrm>
            <a:off x="-133250" y="-181775"/>
            <a:ext cx="9410501" cy="5507076"/>
          </a:xfrm>
          <a:prstGeom prst="rect">
            <a:avLst/>
          </a:prstGeom>
          <a:noFill/>
          <a:ln>
            <a:noFill/>
          </a:ln>
        </p:spPr>
      </p:pic>
      <p:sp>
        <p:nvSpPr>
          <p:cNvPr id="26" name="Google Shape;26;p5"/>
          <p:cNvSpPr txBox="1">
            <a:spLocks noGrp="1"/>
          </p:cNvSpPr>
          <p:nvPr>
            <p:ph type="title"/>
          </p:nvPr>
        </p:nvSpPr>
        <p:spPr>
          <a:xfrm>
            <a:off x="311700" y="2156703"/>
            <a:ext cx="8520600" cy="830100"/>
          </a:xfrm>
          <a:prstGeom prst="rect">
            <a:avLst/>
          </a:prstGeom>
        </p:spPr>
        <p:txBody>
          <a:bodyPr spcFirstLastPara="1" wrap="square" lIns="91425" tIns="91425" rIns="91425" bIns="91425" anchor="t" anchorCtr="0">
            <a:normAutofit/>
          </a:bodyPr>
          <a:lstStyle>
            <a:lvl1pPr lvl="0" algn="ctr">
              <a:spcBef>
                <a:spcPts val="0"/>
              </a:spcBef>
              <a:spcAft>
                <a:spcPts val="0"/>
              </a:spcAft>
              <a:buClr>
                <a:schemeClr val="lt1"/>
              </a:buClr>
              <a:buSzPts val="4500"/>
              <a:buFont typeface="Noto Sans"/>
              <a:buNone/>
              <a:defRPr sz="4500" b="1">
                <a:solidFill>
                  <a:schemeClr val="lt1"/>
                </a:solidFill>
                <a:latin typeface="Noto Sans"/>
                <a:ea typeface="Noto Sans"/>
                <a:cs typeface="Noto Sans"/>
                <a:sym typeface="Noto Sans"/>
              </a:defRPr>
            </a:lvl1pPr>
            <a:lvl2pPr lvl="1">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2pPr>
            <a:lvl3pPr lvl="2">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3pPr>
            <a:lvl4pPr lvl="3">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4pPr>
            <a:lvl5pPr lvl="4">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5pPr>
            <a:lvl6pPr lvl="5">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6pPr>
            <a:lvl7pPr lvl="6">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7pPr>
            <a:lvl8pPr lvl="7">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8pPr>
            <a:lvl9pPr lvl="8">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3">
  <p:cSld name="CUSTOM_6_1">
    <p:spTree>
      <p:nvGrpSpPr>
        <p:cNvPr id="1" name="Shape 27"/>
        <p:cNvGrpSpPr/>
        <p:nvPr/>
      </p:nvGrpSpPr>
      <p:grpSpPr>
        <a:xfrm>
          <a:off x="0" y="0"/>
          <a:ext cx="0" cy="0"/>
          <a:chOff x="0" y="0"/>
          <a:chExt cx="0" cy="0"/>
        </a:xfrm>
      </p:grpSpPr>
      <p:pic>
        <p:nvPicPr>
          <p:cNvPr id="28" name="Google Shape;28;p6"/>
          <p:cNvPicPr preferRelativeResize="0"/>
          <p:nvPr/>
        </p:nvPicPr>
        <p:blipFill>
          <a:blip r:embed="rId2">
            <a:alphaModFix/>
          </a:blip>
          <a:stretch>
            <a:fillRect/>
          </a:stretch>
        </p:blipFill>
        <p:spPr>
          <a:xfrm>
            <a:off x="-133250" y="-181775"/>
            <a:ext cx="9410501" cy="5507076"/>
          </a:xfrm>
          <a:prstGeom prst="rect">
            <a:avLst/>
          </a:prstGeom>
          <a:noFill/>
          <a:ln>
            <a:noFill/>
          </a:ln>
        </p:spPr>
      </p:pic>
      <p:sp>
        <p:nvSpPr>
          <p:cNvPr id="29" name="Google Shape;29;p6"/>
          <p:cNvSpPr txBox="1">
            <a:spLocks noGrp="1"/>
          </p:cNvSpPr>
          <p:nvPr>
            <p:ph type="title"/>
          </p:nvPr>
        </p:nvSpPr>
        <p:spPr>
          <a:xfrm>
            <a:off x="311700" y="1375553"/>
            <a:ext cx="8520600" cy="8301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1"/>
              </a:buClr>
              <a:buSzPts val="4500"/>
              <a:buFont typeface="Noto Sans"/>
              <a:buNone/>
              <a:defRPr sz="4500" b="1">
                <a:solidFill>
                  <a:schemeClr val="lt1"/>
                </a:solidFill>
                <a:latin typeface="Noto Sans"/>
                <a:ea typeface="Noto Sans"/>
                <a:cs typeface="Noto Sans"/>
                <a:sym typeface="Noto Sans"/>
              </a:defRPr>
            </a:lvl1pPr>
            <a:lvl2pPr lvl="1" rtl="0">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2pPr>
            <a:lvl3pPr lvl="2" rtl="0">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3pPr>
            <a:lvl4pPr lvl="3" rtl="0">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4pPr>
            <a:lvl5pPr lvl="4" rtl="0">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5pPr>
            <a:lvl6pPr lvl="5" rtl="0">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6pPr>
            <a:lvl7pPr lvl="6" rtl="0">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7pPr>
            <a:lvl8pPr lvl="7" rtl="0">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8pPr>
            <a:lvl9pPr lvl="8" rtl="0">
              <a:spcBef>
                <a:spcPts val="0"/>
              </a:spcBef>
              <a:spcAft>
                <a:spcPts val="0"/>
              </a:spcAft>
              <a:buClr>
                <a:schemeClr val="lt1"/>
              </a:buClr>
              <a:buSzPts val="4500"/>
              <a:buNone/>
              <a:defRPr sz="4500">
                <a:solidFill>
                  <a:schemeClr val="lt1"/>
                </a:solidFill>
                <a:latin typeface="Source Sans Pro"/>
                <a:ea typeface="Source Sans Pro"/>
                <a:cs typeface="Source Sans Pro"/>
                <a:sym typeface="Source Sans Pro"/>
              </a:defRPr>
            </a:lvl9pPr>
          </a:lstStyle>
          <a:p>
            <a:endParaRPr/>
          </a:p>
        </p:txBody>
      </p:sp>
      <p:sp>
        <p:nvSpPr>
          <p:cNvPr id="30" name="Google Shape;30;p6"/>
          <p:cNvSpPr/>
          <p:nvPr/>
        </p:nvSpPr>
        <p:spPr>
          <a:xfrm>
            <a:off x="-402175" y="3961625"/>
            <a:ext cx="3192000" cy="3192000"/>
          </a:xfrm>
          <a:prstGeom prst="flowChartConnector">
            <a:avLst/>
          </a:prstGeom>
          <a:solidFill>
            <a:srgbClr val="246B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6"/>
          <p:cNvSpPr/>
          <p:nvPr/>
        </p:nvSpPr>
        <p:spPr>
          <a:xfrm>
            <a:off x="-362992" y="4090801"/>
            <a:ext cx="3192000" cy="3192000"/>
          </a:xfrm>
          <a:prstGeom prst="flowChartConnector">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2" name="Google Shape;32;p6"/>
          <p:cNvPicPr preferRelativeResize="0"/>
          <p:nvPr/>
        </p:nvPicPr>
        <p:blipFill>
          <a:blip r:embed="rId3">
            <a:alphaModFix/>
          </a:blip>
          <a:stretch>
            <a:fillRect/>
          </a:stretch>
        </p:blipFill>
        <p:spPr>
          <a:xfrm>
            <a:off x="83950" y="4526713"/>
            <a:ext cx="2219755" cy="490747"/>
          </a:xfrm>
          <a:prstGeom prst="rect">
            <a:avLst/>
          </a:prstGeom>
          <a:noFill/>
          <a:ln>
            <a:noFill/>
          </a:ln>
        </p:spPr>
      </p:pic>
      <p:sp>
        <p:nvSpPr>
          <p:cNvPr id="33" name="Google Shape;33;p6"/>
          <p:cNvSpPr txBox="1">
            <a:spLocks noGrp="1"/>
          </p:cNvSpPr>
          <p:nvPr>
            <p:ph type="subTitle" idx="1"/>
          </p:nvPr>
        </p:nvSpPr>
        <p:spPr>
          <a:xfrm>
            <a:off x="597350" y="2449125"/>
            <a:ext cx="8235000" cy="830100"/>
          </a:xfrm>
          <a:prstGeom prst="rect">
            <a:avLst/>
          </a:prstGeom>
        </p:spPr>
        <p:txBody>
          <a:bodyPr spcFirstLastPara="1" wrap="square" lIns="91425" tIns="91425" rIns="91425" bIns="91425" anchor="t" anchorCtr="0">
            <a:normAutofit/>
          </a:bodyPr>
          <a:lstStyle>
            <a:lvl1pPr lvl="0" algn="ctr">
              <a:spcBef>
                <a:spcPts val="0"/>
              </a:spcBef>
              <a:spcAft>
                <a:spcPts val="0"/>
              </a:spcAft>
              <a:buClr>
                <a:srgbClr val="ABCCE3"/>
              </a:buClr>
              <a:buSzPts val="2400"/>
              <a:buFont typeface="Libre Baskerville"/>
              <a:buNone/>
              <a:defRPr sz="2400">
                <a:solidFill>
                  <a:srgbClr val="ABCCE3"/>
                </a:solidFill>
                <a:latin typeface="Libre Baskerville"/>
                <a:ea typeface="Libre Baskerville"/>
                <a:cs typeface="Libre Baskerville"/>
                <a:sym typeface="Libre Baskervill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1">
  <p:cSld name="CUSTOM_4">
    <p:spTree>
      <p:nvGrpSpPr>
        <p:cNvPr id="1" name="Shape 34"/>
        <p:cNvGrpSpPr/>
        <p:nvPr/>
      </p:nvGrpSpPr>
      <p:grpSpPr>
        <a:xfrm>
          <a:off x="0" y="0"/>
          <a:ext cx="0" cy="0"/>
          <a:chOff x="0" y="0"/>
          <a:chExt cx="0" cy="0"/>
        </a:xfrm>
      </p:grpSpPr>
      <p:pic>
        <p:nvPicPr>
          <p:cNvPr id="35" name="Google Shape;35;p7"/>
          <p:cNvPicPr preferRelativeResize="0"/>
          <p:nvPr/>
        </p:nvPicPr>
        <p:blipFill rotWithShape="1">
          <a:blip r:embed="rId2">
            <a:alphaModFix/>
          </a:blip>
          <a:srcRect b="13904"/>
          <a:stretch/>
        </p:blipFill>
        <p:spPr>
          <a:xfrm>
            <a:off x="0" y="0"/>
            <a:ext cx="9144003" cy="5143499"/>
          </a:xfrm>
          <a:prstGeom prst="rect">
            <a:avLst/>
          </a:prstGeom>
          <a:noFill/>
          <a:ln>
            <a:noFill/>
          </a:ln>
        </p:spPr>
      </p:pic>
      <p:sp>
        <p:nvSpPr>
          <p:cNvPr id="36" name="Google Shape;36;p7"/>
          <p:cNvSpPr/>
          <p:nvPr/>
        </p:nvSpPr>
        <p:spPr>
          <a:xfrm>
            <a:off x="0" y="0"/>
            <a:ext cx="9144000" cy="5143500"/>
          </a:xfrm>
          <a:prstGeom prst="rect">
            <a:avLst/>
          </a:prstGeom>
          <a:solidFill>
            <a:srgbClr val="0F385C">
              <a:alpha val="620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7"/>
          <p:cNvSpPr txBox="1">
            <a:spLocks noGrp="1"/>
          </p:cNvSpPr>
          <p:nvPr>
            <p:ph type="ctrTitle"/>
          </p:nvPr>
        </p:nvSpPr>
        <p:spPr>
          <a:xfrm>
            <a:off x="196375" y="221500"/>
            <a:ext cx="8520600" cy="7290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4500"/>
              <a:buFont typeface="Noto Sans SemiBold"/>
              <a:buNone/>
              <a:defRPr sz="4500">
                <a:solidFill>
                  <a:schemeClr val="lt1"/>
                </a:solidFill>
                <a:latin typeface="Noto Sans SemiBold"/>
                <a:ea typeface="Noto Sans SemiBold"/>
                <a:cs typeface="Noto Sans SemiBold"/>
                <a:sym typeface="Noto Sans SemiBold"/>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38" name="Google Shape;38;p7"/>
          <p:cNvSpPr txBox="1">
            <a:spLocks noGrp="1"/>
          </p:cNvSpPr>
          <p:nvPr>
            <p:ph type="subTitle" idx="1"/>
          </p:nvPr>
        </p:nvSpPr>
        <p:spPr>
          <a:xfrm>
            <a:off x="196375" y="779900"/>
            <a:ext cx="8520600" cy="7926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Clr>
                <a:srgbClr val="FFFFFF"/>
              </a:buClr>
              <a:buSzPts val="2800"/>
              <a:buFont typeface="Libre Baskerville"/>
              <a:buNone/>
              <a:defRPr sz="2800">
                <a:solidFill>
                  <a:srgbClr val="FFFFFF"/>
                </a:solidFill>
                <a:latin typeface="Libre Baskerville"/>
                <a:ea typeface="Libre Baskerville"/>
                <a:cs typeface="Libre Baskerville"/>
                <a:sym typeface="Libre Baskervill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9" name="Google Shape;39;p7"/>
          <p:cNvSpPr/>
          <p:nvPr/>
        </p:nvSpPr>
        <p:spPr>
          <a:xfrm>
            <a:off x="6286650" y="3938650"/>
            <a:ext cx="3192000" cy="3192000"/>
          </a:xfrm>
          <a:prstGeom prst="flowChartConnector">
            <a:avLst/>
          </a:prstGeom>
          <a:solidFill>
            <a:srgbClr val="0F38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7"/>
          <p:cNvSpPr/>
          <p:nvPr/>
        </p:nvSpPr>
        <p:spPr>
          <a:xfrm>
            <a:off x="6205633" y="4044851"/>
            <a:ext cx="3192000" cy="3192000"/>
          </a:xfrm>
          <a:prstGeom prst="flowChartConnector">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1" name="Google Shape;41;p7"/>
          <p:cNvPicPr preferRelativeResize="0"/>
          <p:nvPr/>
        </p:nvPicPr>
        <p:blipFill>
          <a:blip r:embed="rId3">
            <a:alphaModFix/>
          </a:blip>
          <a:stretch>
            <a:fillRect/>
          </a:stretch>
        </p:blipFill>
        <p:spPr>
          <a:xfrm>
            <a:off x="6652575" y="4480763"/>
            <a:ext cx="2219755" cy="490747"/>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1 1">
  <p:cSld name="CUSTOM_4_1">
    <p:spTree>
      <p:nvGrpSpPr>
        <p:cNvPr id="1" name="Shape 42"/>
        <p:cNvGrpSpPr/>
        <p:nvPr/>
      </p:nvGrpSpPr>
      <p:grpSpPr>
        <a:xfrm>
          <a:off x="0" y="0"/>
          <a:ext cx="0" cy="0"/>
          <a:chOff x="0" y="0"/>
          <a:chExt cx="0" cy="0"/>
        </a:xfrm>
      </p:grpSpPr>
      <p:sp>
        <p:nvSpPr>
          <p:cNvPr id="43" name="Google Shape;43;p8"/>
          <p:cNvSpPr>
            <a:spLocks noGrp="1"/>
          </p:cNvSpPr>
          <p:nvPr>
            <p:ph type="pic" idx="2"/>
          </p:nvPr>
        </p:nvSpPr>
        <p:spPr>
          <a:xfrm>
            <a:off x="0" y="0"/>
            <a:ext cx="9144000" cy="5143500"/>
          </a:xfrm>
          <a:prstGeom prst="rect">
            <a:avLst/>
          </a:prstGeom>
          <a:noFill/>
          <a:ln>
            <a:noFill/>
          </a:ln>
        </p:spPr>
        <p:txBody>
          <a:bodyPr/>
          <a:lstStyle/>
          <a:p>
            <a:endParaRPr lang="en-US"/>
          </a:p>
        </p:txBody>
      </p:sp>
      <p:sp>
        <p:nvSpPr>
          <p:cNvPr id="44" name="Google Shape;44;p8"/>
          <p:cNvSpPr/>
          <p:nvPr/>
        </p:nvSpPr>
        <p:spPr>
          <a:xfrm>
            <a:off x="0" y="0"/>
            <a:ext cx="9144000" cy="5143500"/>
          </a:xfrm>
          <a:prstGeom prst="rect">
            <a:avLst/>
          </a:prstGeom>
          <a:solidFill>
            <a:srgbClr val="0F385C">
              <a:alpha val="620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8"/>
          <p:cNvSpPr txBox="1">
            <a:spLocks noGrp="1"/>
          </p:cNvSpPr>
          <p:nvPr>
            <p:ph type="ctrTitle"/>
          </p:nvPr>
        </p:nvSpPr>
        <p:spPr>
          <a:xfrm>
            <a:off x="196375" y="221500"/>
            <a:ext cx="8520600" cy="7290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4500"/>
              <a:buFont typeface="Noto Sans SemiBold"/>
              <a:buNone/>
              <a:defRPr sz="4500">
                <a:solidFill>
                  <a:schemeClr val="lt1"/>
                </a:solidFill>
                <a:latin typeface="Noto Sans SemiBold"/>
                <a:ea typeface="Noto Sans SemiBold"/>
                <a:cs typeface="Noto Sans SemiBold"/>
                <a:sym typeface="Noto Sans SemiBold"/>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46" name="Google Shape;46;p8"/>
          <p:cNvSpPr txBox="1">
            <a:spLocks noGrp="1"/>
          </p:cNvSpPr>
          <p:nvPr>
            <p:ph type="subTitle" idx="1"/>
          </p:nvPr>
        </p:nvSpPr>
        <p:spPr>
          <a:xfrm>
            <a:off x="196375" y="779900"/>
            <a:ext cx="8520600" cy="7926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Clr>
                <a:srgbClr val="FFFFFF"/>
              </a:buClr>
              <a:buSzPts val="2800"/>
              <a:buFont typeface="Libre Baskerville"/>
              <a:buNone/>
              <a:defRPr sz="2800">
                <a:solidFill>
                  <a:srgbClr val="FFFFFF"/>
                </a:solidFill>
                <a:latin typeface="Libre Baskerville"/>
                <a:ea typeface="Libre Baskerville"/>
                <a:cs typeface="Libre Baskerville"/>
                <a:sym typeface="Libre Baskervill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47" name="Google Shape;47;p8"/>
          <p:cNvSpPr/>
          <p:nvPr/>
        </p:nvSpPr>
        <p:spPr>
          <a:xfrm>
            <a:off x="6286650" y="3938650"/>
            <a:ext cx="3192000" cy="3192000"/>
          </a:xfrm>
          <a:prstGeom prst="flowChartConnector">
            <a:avLst/>
          </a:prstGeom>
          <a:solidFill>
            <a:srgbClr val="0F38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8"/>
          <p:cNvSpPr/>
          <p:nvPr/>
        </p:nvSpPr>
        <p:spPr>
          <a:xfrm>
            <a:off x="6205633" y="4044851"/>
            <a:ext cx="3192000" cy="3192000"/>
          </a:xfrm>
          <a:prstGeom prst="flowChartConnector">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9" name="Google Shape;49;p8"/>
          <p:cNvPicPr preferRelativeResize="0"/>
          <p:nvPr/>
        </p:nvPicPr>
        <p:blipFill>
          <a:blip r:embed="rId2">
            <a:alphaModFix/>
          </a:blip>
          <a:stretch>
            <a:fillRect/>
          </a:stretch>
        </p:blipFill>
        <p:spPr>
          <a:xfrm>
            <a:off x="6652575" y="4480763"/>
            <a:ext cx="2219755" cy="490747"/>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e Column" type="secHead">
  <p:cSld name="SECTION_HEADER">
    <p:spTree>
      <p:nvGrpSpPr>
        <p:cNvPr id="1" name="Shape 50"/>
        <p:cNvGrpSpPr/>
        <p:nvPr/>
      </p:nvGrpSpPr>
      <p:grpSpPr>
        <a:xfrm>
          <a:off x="0" y="0"/>
          <a:ext cx="0" cy="0"/>
          <a:chOff x="0" y="0"/>
          <a:chExt cx="0" cy="0"/>
        </a:xfrm>
      </p:grpSpPr>
      <p:pic>
        <p:nvPicPr>
          <p:cNvPr id="51" name="Google Shape;51;p9"/>
          <p:cNvPicPr preferRelativeResize="0"/>
          <p:nvPr/>
        </p:nvPicPr>
        <p:blipFill rotWithShape="1">
          <a:blip r:embed="rId2">
            <a:alphaModFix/>
          </a:blip>
          <a:srcRect l="44290" r="8228"/>
          <a:stretch/>
        </p:blipFill>
        <p:spPr>
          <a:xfrm>
            <a:off x="337900" y="-43031"/>
            <a:ext cx="2831399" cy="2946505"/>
          </a:xfrm>
          <a:prstGeom prst="rect">
            <a:avLst/>
          </a:prstGeom>
          <a:noFill/>
          <a:ln>
            <a:noFill/>
          </a:ln>
        </p:spPr>
      </p:pic>
      <p:sp>
        <p:nvSpPr>
          <p:cNvPr id="52" name="Google Shape;52;p9"/>
          <p:cNvSpPr txBox="1">
            <a:spLocks noGrp="1"/>
          </p:cNvSpPr>
          <p:nvPr>
            <p:ph type="title"/>
          </p:nvPr>
        </p:nvSpPr>
        <p:spPr>
          <a:xfrm>
            <a:off x="4513975" y="445050"/>
            <a:ext cx="4341600" cy="841800"/>
          </a:xfrm>
          <a:prstGeom prst="rect">
            <a:avLst/>
          </a:prstGeom>
        </p:spPr>
        <p:txBody>
          <a:bodyPr spcFirstLastPara="1" wrap="square" lIns="91425" tIns="91425" rIns="91425" bIns="91425" anchor="ctr" anchorCtr="0">
            <a:normAutofit/>
          </a:bodyPr>
          <a:lstStyle>
            <a:lvl1pPr lvl="0">
              <a:spcBef>
                <a:spcPts val="0"/>
              </a:spcBef>
              <a:spcAft>
                <a:spcPts val="0"/>
              </a:spcAft>
              <a:buClr>
                <a:srgbClr val="0F385C"/>
              </a:buClr>
              <a:buSzPts val="3000"/>
              <a:buNone/>
              <a:defRPr sz="3000">
                <a:solidFill>
                  <a:srgbClr val="0F385C"/>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53" name="Google Shape;53;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54" name="Google Shape;54;p9"/>
          <p:cNvSpPr txBox="1">
            <a:spLocks noGrp="1"/>
          </p:cNvSpPr>
          <p:nvPr>
            <p:ph type="body" idx="1"/>
          </p:nvPr>
        </p:nvSpPr>
        <p:spPr>
          <a:xfrm>
            <a:off x="4513975" y="1632275"/>
            <a:ext cx="3864300" cy="29127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Clr>
                <a:srgbClr val="0F385C"/>
              </a:buClr>
              <a:buSzPts val="1800"/>
              <a:buChar char="●"/>
              <a:defRPr>
                <a:solidFill>
                  <a:srgbClr val="0F385C"/>
                </a:solidFill>
              </a:defRPr>
            </a:lvl1pPr>
            <a:lvl2pPr marL="914400" lvl="1" indent="-317500">
              <a:spcBef>
                <a:spcPts val="0"/>
              </a:spcBef>
              <a:spcAft>
                <a:spcPts val="0"/>
              </a:spcAft>
              <a:buClr>
                <a:srgbClr val="0F385C"/>
              </a:buClr>
              <a:buSzPts val="1400"/>
              <a:buChar char="○"/>
              <a:defRPr>
                <a:solidFill>
                  <a:srgbClr val="0F385C"/>
                </a:solidFill>
              </a:defRPr>
            </a:lvl2pPr>
            <a:lvl3pPr marL="1371600" lvl="2" indent="-317500">
              <a:spcBef>
                <a:spcPts val="0"/>
              </a:spcBef>
              <a:spcAft>
                <a:spcPts val="0"/>
              </a:spcAft>
              <a:buClr>
                <a:srgbClr val="0F385C"/>
              </a:buClr>
              <a:buSzPts val="1400"/>
              <a:buChar char="■"/>
              <a:defRPr>
                <a:solidFill>
                  <a:srgbClr val="0F385C"/>
                </a:solidFill>
              </a:defRPr>
            </a:lvl3pPr>
            <a:lvl4pPr marL="1828800" lvl="3" indent="-317500">
              <a:spcBef>
                <a:spcPts val="0"/>
              </a:spcBef>
              <a:spcAft>
                <a:spcPts val="0"/>
              </a:spcAft>
              <a:buClr>
                <a:srgbClr val="0F385C"/>
              </a:buClr>
              <a:buSzPts val="1400"/>
              <a:buChar char="●"/>
              <a:defRPr>
                <a:solidFill>
                  <a:srgbClr val="0F385C"/>
                </a:solidFill>
              </a:defRPr>
            </a:lvl4pPr>
            <a:lvl5pPr marL="2286000" lvl="4" indent="-317500">
              <a:spcBef>
                <a:spcPts val="0"/>
              </a:spcBef>
              <a:spcAft>
                <a:spcPts val="0"/>
              </a:spcAft>
              <a:buClr>
                <a:srgbClr val="0F385C"/>
              </a:buClr>
              <a:buSzPts val="1400"/>
              <a:buChar char="○"/>
              <a:defRPr>
                <a:solidFill>
                  <a:srgbClr val="0F385C"/>
                </a:solidFill>
              </a:defRPr>
            </a:lvl5pPr>
            <a:lvl6pPr marL="2743200" lvl="5" indent="-317500">
              <a:spcBef>
                <a:spcPts val="0"/>
              </a:spcBef>
              <a:spcAft>
                <a:spcPts val="0"/>
              </a:spcAft>
              <a:buClr>
                <a:srgbClr val="0F385C"/>
              </a:buClr>
              <a:buSzPts val="1400"/>
              <a:buChar char="■"/>
              <a:defRPr>
                <a:solidFill>
                  <a:srgbClr val="0F385C"/>
                </a:solidFill>
              </a:defRPr>
            </a:lvl6pPr>
            <a:lvl7pPr marL="3200400" lvl="6" indent="-317500">
              <a:spcBef>
                <a:spcPts val="0"/>
              </a:spcBef>
              <a:spcAft>
                <a:spcPts val="0"/>
              </a:spcAft>
              <a:buClr>
                <a:srgbClr val="0F385C"/>
              </a:buClr>
              <a:buSzPts val="1400"/>
              <a:buChar char="●"/>
              <a:defRPr>
                <a:solidFill>
                  <a:srgbClr val="0F385C"/>
                </a:solidFill>
              </a:defRPr>
            </a:lvl7pPr>
            <a:lvl8pPr marL="3657600" lvl="7" indent="-317500">
              <a:spcBef>
                <a:spcPts val="0"/>
              </a:spcBef>
              <a:spcAft>
                <a:spcPts val="0"/>
              </a:spcAft>
              <a:buClr>
                <a:srgbClr val="0F385C"/>
              </a:buClr>
              <a:buSzPts val="1400"/>
              <a:buChar char="○"/>
              <a:defRPr>
                <a:solidFill>
                  <a:srgbClr val="0F385C"/>
                </a:solidFill>
              </a:defRPr>
            </a:lvl8pPr>
            <a:lvl9pPr marL="4114800" lvl="8" indent="-317500">
              <a:spcBef>
                <a:spcPts val="0"/>
              </a:spcBef>
              <a:spcAft>
                <a:spcPts val="0"/>
              </a:spcAft>
              <a:buClr>
                <a:srgbClr val="0F385C"/>
              </a:buClr>
              <a:buSzPts val="1400"/>
              <a:buChar char="■"/>
              <a:defRPr>
                <a:solidFill>
                  <a:srgbClr val="0F385C"/>
                </a:solidFill>
              </a:defRPr>
            </a:lvl9pPr>
          </a:lstStyle>
          <a:p>
            <a:endParaRPr/>
          </a:p>
        </p:txBody>
      </p:sp>
      <p:sp>
        <p:nvSpPr>
          <p:cNvPr id="55" name="Google Shape;55;p9"/>
          <p:cNvSpPr>
            <a:spLocks noGrp="1"/>
          </p:cNvSpPr>
          <p:nvPr>
            <p:ph type="pic" idx="2"/>
          </p:nvPr>
        </p:nvSpPr>
        <p:spPr>
          <a:xfrm>
            <a:off x="1137900" y="1138875"/>
            <a:ext cx="3122400" cy="3582900"/>
          </a:xfrm>
          <a:prstGeom prst="rect">
            <a:avLst/>
          </a:prstGeom>
          <a:no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ubtitle and Column" type="twoColTx">
  <p:cSld name="TITLE_AND_TWO_COLUMNS">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65" name="Google Shape;65;p11"/>
          <p:cNvSpPr txBox="1">
            <a:spLocks noGrp="1"/>
          </p:cNvSpPr>
          <p:nvPr>
            <p:ph type="title"/>
          </p:nvPr>
        </p:nvSpPr>
        <p:spPr>
          <a:xfrm>
            <a:off x="331525" y="410900"/>
            <a:ext cx="4341600" cy="841800"/>
          </a:xfrm>
          <a:prstGeom prst="rect">
            <a:avLst/>
          </a:prstGeom>
        </p:spPr>
        <p:txBody>
          <a:bodyPr spcFirstLastPara="1" wrap="square" lIns="91425" tIns="91425" rIns="91425" bIns="91425" anchor="ctr" anchorCtr="0">
            <a:normAutofit/>
          </a:bodyPr>
          <a:lstStyle>
            <a:lvl1pPr lvl="0" rtl="0">
              <a:spcBef>
                <a:spcPts val="0"/>
              </a:spcBef>
              <a:spcAft>
                <a:spcPts val="0"/>
              </a:spcAft>
              <a:buClr>
                <a:srgbClr val="0F385C"/>
              </a:buClr>
              <a:buSzPts val="3000"/>
              <a:buNone/>
              <a:defRPr sz="3000">
                <a:solidFill>
                  <a:srgbClr val="0F385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6" name="Google Shape;66;p11"/>
          <p:cNvSpPr txBox="1">
            <a:spLocks noGrp="1"/>
          </p:cNvSpPr>
          <p:nvPr>
            <p:ph type="body" idx="1"/>
          </p:nvPr>
        </p:nvSpPr>
        <p:spPr>
          <a:xfrm>
            <a:off x="331525" y="2330925"/>
            <a:ext cx="3864300" cy="2387400"/>
          </a:xfrm>
          <a:prstGeom prst="rect">
            <a:avLst/>
          </a:prstGeom>
        </p:spPr>
        <p:txBody>
          <a:bodyPr spcFirstLastPara="1" wrap="square" lIns="91425" tIns="91425" rIns="91425" bIns="91425" anchor="t" anchorCtr="0">
            <a:normAutofit/>
          </a:bodyPr>
          <a:lstStyle>
            <a:lvl1pPr marL="457200" lvl="0" indent="-342900" rtl="0">
              <a:lnSpc>
                <a:spcPct val="115000"/>
              </a:lnSpc>
              <a:spcBef>
                <a:spcPts val="1000"/>
              </a:spcBef>
              <a:spcAft>
                <a:spcPts val="0"/>
              </a:spcAft>
              <a:buClr>
                <a:srgbClr val="0F385C"/>
              </a:buClr>
              <a:buSzPts val="1800"/>
              <a:buChar char="●"/>
              <a:defRPr>
                <a:solidFill>
                  <a:srgbClr val="0F385C"/>
                </a:solidFill>
              </a:defRPr>
            </a:lvl1pPr>
            <a:lvl2pPr marL="914400" lvl="1" indent="-317500" rtl="0">
              <a:lnSpc>
                <a:spcPct val="115000"/>
              </a:lnSpc>
              <a:spcBef>
                <a:spcPts val="1200"/>
              </a:spcBef>
              <a:spcAft>
                <a:spcPts val="0"/>
              </a:spcAft>
              <a:buClr>
                <a:srgbClr val="0F385C"/>
              </a:buClr>
              <a:buSzPts val="1400"/>
              <a:buChar char="○"/>
              <a:defRPr>
                <a:solidFill>
                  <a:srgbClr val="0F385C"/>
                </a:solidFill>
              </a:defRPr>
            </a:lvl2pPr>
            <a:lvl3pPr marL="1371600" lvl="2" indent="-317500" rtl="0">
              <a:lnSpc>
                <a:spcPct val="115000"/>
              </a:lnSpc>
              <a:spcBef>
                <a:spcPts val="1000"/>
              </a:spcBef>
              <a:spcAft>
                <a:spcPts val="0"/>
              </a:spcAft>
              <a:buClr>
                <a:srgbClr val="0F385C"/>
              </a:buClr>
              <a:buSzPts val="1400"/>
              <a:buChar char="■"/>
              <a:defRPr>
                <a:solidFill>
                  <a:srgbClr val="0F385C"/>
                </a:solidFill>
              </a:defRPr>
            </a:lvl3pPr>
            <a:lvl4pPr marL="1828800" lvl="3" indent="-317500" rtl="0">
              <a:lnSpc>
                <a:spcPct val="115000"/>
              </a:lnSpc>
              <a:spcBef>
                <a:spcPts val="1000"/>
              </a:spcBef>
              <a:spcAft>
                <a:spcPts val="0"/>
              </a:spcAft>
              <a:buClr>
                <a:srgbClr val="0F385C"/>
              </a:buClr>
              <a:buSzPts val="1400"/>
              <a:buChar char="●"/>
              <a:defRPr>
                <a:solidFill>
                  <a:srgbClr val="0F385C"/>
                </a:solidFill>
              </a:defRPr>
            </a:lvl4pPr>
            <a:lvl5pPr marL="2286000" lvl="4" indent="-317500" rtl="0">
              <a:lnSpc>
                <a:spcPct val="115000"/>
              </a:lnSpc>
              <a:spcBef>
                <a:spcPts val="1000"/>
              </a:spcBef>
              <a:spcAft>
                <a:spcPts val="0"/>
              </a:spcAft>
              <a:buClr>
                <a:srgbClr val="0F385C"/>
              </a:buClr>
              <a:buSzPts val="1400"/>
              <a:buChar char="○"/>
              <a:defRPr>
                <a:solidFill>
                  <a:srgbClr val="0F385C"/>
                </a:solidFill>
              </a:defRPr>
            </a:lvl5pPr>
            <a:lvl6pPr marL="2743200" lvl="5" indent="-317500" rtl="0">
              <a:lnSpc>
                <a:spcPct val="115000"/>
              </a:lnSpc>
              <a:spcBef>
                <a:spcPts val="1000"/>
              </a:spcBef>
              <a:spcAft>
                <a:spcPts val="0"/>
              </a:spcAft>
              <a:buClr>
                <a:srgbClr val="0F385C"/>
              </a:buClr>
              <a:buSzPts val="1400"/>
              <a:buChar char="■"/>
              <a:defRPr>
                <a:solidFill>
                  <a:srgbClr val="0F385C"/>
                </a:solidFill>
              </a:defRPr>
            </a:lvl6pPr>
            <a:lvl7pPr marL="3200400" lvl="6" indent="-317500" rtl="0">
              <a:lnSpc>
                <a:spcPct val="115000"/>
              </a:lnSpc>
              <a:spcBef>
                <a:spcPts val="1000"/>
              </a:spcBef>
              <a:spcAft>
                <a:spcPts val="0"/>
              </a:spcAft>
              <a:buClr>
                <a:srgbClr val="0F385C"/>
              </a:buClr>
              <a:buSzPts val="1400"/>
              <a:buChar char="●"/>
              <a:defRPr>
                <a:solidFill>
                  <a:srgbClr val="0F385C"/>
                </a:solidFill>
              </a:defRPr>
            </a:lvl7pPr>
            <a:lvl8pPr marL="3657600" lvl="7" indent="-317500" rtl="0">
              <a:lnSpc>
                <a:spcPct val="115000"/>
              </a:lnSpc>
              <a:spcBef>
                <a:spcPts val="1000"/>
              </a:spcBef>
              <a:spcAft>
                <a:spcPts val="0"/>
              </a:spcAft>
              <a:buClr>
                <a:srgbClr val="0F385C"/>
              </a:buClr>
              <a:buSzPts val="1400"/>
              <a:buChar char="○"/>
              <a:defRPr>
                <a:solidFill>
                  <a:srgbClr val="0F385C"/>
                </a:solidFill>
              </a:defRPr>
            </a:lvl8pPr>
            <a:lvl9pPr marL="4114800" lvl="8" indent="-317500" rtl="0">
              <a:lnSpc>
                <a:spcPct val="115000"/>
              </a:lnSpc>
              <a:spcBef>
                <a:spcPts val="1000"/>
              </a:spcBef>
              <a:spcAft>
                <a:spcPts val="1200"/>
              </a:spcAft>
              <a:buClr>
                <a:srgbClr val="0F385C"/>
              </a:buClr>
              <a:buSzPts val="1400"/>
              <a:buChar char="■"/>
              <a:defRPr>
                <a:solidFill>
                  <a:srgbClr val="0F385C"/>
                </a:solidFill>
              </a:defRPr>
            </a:lvl9pPr>
          </a:lstStyle>
          <a:p>
            <a:endParaRPr/>
          </a:p>
        </p:txBody>
      </p:sp>
      <p:sp>
        <p:nvSpPr>
          <p:cNvPr id="67" name="Google Shape;67;p11"/>
          <p:cNvSpPr/>
          <p:nvPr/>
        </p:nvSpPr>
        <p:spPr>
          <a:xfrm>
            <a:off x="6009325" y="-32825"/>
            <a:ext cx="2831400" cy="2845800"/>
          </a:xfrm>
          <a:prstGeom prst="rect">
            <a:avLst/>
          </a:prstGeom>
          <a:solidFill>
            <a:srgbClr val="CC4D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1"/>
          <p:cNvSpPr>
            <a:spLocks noGrp="1"/>
          </p:cNvSpPr>
          <p:nvPr>
            <p:ph type="pic" idx="2"/>
          </p:nvPr>
        </p:nvSpPr>
        <p:spPr>
          <a:xfrm>
            <a:off x="4742038" y="942000"/>
            <a:ext cx="3661500" cy="4201500"/>
          </a:xfrm>
          <a:prstGeom prst="rect">
            <a:avLst/>
          </a:prstGeom>
          <a:noFill/>
          <a:ln>
            <a:noFill/>
          </a:ln>
        </p:spPr>
      </p:sp>
      <p:sp>
        <p:nvSpPr>
          <p:cNvPr id="69" name="Google Shape;69;p11"/>
          <p:cNvSpPr txBox="1">
            <a:spLocks noGrp="1"/>
          </p:cNvSpPr>
          <p:nvPr>
            <p:ph type="subTitle" idx="3"/>
          </p:nvPr>
        </p:nvSpPr>
        <p:spPr>
          <a:xfrm>
            <a:off x="331525" y="1385275"/>
            <a:ext cx="3598200" cy="4641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rgbClr val="CC4D26"/>
              </a:buClr>
              <a:buSzPts val="2400"/>
              <a:buNone/>
              <a:defRPr sz="2400" b="1">
                <a:solidFill>
                  <a:srgbClr val="CC4D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ubtitle and Column" type="titleOnly">
  <p:cSld name="TITLE_ONLY">
    <p:spTree>
      <p:nvGrpSpPr>
        <p:cNvPr id="1" name="Shape 70"/>
        <p:cNvGrpSpPr/>
        <p:nvPr/>
      </p:nvGrpSpPr>
      <p:grpSpPr>
        <a:xfrm>
          <a:off x="0" y="0"/>
          <a:ext cx="0" cy="0"/>
          <a:chOff x="0" y="0"/>
          <a:chExt cx="0" cy="0"/>
        </a:xfrm>
      </p:grpSpPr>
      <p:sp>
        <p:nvSpPr>
          <p:cNvPr id="71" name="Google Shape;7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72" name="Google Shape;72;p12"/>
          <p:cNvSpPr/>
          <p:nvPr/>
        </p:nvSpPr>
        <p:spPr>
          <a:xfrm>
            <a:off x="0" y="-75"/>
            <a:ext cx="2200800" cy="5143500"/>
          </a:xfrm>
          <a:prstGeom prst="rect">
            <a:avLst/>
          </a:prstGeom>
          <a:solidFill>
            <a:srgbClr val="246B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3" name="Google Shape;73;p12"/>
          <p:cNvPicPr preferRelativeResize="0"/>
          <p:nvPr/>
        </p:nvPicPr>
        <p:blipFill rotWithShape="1">
          <a:blip r:embed="rId2">
            <a:alphaModFix amt="50000"/>
          </a:blip>
          <a:srcRect t="13688" r="-755"/>
          <a:stretch/>
        </p:blipFill>
        <p:spPr>
          <a:xfrm rot="-5400000">
            <a:off x="-1507200" y="1435499"/>
            <a:ext cx="5198801" cy="2217200"/>
          </a:xfrm>
          <a:prstGeom prst="rect">
            <a:avLst/>
          </a:prstGeom>
          <a:noFill/>
          <a:ln>
            <a:noFill/>
          </a:ln>
        </p:spPr>
      </p:pic>
      <p:sp>
        <p:nvSpPr>
          <p:cNvPr id="74" name="Google Shape;74;p12"/>
          <p:cNvSpPr>
            <a:spLocks noGrp="1"/>
          </p:cNvSpPr>
          <p:nvPr>
            <p:ph type="pic" idx="2"/>
          </p:nvPr>
        </p:nvSpPr>
        <p:spPr>
          <a:xfrm>
            <a:off x="507450" y="780300"/>
            <a:ext cx="3122400" cy="3582900"/>
          </a:xfrm>
          <a:prstGeom prst="rect">
            <a:avLst/>
          </a:prstGeom>
          <a:noFill/>
          <a:ln>
            <a:noFill/>
          </a:ln>
        </p:spPr>
        <p:txBody>
          <a:bodyPr/>
          <a:lstStyle/>
          <a:p>
            <a:endParaRPr lang="en-US"/>
          </a:p>
        </p:txBody>
      </p:sp>
      <p:sp>
        <p:nvSpPr>
          <p:cNvPr id="75" name="Google Shape;75;p12"/>
          <p:cNvSpPr txBox="1">
            <a:spLocks noGrp="1"/>
          </p:cNvSpPr>
          <p:nvPr>
            <p:ph type="title"/>
          </p:nvPr>
        </p:nvSpPr>
        <p:spPr>
          <a:xfrm>
            <a:off x="4029625" y="355800"/>
            <a:ext cx="4341600" cy="841800"/>
          </a:xfrm>
          <a:prstGeom prst="rect">
            <a:avLst/>
          </a:prstGeom>
        </p:spPr>
        <p:txBody>
          <a:bodyPr spcFirstLastPara="1" wrap="square" lIns="91425" tIns="91425" rIns="91425" bIns="91425" anchor="ctr" anchorCtr="0">
            <a:normAutofit/>
          </a:bodyPr>
          <a:lstStyle>
            <a:lvl1pPr lvl="0" rtl="0">
              <a:spcBef>
                <a:spcPts val="0"/>
              </a:spcBef>
              <a:spcAft>
                <a:spcPts val="0"/>
              </a:spcAft>
              <a:buClr>
                <a:srgbClr val="0F385C"/>
              </a:buClr>
              <a:buSzPts val="3000"/>
              <a:buNone/>
              <a:defRPr sz="3000">
                <a:solidFill>
                  <a:srgbClr val="0F385C"/>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6" name="Google Shape;76;p12"/>
          <p:cNvSpPr txBox="1">
            <a:spLocks noGrp="1"/>
          </p:cNvSpPr>
          <p:nvPr>
            <p:ph type="body" idx="1"/>
          </p:nvPr>
        </p:nvSpPr>
        <p:spPr>
          <a:xfrm>
            <a:off x="3979075" y="2064325"/>
            <a:ext cx="4442700" cy="259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Clr>
                <a:srgbClr val="0F385C"/>
              </a:buClr>
              <a:buSzPts val="1800"/>
              <a:buChar char="●"/>
              <a:defRPr>
                <a:solidFill>
                  <a:srgbClr val="0F385C"/>
                </a:solidFill>
              </a:defRPr>
            </a:lvl1pPr>
            <a:lvl2pPr marL="914400" lvl="1" indent="-317500" rtl="0">
              <a:spcBef>
                <a:spcPts val="1000"/>
              </a:spcBef>
              <a:spcAft>
                <a:spcPts val="0"/>
              </a:spcAft>
              <a:buClr>
                <a:srgbClr val="0F385C"/>
              </a:buClr>
              <a:buSzPts val="1400"/>
              <a:buChar char="○"/>
              <a:defRPr>
                <a:solidFill>
                  <a:srgbClr val="0F385C"/>
                </a:solidFill>
              </a:defRPr>
            </a:lvl2pPr>
            <a:lvl3pPr marL="1371600" lvl="2" indent="-317500" rtl="0">
              <a:spcBef>
                <a:spcPts val="1000"/>
              </a:spcBef>
              <a:spcAft>
                <a:spcPts val="0"/>
              </a:spcAft>
              <a:buClr>
                <a:srgbClr val="0F385C"/>
              </a:buClr>
              <a:buSzPts val="1400"/>
              <a:buChar char="■"/>
              <a:defRPr>
                <a:solidFill>
                  <a:srgbClr val="0F385C"/>
                </a:solidFill>
              </a:defRPr>
            </a:lvl3pPr>
            <a:lvl4pPr marL="1828800" lvl="3" indent="-317500" rtl="0">
              <a:spcBef>
                <a:spcPts val="1000"/>
              </a:spcBef>
              <a:spcAft>
                <a:spcPts val="0"/>
              </a:spcAft>
              <a:buClr>
                <a:srgbClr val="0F385C"/>
              </a:buClr>
              <a:buSzPts val="1400"/>
              <a:buChar char="●"/>
              <a:defRPr>
                <a:solidFill>
                  <a:srgbClr val="0F385C"/>
                </a:solidFill>
              </a:defRPr>
            </a:lvl4pPr>
            <a:lvl5pPr marL="2286000" lvl="4" indent="-317500" rtl="0">
              <a:spcBef>
                <a:spcPts val="1000"/>
              </a:spcBef>
              <a:spcAft>
                <a:spcPts val="0"/>
              </a:spcAft>
              <a:buClr>
                <a:srgbClr val="0F385C"/>
              </a:buClr>
              <a:buSzPts val="1400"/>
              <a:buChar char="○"/>
              <a:defRPr>
                <a:solidFill>
                  <a:srgbClr val="0F385C"/>
                </a:solidFill>
              </a:defRPr>
            </a:lvl5pPr>
            <a:lvl6pPr marL="2743200" lvl="5" indent="-317500" rtl="0">
              <a:spcBef>
                <a:spcPts val="1000"/>
              </a:spcBef>
              <a:spcAft>
                <a:spcPts val="0"/>
              </a:spcAft>
              <a:buClr>
                <a:srgbClr val="0F385C"/>
              </a:buClr>
              <a:buSzPts val="1400"/>
              <a:buChar char="■"/>
              <a:defRPr>
                <a:solidFill>
                  <a:srgbClr val="0F385C"/>
                </a:solidFill>
              </a:defRPr>
            </a:lvl6pPr>
            <a:lvl7pPr marL="3200400" lvl="6" indent="-317500" rtl="0">
              <a:spcBef>
                <a:spcPts val="1000"/>
              </a:spcBef>
              <a:spcAft>
                <a:spcPts val="0"/>
              </a:spcAft>
              <a:buClr>
                <a:srgbClr val="0F385C"/>
              </a:buClr>
              <a:buSzPts val="1400"/>
              <a:buChar char="●"/>
              <a:defRPr>
                <a:solidFill>
                  <a:srgbClr val="0F385C"/>
                </a:solidFill>
              </a:defRPr>
            </a:lvl7pPr>
            <a:lvl8pPr marL="3657600" lvl="7" indent="-317500" rtl="0">
              <a:spcBef>
                <a:spcPts val="1000"/>
              </a:spcBef>
              <a:spcAft>
                <a:spcPts val="0"/>
              </a:spcAft>
              <a:buClr>
                <a:srgbClr val="0F385C"/>
              </a:buClr>
              <a:buSzPts val="1400"/>
              <a:buChar char="○"/>
              <a:defRPr>
                <a:solidFill>
                  <a:srgbClr val="0F385C"/>
                </a:solidFill>
              </a:defRPr>
            </a:lvl8pPr>
            <a:lvl9pPr marL="4114800" lvl="8" indent="-317500" rtl="0">
              <a:spcBef>
                <a:spcPts val="1000"/>
              </a:spcBef>
              <a:spcAft>
                <a:spcPts val="1000"/>
              </a:spcAft>
              <a:buClr>
                <a:srgbClr val="0F385C"/>
              </a:buClr>
              <a:buSzPts val="1400"/>
              <a:buChar char="■"/>
              <a:defRPr>
                <a:solidFill>
                  <a:srgbClr val="0F385C"/>
                </a:solidFill>
              </a:defRPr>
            </a:lvl9pPr>
          </a:lstStyle>
          <a:p>
            <a:endParaRPr/>
          </a:p>
        </p:txBody>
      </p:sp>
      <p:sp>
        <p:nvSpPr>
          <p:cNvPr id="77" name="Google Shape;77;p12"/>
          <p:cNvSpPr txBox="1">
            <a:spLocks noGrp="1"/>
          </p:cNvSpPr>
          <p:nvPr>
            <p:ph type="subTitle" idx="3"/>
          </p:nvPr>
        </p:nvSpPr>
        <p:spPr>
          <a:xfrm>
            <a:off x="4029625" y="1253975"/>
            <a:ext cx="4442700" cy="4641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Clr>
                <a:srgbClr val="CC4D26"/>
              </a:buClr>
              <a:buSzPts val="2400"/>
              <a:buNone/>
              <a:defRPr sz="2400" b="1">
                <a:solidFill>
                  <a:srgbClr val="CC4D26"/>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theme" Target="../theme/theme2.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Noto Sans SemiBold"/>
              <a:buNone/>
              <a:defRPr sz="2800">
                <a:solidFill>
                  <a:schemeClr val="dk1"/>
                </a:solidFill>
                <a:latin typeface="Noto Sans SemiBold"/>
                <a:ea typeface="Noto Sans SemiBold"/>
                <a:cs typeface="Noto Sans SemiBold"/>
                <a:sym typeface="Noto Sans SemiBold"/>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Source Sans Pro"/>
              <a:buChar char="●"/>
              <a:defRPr sz="1800">
                <a:solidFill>
                  <a:schemeClr val="dk2"/>
                </a:solidFill>
                <a:latin typeface="Source Sans Pro"/>
                <a:ea typeface="Source Sans Pro"/>
                <a:cs typeface="Source Sans Pro"/>
                <a:sym typeface="Source Sans Pro"/>
              </a:defRPr>
            </a:lvl1pPr>
            <a:lvl2pPr marL="914400" lvl="1" indent="-317500">
              <a:lnSpc>
                <a:spcPct val="115000"/>
              </a:lnSpc>
              <a:spcBef>
                <a:spcPts val="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2pPr>
            <a:lvl3pPr marL="1371600" lvl="2" indent="-317500">
              <a:lnSpc>
                <a:spcPct val="115000"/>
              </a:lnSpc>
              <a:spcBef>
                <a:spcPts val="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3pPr>
            <a:lvl4pPr marL="1828800" lvl="3" indent="-317500">
              <a:lnSpc>
                <a:spcPct val="115000"/>
              </a:lnSpc>
              <a:spcBef>
                <a:spcPts val="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4pPr>
            <a:lvl5pPr marL="2286000" lvl="4" indent="-317500">
              <a:lnSpc>
                <a:spcPct val="115000"/>
              </a:lnSpc>
              <a:spcBef>
                <a:spcPts val="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5pPr>
            <a:lvl6pPr marL="2743200" lvl="5" indent="-317500">
              <a:lnSpc>
                <a:spcPct val="115000"/>
              </a:lnSpc>
              <a:spcBef>
                <a:spcPts val="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6pPr>
            <a:lvl7pPr marL="3200400" lvl="6" indent="-317500">
              <a:lnSpc>
                <a:spcPct val="115000"/>
              </a:lnSpc>
              <a:spcBef>
                <a:spcPts val="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7pPr>
            <a:lvl8pPr marL="3657600" lvl="7" indent="-317500">
              <a:lnSpc>
                <a:spcPct val="115000"/>
              </a:lnSpc>
              <a:spcBef>
                <a:spcPts val="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8pPr>
            <a:lvl9pPr marL="4114800" lvl="8" indent="-317500">
              <a:lnSpc>
                <a:spcPct val="115000"/>
              </a:lnSpc>
              <a:spcBef>
                <a:spcPts val="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1" r:id="rId12"/>
    <p:sldLayoutId id="2147483664" r:id="rId13"/>
    <p:sldLayoutId id="2147483665" r:id="rId14"/>
    <p:sldLayoutId id="2147483666" r:id="rId15"/>
    <p:sldLayoutId id="2147483668" r:id="rId16"/>
    <p:sldLayoutId id="2147483671" r:id="rId17"/>
    <p:sldLayoutId id="2147483673" r:id="rId1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FF57431-90A0-1F55-B273-892F5B08BF68}"/>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A772F57-4491-69F6-6CF2-9397F2E7D517}"/>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D60CE9-7037-9AAD-A20D-E7C83F6A33D6}"/>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1231E975-3A62-4293-AE74-E2D1E4703FC7}" type="datetimeFigureOut">
              <a:rPr lang="en-US" smtClean="0"/>
              <a:t>6/1/2026</a:t>
            </a:fld>
            <a:endParaRPr lang="en-US"/>
          </a:p>
        </p:txBody>
      </p:sp>
      <p:sp>
        <p:nvSpPr>
          <p:cNvPr id="5" name="Footer Placeholder 4">
            <a:extLst>
              <a:ext uri="{FF2B5EF4-FFF2-40B4-BE49-F238E27FC236}">
                <a16:creationId xmlns:a16="http://schemas.microsoft.com/office/drawing/2014/main" id="{91DDE0BB-3B13-1CA4-DB29-882816C7A2B5}"/>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1325AF4-B275-453C-8798-3B365A80F10B}"/>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B48B3FF9-54C8-4B0C-A897-41552C5670E3}" type="slidenum">
              <a:rPr lang="en-US" smtClean="0"/>
              <a:t>‹#›</a:t>
            </a:fld>
            <a:endParaRPr lang="en-US"/>
          </a:p>
        </p:txBody>
      </p:sp>
    </p:spTree>
    <p:extLst>
      <p:ext uri="{BB962C8B-B14F-4D97-AF65-F5344CB8AC3E}">
        <p14:creationId xmlns:p14="http://schemas.microsoft.com/office/powerpoint/2010/main" val="137923651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9.xml"/><Relationship Id="rId5" Type="http://schemas.openxmlformats.org/officeDocument/2006/relationships/image" Target="../media/image14.jpe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1.png"/><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9.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5.png"/><Relationship Id="rId7"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2.xml"/><Relationship Id="rId6" Type="http://schemas.openxmlformats.org/officeDocument/2006/relationships/image" Target="../media/image31.png"/><Relationship Id="rId5" Type="http://schemas.openxmlformats.org/officeDocument/2006/relationships/image" Target="../media/image26.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9.xml"/><Relationship Id="rId5" Type="http://schemas.openxmlformats.org/officeDocument/2006/relationships/image" Target="../media/image17.jpeg"/><Relationship Id="rId4" Type="http://schemas.openxmlformats.org/officeDocument/2006/relationships/image" Target="../media/image16.jpeg"/></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9.xml"/><Relationship Id="rId5" Type="http://schemas.openxmlformats.org/officeDocument/2006/relationships/image" Target="../media/image18.jpeg"/><Relationship Id="rId4" Type="http://schemas.openxmlformats.org/officeDocument/2006/relationships/image" Target="../media/image16.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hyperlink" Target="https://www.usaging.org/content.asp?contentid=1258" TargetMode="External"/><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hyperlink" Target="https://www.usaging.org/nutritionmonth" TargetMode="External"/><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hyperlink" Target="mailto:ELDB@usaging.org" TargetMode="External"/><Relationship Id="rId2" Type="http://schemas.openxmlformats.org/officeDocument/2006/relationships/hyperlink" Target="mailto:stribeclark@usaging.org" TargetMode="External"/><Relationship Id="rId1" Type="http://schemas.openxmlformats.org/officeDocument/2006/relationships/slideLayout" Target="../slideLayouts/slideLayout17.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2.png"/><Relationship Id="rId7" Type="http://schemas.openxmlformats.org/officeDocument/2006/relationships/hyperlink" Target="mailto:Jeanie.Krull@ataporg.org" TargetMode="External"/><Relationship Id="rId2" Type="http://schemas.openxmlformats.org/officeDocument/2006/relationships/notesSlide" Target="../notesSlides/notesSlide24.xml"/><Relationship Id="rId1" Type="http://schemas.openxmlformats.org/officeDocument/2006/relationships/slideLayout" Target="../slideLayouts/slideLayout19.xml"/><Relationship Id="rId6" Type="http://schemas.openxmlformats.org/officeDocument/2006/relationships/hyperlink" Target="mailto:Marty.Exline@ataporg.org" TargetMode="External"/><Relationship Id="rId5" Type="http://schemas.openxmlformats.org/officeDocument/2006/relationships/hyperlink" Target="mailto:Jamie.Anderson@ataporg.org" TargetMode="External"/><Relationship Id="rId4" Type="http://schemas.openxmlformats.org/officeDocument/2006/relationships/image" Target="../media/image13.png"/></Relationships>
</file>

<file path=ppt/slides/_rels/slide37.xml.rels><?xml version="1.0" encoding="UTF-8" standalone="yes"?>
<Relationships xmlns="http://schemas.openxmlformats.org/package/2006/relationships"><Relationship Id="rId3" Type="http://schemas.openxmlformats.org/officeDocument/2006/relationships/hyperlink" Target="at3center.net/state-at-programs" TargetMode="External"/><Relationship Id="rId2" Type="http://schemas.openxmlformats.org/officeDocument/2006/relationships/notesSlide" Target="../notesSlides/notesSlide25.xml"/><Relationship Id="rId1" Type="http://schemas.openxmlformats.org/officeDocument/2006/relationships/slideLayout" Target="../slideLayouts/slideLayout23.xml"/><Relationship Id="rId5" Type="http://schemas.openxmlformats.org/officeDocument/2006/relationships/image" Target="../media/image43.png"/><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9.xml"/><Relationship Id="rId5" Type="http://schemas.openxmlformats.org/officeDocument/2006/relationships/image" Target="../media/image19.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9.xml"/><Relationship Id="rId5" Type="http://schemas.openxmlformats.org/officeDocument/2006/relationships/image" Target="../media/image20.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a:extLst>
              <a:ext uri="{C183D7F6-B498-43B3-948B-1728B52AA6E4}">
                <adec:decorative xmlns:adec="http://schemas.microsoft.com/office/drawing/2017/decorative" val="1"/>
              </a:ext>
            </a:extLst>
          </p:cNvPr>
          <p:cNvSpPr/>
          <p:nvPr/>
        </p:nvSpPr>
        <p:spPr>
          <a:xfrm>
            <a:off x="0" y="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pPr defTabSz="685800">
              <a:buClrTx/>
            </a:pPr>
            <a:endParaRPr lang="en-US" sz="900" kern="1200">
              <a:solidFill>
                <a:prstClr val="black"/>
              </a:solidFill>
              <a:latin typeface="Aptos" panose="02110004020202020204"/>
              <a:ea typeface="+mn-ea"/>
              <a:cs typeface="+mn-cs"/>
            </a:endParaRPr>
          </a:p>
        </p:txBody>
      </p:sp>
      <p:grpSp>
        <p:nvGrpSpPr>
          <p:cNvPr id="3" name="Group 3">
            <a:extLst>
              <a:ext uri="{C183D7F6-B498-43B3-948B-1728B52AA6E4}">
                <adec:decorative xmlns:adec="http://schemas.microsoft.com/office/drawing/2017/decorative" val="1"/>
              </a:ext>
            </a:extLst>
          </p:cNvPr>
          <p:cNvGrpSpPr/>
          <p:nvPr/>
        </p:nvGrpSpPr>
        <p:grpSpPr>
          <a:xfrm>
            <a:off x="377386" y="410850"/>
            <a:ext cx="5935043" cy="4036060"/>
            <a:chOff x="0" y="-47625"/>
            <a:chExt cx="3504601" cy="2420109"/>
          </a:xfrm>
          <a:solidFill>
            <a:schemeClr val="tx2">
              <a:lumMod val="50000"/>
            </a:schemeClr>
          </a:solidFill>
          <a:effectLst>
            <a:outerShdw blurRad="419100" dist="63500" dir="10500000" sx="104000" sy="104000" algn="tl" rotWithShape="0">
              <a:prstClr val="black">
                <a:alpha val="24000"/>
              </a:prstClr>
            </a:outerShdw>
          </a:effectLst>
        </p:grpSpPr>
        <p:sp>
          <p:nvSpPr>
            <p:cNvPr id="4" name="Freeform 4"/>
            <p:cNvSpPr/>
            <p:nvPr/>
          </p:nvSpPr>
          <p:spPr>
            <a:xfrm>
              <a:off x="0" y="0"/>
              <a:ext cx="3504601" cy="2372484"/>
            </a:xfrm>
            <a:prstGeom prst="round2DiagRect">
              <a:avLst/>
            </a:prstGeom>
            <a:grpFill/>
            <a:scene3d>
              <a:camera prst="orthographicFront"/>
              <a:lightRig rig="threePt" dir="t"/>
            </a:scene3d>
            <a:sp3d>
              <a:bevelT w="19050"/>
              <a:bevelB w="19050"/>
            </a:sp3d>
          </p:spPr>
          <p:txBody>
            <a:bodyPr/>
            <a:lstStyle/>
            <a:p>
              <a:pPr defTabSz="685800">
                <a:buClrTx/>
              </a:pPr>
              <a:endParaRPr lang="en-US" sz="900" kern="1200" dirty="0">
                <a:solidFill>
                  <a:prstClr val="black"/>
                </a:solidFill>
                <a:latin typeface="Aptos" panose="02110004020202020204"/>
                <a:ea typeface="+mn-ea"/>
                <a:cs typeface="+mn-cs"/>
              </a:endParaRPr>
            </a:p>
          </p:txBody>
        </p:sp>
        <p:sp>
          <p:nvSpPr>
            <p:cNvPr id="5" name="TextBox 5"/>
            <p:cNvSpPr txBox="1"/>
            <p:nvPr/>
          </p:nvSpPr>
          <p:spPr>
            <a:xfrm>
              <a:off x="0" y="-47625"/>
              <a:ext cx="3504601" cy="2420109"/>
            </a:xfrm>
            <a:prstGeom prst="round2DiagRect">
              <a:avLst/>
            </a:prstGeom>
            <a:grpFill/>
            <a:scene3d>
              <a:camera prst="orthographicFront"/>
              <a:lightRig rig="threePt" dir="t"/>
            </a:scene3d>
            <a:sp3d>
              <a:bevelT w="19050"/>
              <a:bevelB w="19050"/>
            </a:sp3d>
          </p:spPr>
          <p:txBody>
            <a:bodyPr lIns="25400" tIns="25400" rIns="25400" bIns="25400" rtlCol="0" anchor="ctr"/>
            <a:lstStyle/>
            <a:p>
              <a:pPr algn="ctr" defTabSz="685800">
                <a:lnSpc>
                  <a:spcPts val="1820"/>
                </a:lnSpc>
                <a:buClrTx/>
              </a:pPr>
              <a:endParaRPr sz="900" kern="1200">
                <a:solidFill>
                  <a:prstClr val="black"/>
                </a:solidFill>
                <a:latin typeface="Aptos" panose="02110004020202020204"/>
                <a:ea typeface="+mn-ea"/>
                <a:cs typeface="+mn-cs"/>
              </a:endParaRPr>
            </a:p>
          </p:txBody>
        </p:sp>
      </p:grpSp>
      <p:sp>
        <p:nvSpPr>
          <p:cNvPr id="7" name="Title 6">
            <a:extLst>
              <a:ext uri="{FF2B5EF4-FFF2-40B4-BE49-F238E27FC236}">
                <a16:creationId xmlns:a16="http://schemas.microsoft.com/office/drawing/2014/main" id="{D6CA6667-D4A2-1792-4F8C-4F2F16D66EA9}"/>
              </a:ext>
            </a:extLst>
          </p:cNvPr>
          <p:cNvSpPr>
            <a:spLocks noGrp="1"/>
          </p:cNvSpPr>
          <p:nvPr>
            <p:ph type="title" idx="4294967295"/>
          </p:nvPr>
        </p:nvSpPr>
        <p:spPr>
          <a:xfrm>
            <a:off x="542103" y="1046342"/>
            <a:ext cx="5389266" cy="571500"/>
          </a:xfrm>
        </p:spPr>
        <p:txBody>
          <a:bodyPr>
            <a:noAutofit/>
          </a:bodyPr>
          <a:lstStyle/>
          <a:p>
            <a:pPr algn="l"/>
            <a:r>
              <a:rPr lang="en-US" sz="2800" b="1" dirty="0">
                <a:solidFill>
                  <a:srgbClr val="FFFFFF"/>
                </a:solidFill>
                <a:latin typeface="Cerebri Bold" panose="020B0604020202020204" charset="0"/>
                <a:ea typeface="Helvetica World"/>
                <a:cs typeface="Helvetica World"/>
                <a:sym typeface="Helvetica World"/>
              </a:rPr>
              <a:t>ATAP &amp; AT3 Center’s Aging Peer Action Learning Cohort-Session Five</a:t>
            </a:r>
          </a:p>
        </p:txBody>
      </p:sp>
      <p:sp>
        <p:nvSpPr>
          <p:cNvPr id="6" name="TextBox 5">
            <a:extLst>
              <a:ext uri="{FF2B5EF4-FFF2-40B4-BE49-F238E27FC236}">
                <a16:creationId xmlns:a16="http://schemas.microsoft.com/office/drawing/2014/main" id="{B8F60344-7BD0-BAF2-2734-AC76FC53C7E2}"/>
              </a:ext>
            </a:extLst>
          </p:cNvPr>
          <p:cNvSpPr txBox="1"/>
          <p:nvPr/>
        </p:nvSpPr>
        <p:spPr>
          <a:xfrm>
            <a:off x="625696" y="2428880"/>
            <a:ext cx="5475473" cy="1692771"/>
          </a:xfrm>
          <a:prstGeom prst="rect">
            <a:avLst/>
          </a:prstGeom>
          <a:noFill/>
        </p:spPr>
        <p:txBody>
          <a:bodyPr wrap="none" rtlCol="0">
            <a:spAutoFit/>
          </a:bodyPr>
          <a:lstStyle/>
          <a:p>
            <a:pPr defTabSz="685800">
              <a:buClrTx/>
            </a:pPr>
            <a:r>
              <a:rPr lang="en-US" sz="2000" b="1" kern="1200" dirty="0">
                <a:solidFill>
                  <a:prstClr val="white"/>
                </a:solidFill>
                <a:latin typeface="Cerebri Bold" panose="020B0604020202020204" charset="0"/>
                <a:ea typeface="+mn-ea"/>
                <a:cs typeface="+mn-cs"/>
              </a:rPr>
              <a:t>Assistive Technology – Know It Before You Need It</a:t>
            </a:r>
          </a:p>
          <a:p>
            <a:pPr defTabSz="685800">
              <a:buClrTx/>
            </a:pPr>
            <a:br>
              <a:rPr lang="en-US" sz="2200" b="1" kern="1200" dirty="0">
                <a:solidFill>
                  <a:prstClr val="white"/>
                </a:solidFill>
                <a:latin typeface="Cerebri Bold" panose="020B0604020202020204" charset="0"/>
                <a:ea typeface="+mn-ea"/>
                <a:cs typeface="+mn-cs"/>
              </a:rPr>
            </a:br>
            <a:r>
              <a:rPr lang="en-US" sz="2000" b="1" kern="1200" dirty="0">
                <a:solidFill>
                  <a:prstClr val="white"/>
                </a:solidFill>
                <a:latin typeface="Cerebri Bold" panose="020B0604020202020204" charset="0"/>
                <a:ea typeface="+mn-ea"/>
                <a:cs typeface="+mn-cs"/>
              </a:rPr>
              <a:t>Wednesday, May 13, 2026</a:t>
            </a:r>
            <a:endParaRPr lang="en-US" sz="2000" kern="1200" dirty="0">
              <a:solidFill>
                <a:prstClr val="white"/>
              </a:solidFill>
              <a:latin typeface="Cerebri Bold" panose="020B0604020202020204" charset="0"/>
              <a:ea typeface="+mn-ea"/>
              <a:cs typeface="+mn-cs"/>
            </a:endParaRPr>
          </a:p>
          <a:p>
            <a:pPr defTabSz="685800">
              <a:buClrTx/>
            </a:pPr>
            <a:r>
              <a:rPr lang="en-US" sz="2000" kern="1200" dirty="0">
                <a:solidFill>
                  <a:prstClr val="white"/>
                </a:solidFill>
                <a:latin typeface="Cerebri Bold" panose="020B0604020202020204" charset="0"/>
                <a:ea typeface="+mn-ea"/>
                <a:cs typeface="+mn-cs"/>
              </a:rPr>
              <a:t>3:00 - 4:30 pm ET</a:t>
            </a:r>
          </a:p>
          <a:p>
            <a:pPr defTabSz="685800">
              <a:buClrTx/>
            </a:pPr>
            <a:endParaRPr lang="en-US" sz="2200" kern="1200" dirty="0">
              <a:solidFill>
                <a:prstClr val="white"/>
              </a:solidFill>
              <a:latin typeface="Aptos" panose="02110004020202020204"/>
              <a:ea typeface="+mn-ea"/>
              <a:cs typeface="+mn-cs"/>
            </a:endParaRPr>
          </a:p>
        </p:txBody>
      </p:sp>
      <p:pic>
        <p:nvPicPr>
          <p:cNvPr id="17" name="Picture 16" descr="Aging Peer Action Learning Logo">
            <a:extLst>
              <a:ext uri="{FF2B5EF4-FFF2-40B4-BE49-F238E27FC236}">
                <a16:creationId xmlns:a16="http://schemas.microsoft.com/office/drawing/2014/main" id="{0424FC22-94CD-34BD-E8E6-11AE1B8E9964}"/>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165490" y="-350015"/>
            <a:ext cx="3125450" cy="2553483"/>
          </a:xfrm>
          <a:prstGeom prst="rect">
            <a:avLst/>
          </a:prstGeom>
        </p:spPr>
      </p:pic>
      <p:sp>
        <p:nvSpPr>
          <p:cNvPr id="18" name="TextBox 8"/>
          <p:cNvSpPr txBox="1"/>
          <p:nvPr/>
        </p:nvSpPr>
        <p:spPr>
          <a:xfrm>
            <a:off x="7042357" y="3628396"/>
            <a:ext cx="1371716" cy="487313"/>
          </a:xfrm>
          <a:prstGeom prst="rect">
            <a:avLst/>
          </a:prstGeom>
        </p:spPr>
        <p:txBody>
          <a:bodyPr wrap="square" lIns="0" tIns="0" rIns="0" bIns="0" rtlCol="0" anchor="t">
            <a:spAutoFit/>
          </a:bodyPr>
          <a:lstStyle/>
          <a:p>
            <a:pPr algn="ctr" defTabSz="685800">
              <a:lnSpc>
                <a:spcPts val="1920"/>
              </a:lnSpc>
              <a:buClrTx/>
            </a:pPr>
            <a:r>
              <a:rPr lang="en-US" sz="1600" b="1" u="sng" kern="1200" dirty="0">
                <a:solidFill>
                  <a:prstClr val="black"/>
                </a:solidFill>
                <a:latin typeface="Cerebri Bold" panose="020B0604020202020204" charset="0"/>
                <a:ea typeface="Calibri (MS)"/>
                <a:cs typeface="Calibri (MS)"/>
                <a:sym typeface="Calibri (MS)"/>
                <a:hlinkClick r:id="" action="ppaction://noaction">
                  <a:extLst>
                    <a:ext uri="{A12FA001-AC4F-418D-AE19-62706E023703}">
                      <ahyp:hlinkClr xmlns:ahyp="http://schemas.microsoft.com/office/drawing/2018/hyperlinkcolor" val="tx"/>
                    </a:ext>
                  </a:extLst>
                </a:hlinkClick>
              </a:rPr>
              <a:t>at3center.net</a:t>
            </a:r>
          </a:p>
          <a:p>
            <a:pPr algn="ctr" defTabSz="685800">
              <a:lnSpc>
                <a:spcPts val="1920"/>
              </a:lnSpc>
              <a:buClrTx/>
            </a:pPr>
            <a:r>
              <a:rPr lang="en-US" sz="1600" b="1" u="sng" kern="1200" dirty="0">
                <a:solidFill>
                  <a:prstClr val="black"/>
                </a:solidFill>
                <a:latin typeface="Cerebri Bold" panose="020B0604020202020204" charset="0"/>
                <a:ea typeface="Calibri (MS)"/>
                <a:cs typeface="Calibri (MS)"/>
                <a:sym typeface="Calibri (MS)"/>
                <a:hlinkClick r:id="" action="ppaction://noaction">
                  <a:extLst>
                    <a:ext uri="{A12FA001-AC4F-418D-AE19-62706E023703}">
                      <ahyp:hlinkClr xmlns:ahyp="http://schemas.microsoft.com/office/drawing/2018/hyperlinkcolor" val="tx"/>
                    </a:ext>
                  </a:extLst>
                </a:hlinkClick>
              </a:rPr>
              <a:t>ataporg.org</a:t>
            </a:r>
          </a:p>
        </p:txBody>
      </p:sp>
      <p:grpSp>
        <p:nvGrpSpPr>
          <p:cNvPr id="19" name="Group 4" descr="ATAP AT3 Logo surrounded by a 4 color square of various blues and red"/>
          <p:cNvGrpSpPr/>
          <p:nvPr/>
        </p:nvGrpSpPr>
        <p:grpSpPr>
          <a:xfrm>
            <a:off x="7194863" y="2407148"/>
            <a:ext cx="1066705" cy="1066705"/>
            <a:chOff x="0" y="0"/>
            <a:chExt cx="2919253" cy="2919253"/>
          </a:xfrm>
        </p:grpSpPr>
        <p:sp>
          <p:nvSpPr>
            <p:cNvPr id="20" name="Freeform 5" descr="ATAP AT3 Logo with a four colored square surrounding it."/>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5" cstate="screen">
                <a:extLst>
                  <a:ext uri="{28A0092B-C50C-407E-A947-70E740481C1C}">
                    <a14:useLocalDpi xmlns:a14="http://schemas.microsoft.com/office/drawing/2010/main"/>
                  </a:ext>
                </a:extLst>
              </a:blip>
              <a:stretch>
                <a:fillRect/>
              </a:stretch>
            </a:blipFill>
          </p:spPr>
          <p:txBody>
            <a:bodyPr/>
            <a:lstStyle/>
            <a:p>
              <a:pPr defTabSz="685800">
                <a:buClrTx/>
              </a:pPr>
              <a:endParaRPr lang="en-US" sz="900" kern="1200">
                <a:solidFill>
                  <a:prstClr val="black"/>
                </a:solidFill>
                <a:latin typeface="Calibri"/>
                <a:ea typeface="+mn-ea"/>
                <a:cs typeface="+mn-cs"/>
              </a:endParaRPr>
            </a:p>
          </p:txBody>
        </p:sp>
      </p:grpSp>
    </p:spTree>
    <p:extLst>
      <p:ext uri="{BB962C8B-B14F-4D97-AF65-F5344CB8AC3E}">
        <p14:creationId xmlns:p14="http://schemas.microsoft.com/office/powerpoint/2010/main" val="1079781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2B074-8CE7-1FD4-98F8-EBF246EFCEDB}"/>
            </a:ext>
          </a:extLst>
        </p:cNvPr>
        <p:cNvGrpSpPr/>
        <p:nvPr/>
      </p:nvGrpSpPr>
      <p:grpSpPr>
        <a:xfrm>
          <a:off x="0" y="0"/>
          <a:ext cx="0" cy="0"/>
          <a:chOff x="0" y="0"/>
          <a:chExt cx="0" cy="0"/>
        </a:xfrm>
      </p:grpSpPr>
      <p:pic>
        <p:nvPicPr>
          <p:cNvPr id="7" name="Content Placeholder 6" descr="The aging network showing how funding moves from the federal governent to state units on aging to area agencies on aging to local service providers">
            <a:extLst>
              <a:ext uri="{FF2B5EF4-FFF2-40B4-BE49-F238E27FC236}">
                <a16:creationId xmlns:a16="http://schemas.microsoft.com/office/drawing/2014/main" id="{85408B1D-50E9-8936-7B2F-2130CD82DC53}"/>
              </a:ext>
            </a:extLst>
          </p:cNvPr>
          <p:cNvPicPr>
            <a:picLocks noGrp="1" noChangeAspect="1"/>
          </p:cNvPicPr>
          <p:nvPr>
            <p:ph idx="1"/>
          </p:nvPr>
        </p:nvPicPr>
        <p:blipFill>
          <a:blip r:embed="rId3"/>
          <a:stretch>
            <a:fillRect/>
          </a:stretch>
        </p:blipFill>
        <p:spPr>
          <a:xfrm>
            <a:off x="362609" y="221249"/>
            <a:ext cx="8650412" cy="3820073"/>
          </a:xfrm>
          <a:prstGeom prst="rect">
            <a:avLst/>
          </a:prstGeom>
        </p:spPr>
      </p:pic>
      <p:sp>
        <p:nvSpPr>
          <p:cNvPr id="10" name="Arrow: Down 9">
            <a:extLst>
              <a:ext uri="{FF2B5EF4-FFF2-40B4-BE49-F238E27FC236}">
                <a16:creationId xmlns:a16="http://schemas.microsoft.com/office/drawing/2014/main" id="{2546C49F-4930-7F9D-D0F5-87119463FB7C}"/>
              </a:ext>
              <a:ext uri="{C183D7F6-B498-43B3-948B-1728B52AA6E4}">
                <adec:decorative xmlns:adec="http://schemas.microsoft.com/office/drawing/2017/decorative" val="1"/>
              </a:ext>
            </a:extLst>
          </p:cNvPr>
          <p:cNvSpPr/>
          <p:nvPr/>
        </p:nvSpPr>
        <p:spPr>
          <a:xfrm>
            <a:off x="1440287" y="3729382"/>
            <a:ext cx="700709" cy="41744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a:solidFill>
                <a:prstClr val="white"/>
              </a:solidFill>
              <a:latin typeface="Calibri" panose="020F0502020204030204"/>
            </a:endParaRPr>
          </a:p>
        </p:txBody>
      </p:sp>
      <p:sp>
        <p:nvSpPr>
          <p:cNvPr id="2" name="Title 1">
            <a:extLst>
              <a:ext uri="{FF2B5EF4-FFF2-40B4-BE49-F238E27FC236}">
                <a16:creationId xmlns:a16="http://schemas.microsoft.com/office/drawing/2014/main" id="{C44D0725-49BE-C75F-D69B-24DB4F4612E4}"/>
              </a:ext>
            </a:extLst>
          </p:cNvPr>
          <p:cNvSpPr>
            <a:spLocks noGrp="1"/>
          </p:cNvSpPr>
          <p:nvPr>
            <p:ph type="title"/>
          </p:nvPr>
        </p:nvSpPr>
        <p:spPr>
          <a:xfrm>
            <a:off x="628650" y="-994172"/>
            <a:ext cx="7886700" cy="994172"/>
          </a:xfrm>
        </p:spPr>
        <p:txBody>
          <a:bodyPr vert="horz" lIns="91440" tIns="45720" rIns="91440" bIns="45720" rtlCol="0" anchor="b">
            <a:normAutofit/>
          </a:bodyPr>
          <a:lstStyle/>
          <a:p>
            <a:r>
              <a:rPr lang="en-US" dirty="0"/>
              <a:t>The Aging Network</a:t>
            </a:r>
          </a:p>
        </p:txBody>
      </p:sp>
      <p:sp>
        <p:nvSpPr>
          <p:cNvPr id="9" name="TextBox 8">
            <a:extLst>
              <a:ext uri="{FF2B5EF4-FFF2-40B4-BE49-F238E27FC236}">
                <a16:creationId xmlns:a16="http://schemas.microsoft.com/office/drawing/2014/main" id="{AF325F64-A458-DC5D-CB7E-E1121151A187}"/>
              </a:ext>
            </a:extLst>
          </p:cNvPr>
          <p:cNvSpPr txBox="1"/>
          <p:nvPr/>
        </p:nvSpPr>
        <p:spPr>
          <a:xfrm>
            <a:off x="539642" y="4252327"/>
            <a:ext cx="4573242" cy="369332"/>
          </a:xfrm>
          <a:prstGeom prst="rect">
            <a:avLst/>
          </a:prstGeom>
          <a:noFill/>
        </p:spPr>
        <p:txBody>
          <a:bodyPr wrap="square">
            <a:spAutoFit/>
          </a:bodyPr>
          <a:lstStyle/>
          <a:p>
            <a:pPr defTabSz="685800">
              <a:buClrTx/>
              <a:defRPr/>
            </a:pPr>
            <a:r>
              <a:rPr lang="en-US" altLang="en-US" sz="1800" b="1" kern="1200" dirty="0">
                <a:solidFill>
                  <a:prstClr val="black"/>
                </a:solidFill>
                <a:latin typeface="Verdana" panose="020B0604030504040204" pitchFamily="34" charset="0"/>
                <a:ea typeface="Verdana" panose="020B0604030504040204" pitchFamily="34" charset="0"/>
                <a:cs typeface="+mn-cs"/>
              </a:rPr>
              <a:t>TRIBES</a:t>
            </a:r>
            <a:r>
              <a:rPr lang="en-US" altLang="en-US" sz="1800" kern="1200" dirty="0">
                <a:solidFill>
                  <a:prstClr val="black"/>
                </a:solidFill>
                <a:latin typeface="Verdana" panose="020B0604030504040204" pitchFamily="34" charset="0"/>
                <a:ea typeface="Verdana" panose="020B0604030504040204" pitchFamily="34" charset="0"/>
                <a:cs typeface="+mn-cs"/>
              </a:rPr>
              <a:t> = Title VI Aging Programs</a:t>
            </a:r>
          </a:p>
        </p:txBody>
      </p:sp>
    </p:spTree>
    <p:extLst>
      <p:ext uri="{BB962C8B-B14F-4D97-AF65-F5344CB8AC3E}">
        <p14:creationId xmlns:p14="http://schemas.microsoft.com/office/powerpoint/2010/main" val="17214926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F40378-2657-D978-D8A3-AF311ECA77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00FC0A-0C8D-7E4A-5B33-E6E1A3F45366}"/>
              </a:ext>
            </a:extLst>
          </p:cNvPr>
          <p:cNvSpPr>
            <a:spLocks noGrp="1"/>
          </p:cNvSpPr>
          <p:nvPr>
            <p:ph type="title"/>
          </p:nvPr>
        </p:nvSpPr>
        <p:spPr/>
        <p:txBody>
          <a:bodyPr>
            <a:normAutofit fontScale="90000"/>
          </a:bodyPr>
          <a:lstStyle/>
          <a:p>
            <a:r>
              <a:rPr lang="en-US" dirty="0">
                <a:latin typeface="Verdana" panose="020B0604030504040204" pitchFamily="34" charset="0"/>
                <a:ea typeface="Verdana" panose="020B0604030504040204" pitchFamily="34" charset="0"/>
              </a:rPr>
              <a:t>88 Percent of AAAs Serve Consumers Under Age 60</a:t>
            </a:r>
          </a:p>
        </p:txBody>
      </p:sp>
      <p:sp>
        <p:nvSpPr>
          <p:cNvPr id="3" name="Content Placeholder 2">
            <a:extLst>
              <a:ext uri="{FF2B5EF4-FFF2-40B4-BE49-F238E27FC236}">
                <a16:creationId xmlns:a16="http://schemas.microsoft.com/office/drawing/2014/main" id="{392943E4-676D-C548-2B82-EB649209F998}"/>
              </a:ext>
            </a:extLst>
          </p:cNvPr>
          <p:cNvSpPr>
            <a:spLocks noGrp="1"/>
          </p:cNvSpPr>
          <p:nvPr>
            <p:ph idx="1"/>
          </p:nvPr>
        </p:nvSpPr>
        <p:spPr>
          <a:xfrm>
            <a:off x="628650" y="1606153"/>
            <a:ext cx="7886700" cy="3263504"/>
          </a:xfrm>
        </p:spPr>
        <p:txBody>
          <a:bodyPr/>
          <a:lstStyle/>
          <a:p>
            <a:r>
              <a:rPr lang="en-US" dirty="0">
                <a:latin typeface="Verdana" panose="020B0604030504040204" pitchFamily="34" charset="0"/>
                <a:ea typeface="Verdana" panose="020B0604030504040204" pitchFamily="34" charset="0"/>
              </a:rPr>
              <a:t>88% of AAAs serve individuals under 60 </a:t>
            </a:r>
          </a:p>
          <a:p>
            <a:r>
              <a:rPr lang="en-US" dirty="0">
                <a:latin typeface="Verdana" panose="020B0604030504040204" pitchFamily="34" charset="0"/>
                <a:ea typeface="Verdana" panose="020B0604030504040204" pitchFamily="34" charset="0"/>
              </a:rPr>
              <a:t>75% serve caregivers of all ages</a:t>
            </a:r>
          </a:p>
          <a:p>
            <a:pPr marL="171450" indent="-171450" defTabSz="685800">
              <a:lnSpc>
                <a:spcPct val="90000"/>
              </a:lnSpc>
              <a:spcBef>
                <a:spcPts val="750"/>
              </a:spcBef>
              <a:buClrTx/>
              <a:buSzTx/>
              <a:buFont typeface="Arial" panose="020B0604020202020204" pitchFamily="34" charset="0"/>
              <a:buChar char="•"/>
              <a:defRPr/>
            </a:pPr>
            <a:r>
              <a:rPr lang="en-US" dirty="0">
                <a:latin typeface="Verdana" panose="020B0604030504040204" pitchFamily="34" charset="0"/>
                <a:ea typeface="Verdana" panose="020B0604030504040204" pitchFamily="34" charset="0"/>
              </a:rPr>
              <a:t>71% serve individuals under 60 </a:t>
            </a:r>
            <a:r>
              <a:rPr lang="en-US" sz="2100" kern="1200" dirty="0">
                <a:solidFill>
                  <a:prstClr val="black"/>
                </a:solidFill>
                <a:latin typeface="Verdana" panose="020B0604030504040204" pitchFamily="34" charset="0"/>
                <a:ea typeface="Verdana" panose="020B0604030504040204" pitchFamily="34" charset="0"/>
                <a:cs typeface="+mn-cs"/>
              </a:rPr>
              <a:t>with a disability or chronic/serious illness</a:t>
            </a:r>
          </a:p>
          <a:p>
            <a:r>
              <a:rPr lang="en-US" dirty="0">
                <a:latin typeface="Verdana" panose="020B0604030504040204" pitchFamily="34" charset="0"/>
                <a:ea typeface="Verdana" panose="020B0604030504040204" pitchFamily="34" charset="0"/>
              </a:rPr>
              <a:t>50% serve consumers with dementia of all ages</a:t>
            </a:r>
          </a:p>
          <a:p>
            <a:r>
              <a:rPr lang="en-US" dirty="0">
                <a:latin typeface="Verdana" panose="020B0604030504040204" pitchFamily="34" charset="0"/>
                <a:ea typeface="Verdana" panose="020B0604030504040204" pitchFamily="34" charset="0"/>
              </a:rPr>
              <a:t>44% serve children or older relative caregivers raising them</a:t>
            </a:r>
          </a:p>
          <a:p>
            <a:r>
              <a:rPr lang="en-US" dirty="0">
                <a:latin typeface="Verdana" panose="020B0604030504040204" pitchFamily="34" charset="0"/>
                <a:ea typeface="Verdana" panose="020B0604030504040204" pitchFamily="34" charset="0"/>
              </a:rPr>
              <a:t>34% serve veterans under 60</a:t>
            </a:r>
          </a:p>
          <a:p>
            <a:endParaRPr lang="en-US" dirty="0"/>
          </a:p>
        </p:txBody>
      </p:sp>
    </p:spTree>
    <p:extLst>
      <p:ext uri="{BB962C8B-B14F-4D97-AF65-F5344CB8AC3E}">
        <p14:creationId xmlns:p14="http://schemas.microsoft.com/office/powerpoint/2010/main" val="4159509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512265-5834-CFB5-A827-DFB7AD9AD309}"/>
            </a:ext>
          </a:extLst>
        </p:cNvPr>
        <p:cNvGrpSpPr/>
        <p:nvPr/>
      </p:nvGrpSpPr>
      <p:grpSpPr>
        <a:xfrm>
          <a:off x="0" y="0"/>
          <a:ext cx="0" cy="0"/>
          <a:chOff x="0" y="0"/>
          <a:chExt cx="0" cy="0"/>
        </a:xfrm>
      </p:grpSpPr>
      <p:sp>
        <p:nvSpPr>
          <p:cNvPr id="2" name="Arrow: Down 1">
            <a:extLst>
              <a:ext uri="{FF2B5EF4-FFF2-40B4-BE49-F238E27FC236}">
                <a16:creationId xmlns:a16="http://schemas.microsoft.com/office/drawing/2014/main" id="{FB573550-A5F5-CF36-2A92-83D58684E3F6}"/>
              </a:ext>
              <a:ext uri="{C183D7F6-B498-43B3-948B-1728B52AA6E4}">
                <adec:decorative xmlns:adec="http://schemas.microsoft.com/office/drawing/2017/decorative" val="1"/>
              </a:ext>
            </a:extLst>
          </p:cNvPr>
          <p:cNvSpPr/>
          <p:nvPr/>
        </p:nvSpPr>
        <p:spPr>
          <a:xfrm>
            <a:off x="4185179" y="833380"/>
            <a:ext cx="773642" cy="400311"/>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a:solidFill>
                <a:prstClr val="white"/>
              </a:solidFill>
              <a:latin typeface="Calibri" panose="020F0502020204030204"/>
            </a:endParaRPr>
          </a:p>
        </p:txBody>
      </p:sp>
      <p:sp>
        <p:nvSpPr>
          <p:cNvPr id="6" name="Title 5">
            <a:extLst>
              <a:ext uri="{FF2B5EF4-FFF2-40B4-BE49-F238E27FC236}">
                <a16:creationId xmlns:a16="http://schemas.microsoft.com/office/drawing/2014/main" id="{FE7D0C6C-79B5-C91F-3467-2A9D94EF1A81}"/>
              </a:ext>
            </a:extLst>
          </p:cNvPr>
          <p:cNvSpPr txBox="1">
            <a:spLocks noGrp="1"/>
          </p:cNvSpPr>
          <p:nvPr>
            <p:ph type="title" idx="4294967295"/>
          </p:nvPr>
        </p:nvSpPr>
        <p:spPr>
          <a:xfrm>
            <a:off x="2519686" y="221653"/>
            <a:ext cx="5079014"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685800" rtl="0" eaLnBrk="1" fontAlgn="auto" latinLnBrk="0" hangingPunct="1">
              <a:lnSpc>
                <a:spcPct val="100000"/>
              </a:lnSpc>
              <a:spcBef>
                <a:spcPts val="0"/>
              </a:spcBef>
              <a:spcAft>
                <a:spcPts val="0"/>
              </a:spcAft>
              <a:buClrTx/>
              <a:buSzTx/>
              <a:buFont typeface="Arial"/>
              <a:buNone/>
              <a:tabLst/>
              <a:defRPr/>
            </a:pPr>
            <a:r>
              <a:rPr kumimoji="0" lang="en-US" sz="3000" b="0" i="0" u="none" strike="noStrike" kern="1200" cap="none" spc="0" normalizeH="0" baseline="0" noProof="0" dirty="0">
                <a:ln>
                  <a:noFill/>
                </a:ln>
                <a:solidFill>
                  <a:prstClr val="black"/>
                </a:solidFill>
                <a:effectLst/>
                <a:uLnTx/>
                <a:uFillTx/>
                <a:latin typeface="Calibri" panose="020F0502020204030204"/>
                <a:ea typeface="+mn-ea"/>
                <a:cs typeface="+mn-cs"/>
                <a:sym typeface="Arial"/>
              </a:rPr>
              <a:t>Caller from Anywhere, USA… </a:t>
            </a:r>
          </a:p>
        </p:txBody>
      </p:sp>
      <p:sp>
        <p:nvSpPr>
          <p:cNvPr id="8" name="Arrow: Down 7">
            <a:extLst>
              <a:ext uri="{FF2B5EF4-FFF2-40B4-BE49-F238E27FC236}">
                <a16:creationId xmlns:a16="http://schemas.microsoft.com/office/drawing/2014/main" id="{87FE4FBC-6D30-C8DB-78AA-98C597209E20}"/>
              </a:ext>
              <a:ext uri="{C183D7F6-B498-43B3-948B-1728B52AA6E4}">
                <adec:decorative xmlns:adec="http://schemas.microsoft.com/office/drawing/2017/decorative" val="1"/>
              </a:ext>
            </a:extLst>
          </p:cNvPr>
          <p:cNvSpPr/>
          <p:nvPr/>
        </p:nvSpPr>
        <p:spPr>
          <a:xfrm>
            <a:off x="4171463" y="2674755"/>
            <a:ext cx="801075" cy="467454"/>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a:solidFill>
                <a:prstClr val="white"/>
              </a:solidFill>
              <a:latin typeface="Calibri" panose="020F0502020204030204"/>
            </a:endParaRPr>
          </a:p>
        </p:txBody>
      </p:sp>
      <p:sp>
        <p:nvSpPr>
          <p:cNvPr id="9" name="TextBox 8">
            <a:extLst>
              <a:ext uri="{FF2B5EF4-FFF2-40B4-BE49-F238E27FC236}">
                <a16:creationId xmlns:a16="http://schemas.microsoft.com/office/drawing/2014/main" id="{A93FF518-CED1-ECE9-AF88-6CFB23C9A61B}"/>
              </a:ext>
            </a:extLst>
          </p:cNvPr>
          <p:cNvSpPr txBox="1"/>
          <p:nvPr/>
        </p:nvSpPr>
        <p:spPr>
          <a:xfrm>
            <a:off x="228824" y="3137317"/>
            <a:ext cx="8430321" cy="553998"/>
          </a:xfrm>
          <a:prstGeom prst="rect">
            <a:avLst/>
          </a:prstGeom>
          <a:noFill/>
        </p:spPr>
        <p:txBody>
          <a:bodyPr wrap="square" rtlCol="0">
            <a:spAutoFit/>
          </a:bodyPr>
          <a:lstStyle/>
          <a:p>
            <a:pPr algn="ctr" defTabSz="685800">
              <a:buClrTx/>
              <a:defRPr/>
            </a:pPr>
            <a:r>
              <a:rPr lang="en-US" sz="3000" kern="1200" dirty="0">
                <a:solidFill>
                  <a:prstClr val="black"/>
                </a:solidFill>
                <a:latin typeface="Calibri" panose="020F0502020204030204"/>
                <a:ea typeface="+mn-ea"/>
                <a:cs typeface="+mn-cs"/>
              </a:rPr>
              <a:t>Local, state and national resources</a:t>
            </a:r>
          </a:p>
        </p:txBody>
      </p:sp>
      <p:pic>
        <p:nvPicPr>
          <p:cNvPr id="11" name="Picture 10" descr="eldercare locator">
            <a:extLst>
              <a:ext uri="{FF2B5EF4-FFF2-40B4-BE49-F238E27FC236}">
                <a16:creationId xmlns:a16="http://schemas.microsoft.com/office/drawing/2014/main" id="{5105B748-5DAF-C88A-D40C-A06FFA85AFAB}"/>
              </a:ext>
            </a:extLst>
          </p:cNvPr>
          <p:cNvPicPr>
            <a:picLocks noChangeAspect="1"/>
          </p:cNvPicPr>
          <p:nvPr/>
        </p:nvPicPr>
        <p:blipFill>
          <a:blip r:embed="rId3"/>
          <a:stretch>
            <a:fillRect/>
          </a:stretch>
        </p:blipFill>
        <p:spPr>
          <a:xfrm>
            <a:off x="2468946" y="1339694"/>
            <a:ext cx="2046422" cy="1100100"/>
          </a:xfrm>
          <a:prstGeom prst="rect">
            <a:avLst/>
          </a:prstGeom>
        </p:spPr>
      </p:pic>
      <p:pic>
        <p:nvPicPr>
          <p:cNvPr id="15" name="Picture 14">
            <a:extLst>
              <a:ext uri="{FF2B5EF4-FFF2-40B4-BE49-F238E27FC236}">
                <a16:creationId xmlns:a16="http://schemas.microsoft.com/office/drawing/2014/main" id="{729F4889-3AE8-6810-EC49-342FCAC5F891}"/>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2468946" y="3844437"/>
            <a:ext cx="1020376" cy="1031060"/>
          </a:xfrm>
          <a:prstGeom prst="rect">
            <a:avLst/>
          </a:prstGeom>
        </p:spPr>
      </p:pic>
      <p:pic>
        <p:nvPicPr>
          <p:cNvPr id="3" name="Picture 2">
            <a:extLst>
              <a:ext uri="{FF2B5EF4-FFF2-40B4-BE49-F238E27FC236}">
                <a16:creationId xmlns:a16="http://schemas.microsoft.com/office/drawing/2014/main" id="{F3A66FC2-A930-9C71-A759-519CAC28EA06}"/>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749268" y="1407676"/>
            <a:ext cx="974386" cy="979259"/>
          </a:xfrm>
          <a:prstGeom prst="rect">
            <a:avLst/>
          </a:prstGeom>
        </p:spPr>
      </p:pic>
      <p:pic>
        <p:nvPicPr>
          <p:cNvPr id="5" name="Picture 4">
            <a:extLst>
              <a:ext uri="{FF2B5EF4-FFF2-40B4-BE49-F238E27FC236}">
                <a16:creationId xmlns:a16="http://schemas.microsoft.com/office/drawing/2014/main" id="{B23D1587-E246-3B5C-6A51-229ED5759369}"/>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3907539" y="3686083"/>
            <a:ext cx="1328923" cy="1248075"/>
          </a:xfrm>
          <a:prstGeom prst="rect">
            <a:avLst/>
          </a:prstGeom>
        </p:spPr>
      </p:pic>
      <p:pic>
        <p:nvPicPr>
          <p:cNvPr id="10" name="Picture 9">
            <a:extLst>
              <a:ext uri="{FF2B5EF4-FFF2-40B4-BE49-F238E27FC236}">
                <a16:creationId xmlns:a16="http://schemas.microsoft.com/office/drawing/2014/main" id="{DE0DB519-98A1-DF75-9177-0175D6F8486B}"/>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5654678" y="3857313"/>
            <a:ext cx="1509448" cy="1018184"/>
          </a:xfrm>
          <a:prstGeom prst="rect">
            <a:avLst/>
          </a:prstGeom>
        </p:spPr>
      </p:pic>
      <p:pic>
        <p:nvPicPr>
          <p:cNvPr id="18" name="Picture 17">
            <a:extLst>
              <a:ext uri="{FF2B5EF4-FFF2-40B4-BE49-F238E27FC236}">
                <a16:creationId xmlns:a16="http://schemas.microsoft.com/office/drawing/2014/main" id="{1588ED89-3872-E781-8094-3FDE9B66A67C}"/>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1545300" y="82916"/>
            <a:ext cx="974386" cy="950620"/>
          </a:xfrm>
          <a:prstGeom prst="rect">
            <a:avLst/>
          </a:prstGeom>
        </p:spPr>
      </p:pic>
      <p:sp>
        <p:nvSpPr>
          <p:cNvPr id="12" name="TextBox 11">
            <a:extLst>
              <a:ext uri="{FF2B5EF4-FFF2-40B4-BE49-F238E27FC236}">
                <a16:creationId xmlns:a16="http://schemas.microsoft.com/office/drawing/2014/main" id="{9FFF0250-5AF5-B583-12E8-632E22417030}"/>
              </a:ext>
              <a:ext uri="{C183D7F6-B498-43B3-948B-1728B52AA6E4}">
                <adec:decorative xmlns:adec="http://schemas.microsoft.com/office/drawing/2017/decorative" val="1"/>
              </a:ext>
            </a:extLst>
          </p:cNvPr>
          <p:cNvSpPr txBox="1"/>
          <p:nvPr/>
        </p:nvSpPr>
        <p:spPr>
          <a:xfrm>
            <a:off x="400120" y="4586287"/>
            <a:ext cx="1657280" cy="300082"/>
          </a:xfrm>
          <a:prstGeom prst="rect">
            <a:avLst/>
          </a:prstGeom>
          <a:solidFill>
            <a:schemeClr val="bg1"/>
          </a:solidFill>
        </p:spPr>
        <p:txBody>
          <a:bodyPr wrap="square" rtlCol="0">
            <a:spAutoFit/>
          </a:bodyPr>
          <a:lstStyle/>
          <a:p>
            <a:pPr defTabSz="685800">
              <a:buClrTx/>
              <a:defRPr/>
            </a:pPr>
            <a:endParaRPr lang="en-US" sz="1350" kern="1200" dirty="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3629594612"/>
      </p:ext>
    </p:extLst>
  </p:cSld>
  <p:clrMapOvr>
    <a:masterClrMapping/>
  </p:clrMapOvr>
  <mc:AlternateContent xmlns:mc="http://schemas.openxmlformats.org/markup-compatibility/2006" xmlns:p14="http://schemas.microsoft.com/office/powerpoint/2010/main">
    <mc:Choice Requires="p14">
      <p:transition spd="slow" p14:dur="2000" advTm="67278"/>
    </mc:Choice>
    <mc:Fallback xmlns="">
      <p:transition spd="slow" advTm="6727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319AF-2EA1-42DE-54DF-422DA85346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3F5756-4BD2-9F9F-F1E9-14642BD7FD01}"/>
              </a:ext>
            </a:extLst>
          </p:cNvPr>
          <p:cNvSpPr>
            <a:spLocks noGrp="1"/>
          </p:cNvSpPr>
          <p:nvPr>
            <p:ph type="title"/>
          </p:nvPr>
        </p:nvSpPr>
        <p:spPr>
          <a:xfrm>
            <a:off x="141372" y="153403"/>
            <a:ext cx="3459079" cy="469232"/>
          </a:xfrm>
        </p:spPr>
        <p:txBody>
          <a:bodyPr rtlCol="0">
            <a:normAutofit/>
          </a:bodyPr>
          <a:lstStyle/>
          <a:p>
            <a:pPr>
              <a:defRPr/>
            </a:pPr>
            <a:r>
              <a:rPr lang="en-US" sz="2625" dirty="0">
                <a:solidFill>
                  <a:srgbClr val="7030A0"/>
                </a:solidFill>
                <a:latin typeface="Verdana" panose="020B0604030504040204" pitchFamily="34" charset="0"/>
                <a:ea typeface="Verdana" panose="020B0604030504040204" pitchFamily="34" charset="0"/>
              </a:rPr>
              <a:t>Eldercare.acl.gov</a:t>
            </a:r>
          </a:p>
        </p:txBody>
      </p:sp>
      <p:pic>
        <p:nvPicPr>
          <p:cNvPr id="3" name="Picture 2" descr="Screenshot of the eldercare locator website showing how you find help in your community by entering a location.">
            <a:extLst>
              <a:ext uri="{FF2B5EF4-FFF2-40B4-BE49-F238E27FC236}">
                <a16:creationId xmlns:a16="http://schemas.microsoft.com/office/drawing/2014/main" id="{BB7F1CE7-3736-D5EE-59B8-F8B9A2AF1C44}"/>
              </a:ext>
            </a:extLst>
          </p:cNvPr>
          <p:cNvPicPr>
            <a:picLocks noChangeAspect="1"/>
          </p:cNvPicPr>
          <p:nvPr/>
        </p:nvPicPr>
        <p:blipFill>
          <a:blip r:embed="rId3"/>
          <a:stretch>
            <a:fillRect/>
          </a:stretch>
        </p:blipFill>
        <p:spPr>
          <a:xfrm>
            <a:off x="55597" y="708037"/>
            <a:ext cx="9032807" cy="4078428"/>
          </a:xfrm>
          <a:prstGeom prst="rect">
            <a:avLst/>
          </a:prstGeom>
        </p:spPr>
      </p:pic>
      <p:sp>
        <p:nvSpPr>
          <p:cNvPr id="7" name="Arrow: Right 6">
            <a:extLst>
              <a:ext uri="{FF2B5EF4-FFF2-40B4-BE49-F238E27FC236}">
                <a16:creationId xmlns:a16="http://schemas.microsoft.com/office/drawing/2014/main" id="{993031BA-D57F-6C8F-C288-9837407E0A83}"/>
              </a:ext>
              <a:ext uri="{C183D7F6-B498-43B3-948B-1728B52AA6E4}">
                <adec:decorative xmlns:adec="http://schemas.microsoft.com/office/drawing/2017/decorative" val="1"/>
              </a:ext>
            </a:extLst>
          </p:cNvPr>
          <p:cNvSpPr/>
          <p:nvPr/>
        </p:nvSpPr>
        <p:spPr>
          <a:xfrm>
            <a:off x="422644" y="4165177"/>
            <a:ext cx="1263890" cy="540573"/>
          </a:xfrm>
          <a:prstGeom prst="rightArrow">
            <a:avLst/>
          </a:prstGeom>
          <a:solidFill>
            <a:srgbClr val="FE0A0A"/>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buClrTx/>
              <a:defRPr/>
            </a:pPr>
            <a:endParaRPr lang="en-US" sz="1350" kern="1200">
              <a:solidFill>
                <a:prstClr val="white"/>
              </a:solidFill>
              <a:latin typeface="Calibri" panose="020F0502020204030204"/>
            </a:endParaRPr>
          </a:p>
        </p:txBody>
      </p:sp>
    </p:spTree>
    <p:extLst>
      <p:ext uri="{BB962C8B-B14F-4D97-AF65-F5344CB8AC3E}">
        <p14:creationId xmlns:p14="http://schemas.microsoft.com/office/powerpoint/2010/main" val="3684024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8AE272-9E1A-4346-C5E0-1053BC3D73C1}"/>
            </a:ext>
          </a:extLst>
        </p:cNvPr>
        <p:cNvGrpSpPr/>
        <p:nvPr/>
      </p:nvGrpSpPr>
      <p:grpSpPr>
        <a:xfrm>
          <a:off x="0" y="0"/>
          <a:ext cx="0" cy="0"/>
          <a:chOff x="0" y="0"/>
          <a:chExt cx="0" cy="0"/>
        </a:xfrm>
      </p:grpSpPr>
      <p:sp>
        <p:nvSpPr>
          <p:cNvPr id="21506" name="Rectangle 2">
            <a:extLst>
              <a:ext uri="{FF2B5EF4-FFF2-40B4-BE49-F238E27FC236}">
                <a16:creationId xmlns:a16="http://schemas.microsoft.com/office/drawing/2014/main" id="{D5F68876-C2E9-6467-DD8A-108225491969}"/>
              </a:ext>
            </a:extLst>
          </p:cNvPr>
          <p:cNvSpPr>
            <a:spLocks noGrp="1" noChangeArrowheads="1"/>
          </p:cNvSpPr>
          <p:nvPr>
            <p:ph type="title"/>
          </p:nvPr>
        </p:nvSpPr>
        <p:spPr>
          <a:xfrm>
            <a:off x="700549" y="267898"/>
            <a:ext cx="7742903" cy="508820"/>
          </a:xfrm>
        </p:spPr>
        <p:txBody>
          <a:bodyPr>
            <a:noAutofit/>
          </a:bodyPr>
          <a:lstStyle/>
          <a:p>
            <a:pPr algn="ctr" eaLnBrk="1" hangingPunct="1"/>
            <a:br>
              <a:rPr lang="en-US" altLang="en-US" sz="2625" dirty="0">
                <a:latin typeface="Verdana" panose="020B0604030504040204" pitchFamily="34" charset="0"/>
                <a:ea typeface="Verdana" panose="020B0604030504040204" pitchFamily="34" charset="0"/>
              </a:rPr>
            </a:br>
            <a:r>
              <a:rPr lang="en-US" altLang="en-US" sz="2625" dirty="0">
                <a:latin typeface="Verdana" panose="020B0604030504040204" pitchFamily="34" charset="0"/>
                <a:ea typeface="Verdana" panose="020B0604030504040204" pitchFamily="34" charset="0"/>
              </a:rPr>
              <a:t>Find on the Eldercare Locator Website</a:t>
            </a:r>
            <a:br>
              <a:rPr lang="en-US" altLang="en-US" sz="3000" dirty="0"/>
            </a:br>
            <a:endParaRPr lang="en-US" altLang="en-US" sz="3000" i="1" dirty="0"/>
          </a:p>
        </p:txBody>
      </p:sp>
      <p:sp>
        <p:nvSpPr>
          <p:cNvPr id="21507" name="TextBox 5">
            <a:extLst>
              <a:ext uri="{FF2B5EF4-FFF2-40B4-BE49-F238E27FC236}">
                <a16:creationId xmlns:a16="http://schemas.microsoft.com/office/drawing/2014/main" id="{2D53CD4C-F5F3-B8AD-3821-37F574429542}"/>
              </a:ext>
            </a:extLst>
          </p:cNvPr>
          <p:cNvSpPr txBox="1">
            <a:spLocks noChangeArrowheads="1"/>
          </p:cNvSpPr>
          <p:nvPr/>
        </p:nvSpPr>
        <p:spPr bwMode="auto">
          <a:xfrm>
            <a:off x="266700" y="1049236"/>
            <a:ext cx="5843155"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Char char="•"/>
              <a:defRPr sz="2400">
                <a:solidFill>
                  <a:schemeClr val="tx1"/>
                </a:solidFill>
                <a:latin typeface="Verdana" panose="020B0604030504040204" pitchFamily="34" charset="0"/>
                <a:ea typeface="MS PGothic" panose="020B0600070205080204" pitchFamily="34" charset="-128"/>
              </a:defRPr>
            </a:lvl1pPr>
            <a:lvl2pPr marL="742950" indent="-285750">
              <a:spcBef>
                <a:spcPct val="20000"/>
              </a:spcBef>
              <a:buChar char="–"/>
              <a:defRPr sz="2400">
                <a:solidFill>
                  <a:schemeClr val="tx1"/>
                </a:solidFill>
                <a:latin typeface="Verdana" panose="020B0604030504040204" pitchFamily="34" charset="0"/>
                <a:ea typeface="MS PGothic" panose="020B0600070205080204" pitchFamily="34" charset="-128"/>
              </a:defRPr>
            </a:lvl2pPr>
            <a:lvl3pPr marL="1143000" indent="-228600">
              <a:spcBef>
                <a:spcPct val="20000"/>
              </a:spcBef>
              <a:buChar char="•"/>
              <a:defRPr sz="2400">
                <a:solidFill>
                  <a:schemeClr val="tx1"/>
                </a:solidFill>
                <a:latin typeface="Verdana" panose="020B0604030504040204" pitchFamily="34" charset="0"/>
                <a:ea typeface="MS PGothic" panose="020B0600070205080204" pitchFamily="34" charset="-128"/>
              </a:defRPr>
            </a:lvl3pPr>
            <a:lvl4pPr marL="1600200" indent="-228600">
              <a:spcBef>
                <a:spcPct val="20000"/>
              </a:spcBef>
              <a:buChar char="–"/>
              <a:defRPr sz="2400">
                <a:solidFill>
                  <a:schemeClr val="tx1"/>
                </a:solidFill>
                <a:latin typeface="Verdana" panose="020B0604030504040204" pitchFamily="34" charset="0"/>
                <a:ea typeface="MS PGothic" panose="020B0600070205080204" pitchFamily="34" charset="-128"/>
              </a:defRPr>
            </a:lvl4pPr>
            <a:lvl5pPr marL="2057400" indent="-228600">
              <a:spcBef>
                <a:spcPct val="20000"/>
              </a:spcBef>
              <a:buChar char="»"/>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har char="»"/>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har char="»"/>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har char="»"/>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har char="»"/>
              <a:defRPr sz="2400">
                <a:solidFill>
                  <a:schemeClr val="tx1"/>
                </a:solidFill>
                <a:latin typeface="Verdana" panose="020B0604030504040204" pitchFamily="34" charset="0"/>
                <a:ea typeface="MS PGothic" panose="020B0600070205080204" pitchFamily="34" charset="-128"/>
              </a:defRPr>
            </a:lvl9pPr>
          </a:lstStyle>
          <a:p>
            <a:pPr marL="342900" indent="-342900" defTabSz="685800" fontAlgn="base">
              <a:spcBef>
                <a:spcPct val="0"/>
              </a:spcBef>
              <a:spcAft>
                <a:spcPct val="0"/>
              </a:spcAft>
              <a:buClrTx/>
              <a:buFont typeface="Arial" panose="020B0604020202020204" pitchFamily="34" charset="0"/>
              <a:buChar char="•"/>
              <a:defRPr/>
            </a:pPr>
            <a:r>
              <a:rPr lang="en-US" altLang="en-US" sz="2100" kern="1200" dirty="0">
                <a:solidFill>
                  <a:prstClr val="black"/>
                </a:solidFill>
                <a:ea typeface="Verdana" panose="020B0604030504040204" pitchFamily="34" charset="0"/>
                <a:cs typeface="+mn-cs"/>
              </a:rPr>
              <a:t>Information and Referral/Assistance</a:t>
            </a:r>
          </a:p>
          <a:p>
            <a:pPr marL="342900" indent="-342900" defTabSz="685800" fontAlgn="base">
              <a:spcBef>
                <a:spcPct val="0"/>
              </a:spcBef>
              <a:spcAft>
                <a:spcPct val="0"/>
              </a:spcAft>
              <a:buClrTx/>
              <a:buFont typeface="Arial" panose="020B0604020202020204" pitchFamily="34" charset="0"/>
              <a:buChar char="•"/>
              <a:defRPr/>
            </a:pPr>
            <a:r>
              <a:rPr lang="en-US" altLang="en-US" sz="2100" kern="1200" dirty="0">
                <a:solidFill>
                  <a:srgbClr val="000000"/>
                </a:solidFill>
                <a:ea typeface="Verdana" panose="020B0604030504040204" pitchFamily="34" charset="0"/>
                <a:cs typeface="+mn-cs"/>
              </a:rPr>
              <a:t>Aging and Disability Resource Center</a:t>
            </a:r>
          </a:p>
          <a:p>
            <a:pPr marL="342900" indent="-342900" defTabSz="685800" fontAlgn="base">
              <a:spcBef>
                <a:spcPct val="0"/>
              </a:spcBef>
              <a:spcAft>
                <a:spcPct val="0"/>
              </a:spcAft>
              <a:buClrTx/>
              <a:buFont typeface="Arial" panose="020B0604020202020204" pitchFamily="34" charset="0"/>
              <a:buChar char="•"/>
              <a:defRPr/>
            </a:pPr>
            <a:r>
              <a:rPr lang="en-US" altLang="en-US" sz="2100" kern="1200" dirty="0">
                <a:solidFill>
                  <a:srgbClr val="000000"/>
                </a:solidFill>
                <a:ea typeface="Verdana" panose="020B0604030504040204" pitchFamily="34" charset="0"/>
                <a:cs typeface="+mn-cs"/>
              </a:rPr>
              <a:t>Area Agency on Aging</a:t>
            </a:r>
          </a:p>
          <a:p>
            <a:pPr marL="342900" indent="-342900" defTabSz="685800" fontAlgn="base">
              <a:spcBef>
                <a:spcPct val="0"/>
              </a:spcBef>
              <a:spcAft>
                <a:spcPct val="0"/>
              </a:spcAft>
              <a:buClrTx/>
              <a:buFont typeface="Arial" panose="020B0604020202020204" pitchFamily="34" charset="0"/>
              <a:buChar char="•"/>
              <a:defRPr/>
            </a:pPr>
            <a:r>
              <a:rPr lang="en-US" altLang="en-US" sz="2100" kern="1200" dirty="0">
                <a:solidFill>
                  <a:srgbClr val="000000"/>
                </a:solidFill>
                <a:ea typeface="Verdana" panose="020B0604030504040204" pitchFamily="34" charset="0"/>
                <a:cs typeface="+mn-cs"/>
              </a:rPr>
              <a:t>Title VI American Indian, Alaskan </a:t>
            </a:r>
          </a:p>
          <a:p>
            <a:pPr marL="0" indent="0" defTabSz="685800" fontAlgn="base">
              <a:spcBef>
                <a:spcPct val="0"/>
              </a:spcBef>
              <a:spcAft>
                <a:spcPct val="0"/>
              </a:spcAft>
              <a:buClrTx/>
              <a:buNone/>
              <a:defRPr/>
            </a:pPr>
            <a:r>
              <a:rPr lang="en-US" altLang="en-US" sz="2100" kern="1200" dirty="0">
                <a:solidFill>
                  <a:srgbClr val="000000"/>
                </a:solidFill>
                <a:ea typeface="Verdana" panose="020B0604030504040204" pitchFamily="34" charset="0"/>
                <a:cs typeface="+mn-cs"/>
              </a:rPr>
              <a:t>    Native and Native Hawaiian Program</a:t>
            </a:r>
          </a:p>
          <a:p>
            <a:pPr marL="342900" indent="-342900" defTabSz="685800" fontAlgn="base">
              <a:spcBef>
                <a:spcPct val="0"/>
              </a:spcBef>
              <a:spcAft>
                <a:spcPct val="0"/>
              </a:spcAft>
              <a:buClrTx/>
              <a:buFont typeface="Arial" panose="020B0604020202020204" pitchFamily="34" charset="0"/>
              <a:buChar char="•"/>
              <a:defRPr/>
            </a:pPr>
            <a:r>
              <a:rPr lang="en-US" altLang="en-US" sz="2100" kern="1200" dirty="0">
                <a:solidFill>
                  <a:srgbClr val="000000"/>
                </a:solidFill>
                <a:ea typeface="Verdana" panose="020B0604030504040204" pitchFamily="34" charset="0"/>
                <a:cs typeface="+mn-cs"/>
              </a:rPr>
              <a:t>State Unit on Aging</a:t>
            </a:r>
          </a:p>
          <a:p>
            <a:pPr marL="342900" indent="-342900" defTabSz="685800" fontAlgn="base">
              <a:spcBef>
                <a:spcPct val="0"/>
              </a:spcBef>
              <a:spcAft>
                <a:spcPct val="0"/>
              </a:spcAft>
              <a:buClrTx/>
              <a:buFont typeface="Arial" panose="020B0604020202020204" pitchFamily="34" charset="0"/>
              <a:buChar char="•"/>
              <a:defRPr/>
            </a:pPr>
            <a:r>
              <a:rPr lang="en-US" altLang="en-US" sz="2100" kern="1200" dirty="0">
                <a:solidFill>
                  <a:srgbClr val="000000"/>
                </a:solidFill>
                <a:ea typeface="Verdana" panose="020B0604030504040204" pitchFamily="34" charset="0"/>
                <a:cs typeface="+mn-cs"/>
              </a:rPr>
              <a:t>Elder Abuse Prevention</a:t>
            </a:r>
          </a:p>
          <a:p>
            <a:pPr marL="342900" indent="-342900" defTabSz="685800" fontAlgn="base">
              <a:spcBef>
                <a:spcPct val="0"/>
              </a:spcBef>
              <a:spcAft>
                <a:spcPct val="0"/>
              </a:spcAft>
              <a:buClrTx/>
              <a:buFont typeface="Arial" panose="020B0604020202020204" pitchFamily="34" charset="0"/>
              <a:buChar char="•"/>
              <a:defRPr/>
            </a:pPr>
            <a:r>
              <a:rPr lang="en-US" altLang="en-US" sz="2100" kern="1200" dirty="0">
                <a:solidFill>
                  <a:srgbClr val="000000"/>
                </a:solidFill>
                <a:ea typeface="Verdana" panose="020B0604030504040204" pitchFamily="34" charset="0"/>
                <a:cs typeface="+mn-cs"/>
              </a:rPr>
              <a:t>Health Insurance Counseling</a:t>
            </a:r>
          </a:p>
          <a:p>
            <a:pPr marL="342900" indent="-342900" defTabSz="685800" fontAlgn="base">
              <a:spcBef>
                <a:spcPct val="0"/>
              </a:spcBef>
              <a:spcAft>
                <a:spcPct val="0"/>
              </a:spcAft>
              <a:buClrTx/>
              <a:buFont typeface="Arial" panose="020B0604020202020204" pitchFamily="34" charset="0"/>
              <a:buChar char="•"/>
              <a:defRPr/>
            </a:pPr>
            <a:r>
              <a:rPr lang="en-US" altLang="en-US" sz="2100" kern="1200" dirty="0">
                <a:solidFill>
                  <a:srgbClr val="000000"/>
                </a:solidFill>
                <a:ea typeface="Verdana" panose="020B0604030504040204" pitchFamily="34" charset="0"/>
                <a:cs typeface="+mn-cs"/>
              </a:rPr>
              <a:t>Legal Service Program</a:t>
            </a:r>
          </a:p>
          <a:p>
            <a:pPr marL="342900" indent="-342900" defTabSz="685800" fontAlgn="base">
              <a:spcBef>
                <a:spcPct val="0"/>
              </a:spcBef>
              <a:spcAft>
                <a:spcPct val="0"/>
              </a:spcAft>
              <a:buClrTx/>
              <a:buFont typeface="Arial" panose="020B0604020202020204" pitchFamily="34" charset="0"/>
              <a:buChar char="•"/>
              <a:defRPr/>
            </a:pPr>
            <a:r>
              <a:rPr lang="en-US" altLang="en-US" sz="2100" kern="1200" dirty="0">
                <a:solidFill>
                  <a:srgbClr val="000000"/>
                </a:solidFill>
                <a:ea typeface="Verdana" panose="020B0604030504040204" pitchFamily="34" charset="0"/>
                <a:cs typeface="+mn-cs"/>
              </a:rPr>
              <a:t>Long Term Care Ombudsman</a:t>
            </a:r>
          </a:p>
        </p:txBody>
      </p:sp>
      <p:pic>
        <p:nvPicPr>
          <p:cNvPr id="4" name="Picture 3">
            <a:extLst>
              <a:ext uri="{FF2B5EF4-FFF2-40B4-BE49-F238E27FC236}">
                <a16:creationId xmlns:a16="http://schemas.microsoft.com/office/drawing/2014/main" id="{1CD5F557-6F68-4E0B-6B20-6DA05949817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85286" y="736774"/>
            <a:ext cx="974386" cy="979259"/>
          </a:xfrm>
          <a:prstGeom prst="rect">
            <a:avLst/>
          </a:prstGeom>
        </p:spPr>
      </p:pic>
      <p:pic>
        <p:nvPicPr>
          <p:cNvPr id="6" name="Picture 5">
            <a:extLst>
              <a:ext uri="{FF2B5EF4-FFF2-40B4-BE49-F238E27FC236}">
                <a16:creationId xmlns:a16="http://schemas.microsoft.com/office/drawing/2014/main" id="{6AD3B20F-4101-72F4-4471-17EB5ADBD8C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934152" y="3914187"/>
            <a:ext cx="1102339" cy="871906"/>
          </a:xfrm>
          <a:prstGeom prst="rect">
            <a:avLst/>
          </a:prstGeom>
        </p:spPr>
      </p:pic>
      <p:pic>
        <p:nvPicPr>
          <p:cNvPr id="10" name="Picture 9">
            <a:extLst>
              <a:ext uri="{FF2B5EF4-FFF2-40B4-BE49-F238E27FC236}">
                <a16:creationId xmlns:a16="http://schemas.microsoft.com/office/drawing/2014/main" id="{658AC6FD-5FB6-7B8F-180E-C1D46A893555}"/>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7388889" y="2323776"/>
            <a:ext cx="1102339" cy="1035276"/>
          </a:xfrm>
          <a:prstGeom prst="rect">
            <a:avLst/>
          </a:prstGeom>
        </p:spPr>
      </p:pic>
      <p:pic>
        <p:nvPicPr>
          <p:cNvPr id="12" name="Picture 11">
            <a:extLst>
              <a:ext uri="{FF2B5EF4-FFF2-40B4-BE49-F238E27FC236}">
                <a16:creationId xmlns:a16="http://schemas.microsoft.com/office/drawing/2014/main" id="{2C814393-9443-9926-B9AE-42AC04E7C472}"/>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6247651" y="2994569"/>
            <a:ext cx="974386" cy="1001359"/>
          </a:xfrm>
          <a:prstGeom prst="rect">
            <a:avLst/>
          </a:prstGeom>
        </p:spPr>
      </p:pic>
      <p:pic>
        <p:nvPicPr>
          <p:cNvPr id="14" name="Picture 13">
            <a:extLst>
              <a:ext uri="{FF2B5EF4-FFF2-40B4-BE49-F238E27FC236}">
                <a16:creationId xmlns:a16="http://schemas.microsoft.com/office/drawing/2014/main" id="{DB16DB36-EB74-C459-9B61-C668DE16BB09}"/>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7581753" y="1226403"/>
            <a:ext cx="909475" cy="967182"/>
          </a:xfrm>
          <a:prstGeom prst="rect">
            <a:avLst/>
          </a:prstGeom>
        </p:spPr>
      </p:pic>
      <p:pic>
        <p:nvPicPr>
          <p:cNvPr id="16" name="Picture 15">
            <a:extLst>
              <a:ext uri="{FF2B5EF4-FFF2-40B4-BE49-F238E27FC236}">
                <a16:creationId xmlns:a16="http://schemas.microsoft.com/office/drawing/2014/main" id="{0D02F566-FF24-5558-41B0-D90C18053957}"/>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6557350" y="1768169"/>
            <a:ext cx="802322" cy="1111215"/>
          </a:xfrm>
          <a:prstGeom prst="rect">
            <a:avLst/>
          </a:prstGeom>
        </p:spPr>
      </p:pic>
    </p:spTree>
    <p:extLst>
      <p:ext uri="{BB962C8B-B14F-4D97-AF65-F5344CB8AC3E}">
        <p14:creationId xmlns:p14="http://schemas.microsoft.com/office/powerpoint/2010/main" val="2131887473"/>
      </p:ext>
    </p:extLst>
  </p:cSld>
  <p:clrMapOvr>
    <a:masterClrMapping/>
  </p:clrMapOvr>
  <mc:AlternateContent xmlns:mc="http://schemas.openxmlformats.org/markup-compatibility/2006" xmlns:p14="http://schemas.microsoft.com/office/powerpoint/2010/main">
    <mc:Choice Requires="p14">
      <p:transition spd="slow" p14:dur="2000" advTm="90085"/>
    </mc:Choice>
    <mc:Fallback xmlns="">
      <p:transition spd="slow" advTm="90085"/>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A5B34-4A06-D8A5-CBE7-F101A95403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4BA8DD-492D-0FA1-08B3-82A5781452B7}"/>
              </a:ext>
            </a:extLst>
          </p:cNvPr>
          <p:cNvSpPr>
            <a:spLocks noGrp="1"/>
          </p:cNvSpPr>
          <p:nvPr>
            <p:ph type="title"/>
          </p:nvPr>
        </p:nvSpPr>
        <p:spPr>
          <a:xfrm>
            <a:off x="243349" y="385764"/>
            <a:ext cx="8605684" cy="416719"/>
          </a:xfrm>
        </p:spPr>
        <p:txBody>
          <a:bodyPr>
            <a:normAutofit fontScale="90000"/>
          </a:bodyPr>
          <a:lstStyle/>
          <a:p>
            <a:pPr algn="ctr"/>
            <a:r>
              <a:rPr lang="en-US" b="1" dirty="0">
                <a:latin typeface="Verdana" panose="020B0604030504040204" pitchFamily="34" charset="0"/>
                <a:ea typeface="Verdana" panose="020B0604030504040204" pitchFamily="34" charset="0"/>
              </a:rPr>
              <a:t>What are people calling about?</a:t>
            </a:r>
          </a:p>
        </p:txBody>
      </p:sp>
      <p:sp>
        <p:nvSpPr>
          <p:cNvPr id="3" name="Content Placeholder 2">
            <a:extLst>
              <a:ext uri="{FF2B5EF4-FFF2-40B4-BE49-F238E27FC236}">
                <a16:creationId xmlns:a16="http://schemas.microsoft.com/office/drawing/2014/main" id="{D69294ED-6D92-2857-D3C6-DE9D2FC31CAF}"/>
              </a:ext>
            </a:extLst>
          </p:cNvPr>
          <p:cNvSpPr>
            <a:spLocks noGrp="1"/>
          </p:cNvSpPr>
          <p:nvPr>
            <p:ph idx="1"/>
          </p:nvPr>
        </p:nvSpPr>
        <p:spPr>
          <a:xfrm>
            <a:off x="685800" y="1200150"/>
            <a:ext cx="3886200" cy="3314700"/>
          </a:xfrm>
        </p:spPr>
        <p:txBody>
          <a:bodyPr>
            <a:normAutofit/>
          </a:bodyPr>
          <a:lstStyle/>
          <a:p>
            <a:r>
              <a:rPr lang="en-US" sz="2625" dirty="0">
                <a:latin typeface="Verdana" panose="020B0604030504040204" pitchFamily="34" charset="0"/>
                <a:ea typeface="Verdana" panose="020B0604030504040204" pitchFamily="34" charset="0"/>
              </a:rPr>
              <a:t>Transportation</a:t>
            </a:r>
          </a:p>
          <a:p>
            <a:r>
              <a:rPr lang="en-US" sz="2625" dirty="0">
                <a:latin typeface="Verdana" panose="020B0604030504040204" pitchFamily="34" charset="0"/>
                <a:ea typeface="Verdana" panose="020B0604030504040204" pitchFamily="34" charset="0"/>
              </a:rPr>
              <a:t>Housing Options</a:t>
            </a:r>
          </a:p>
          <a:p>
            <a:r>
              <a:rPr lang="en-US" sz="2625" dirty="0">
                <a:latin typeface="Verdana" panose="020B0604030504040204" pitchFamily="34" charset="0"/>
                <a:ea typeface="Verdana" panose="020B0604030504040204" pitchFamily="34" charset="0"/>
              </a:rPr>
              <a:t>In-Home Services</a:t>
            </a:r>
          </a:p>
          <a:p>
            <a:r>
              <a:rPr lang="en-US" sz="2625" dirty="0">
                <a:latin typeface="Verdana" panose="020B0604030504040204" pitchFamily="34" charset="0"/>
                <a:ea typeface="Verdana" panose="020B0604030504040204" pitchFamily="34" charset="0"/>
              </a:rPr>
              <a:t>Elder Abuse</a:t>
            </a:r>
          </a:p>
          <a:p>
            <a:r>
              <a:rPr lang="en-US" sz="2625" dirty="0">
                <a:latin typeface="Verdana" panose="020B0604030504040204" pitchFamily="34" charset="0"/>
                <a:ea typeface="Verdana" panose="020B0604030504040204" pitchFamily="34" charset="0"/>
              </a:rPr>
              <a:t>Legal Services</a:t>
            </a:r>
          </a:p>
          <a:p>
            <a:r>
              <a:rPr lang="en-US" sz="2625" dirty="0">
                <a:latin typeface="Verdana" panose="020B0604030504040204" pitchFamily="34" charset="0"/>
                <a:ea typeface="Verdana" panose="020B0604030504040204" pitchFamily="34" charset="0"/>
              </a:rPr>
              <a:t>Long-Term Care</a:t>
            </a:r>
          </a:p>
          <a:p>
            <a:r>
              <a:rPr lang="en-US" sz="2625" dirty="0">
                <a:latin typeface="Verdana" panose="020B0604030504040204" pitchFamily="34" charset="0"/>
                <a:ea typeface="Verdana" panose="020B0604030504040204" pitchFamily="34" charset="0"/>
              </a:rPr>
              <a:t>Caregiver Resources</a:t>
            </a:r>
          </a:p>
          <a:p>
            <a:endParaRPr lang="en-US" dirty="0"/>
          </a:p>
        </p:txBody>
      </p:sp>
      <p:sp>
        <p:nvSpPr>
          <p:cNvPr id="4" name="Content Placeholder 2">
            <a:extLst>
              <a:ext uri="{FF2B5EF4-FFF2-40B4-BE49-F238E27FC236}">
                <a16:creationId xmlns:a16="http://schemas.microsoft.com/office/drawing/2014/main" id="{B7E4E1A7-766D-9AF1-6535-D914B7926242}"/>
              </a:ext>
              <a:ext uri="{C183D7F6-B498-43B3-948B-1728B52AA6E4}">
                <adec:decorative xmlns:adec="http://schemas.microsoft.com/office/drawing/2017/decorative" val="1"/>
              </a:ext>
            </a:extLst>
          </p:cNvPr>
          <p:cNvSpPr txBox="1">
            <a:spLocks/>
          </p:cNvSpPr>
          <p:nvPr/>
        </p:nvSpPr>
        <p:spPr bwMode="auto">
          <a:xfrm>
            <a:off x="4792663" y="1200150"/>
            <a:ext cx="3657600" cy="3314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S PGothic" charset="0"/>
              </a:defRPr>
            </a:lvl3pPr>
            <a:lvl4pPr marL="16002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S PGothic" charset="0"/>
              </a:defRPr>
            </a:lvl4pPr>
            <a:lvl5pPr marL="20574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S PGothic" charset="0"/>
              </a:defRPr>
            </a:lvl5pPr>
            <a:lvl6pPr marL="2514600" indent="-228600" algn="l" rtl="0" fontAlgn="base">
              <a:spcBef>
                <a:spcPct val="20000"/>
              </a:spcBef>
              <a:spcAft>
                <a:spcPct val="0"/>
              </a:spcAft>
              <a:buChar char="»"/>
              <a:defRPr sz="2400">
                <a:solidFill>
                  <a:schemeClr val="tx1"/>
                </a:solidFill>
                <a:latin typeface="+mn-lt"/>
                <a:ea typeface="+mn-ea"/>
              </a:defRPr>
            </a:lvl6pPr>
            <a:lvl7pPr marL="2971800" indent="-228600" algn="l" rtl="0" fontAlgn="base">
              <a:spcBef>
                <a:spcPct val="20000"/>
              </a:spcBef>
              <a:spcAft>
                <a:spcPct val="0"/>
              </a:spcAft>
              <a:buChar char="»"/>
              <a:defRPr sz="2400">
                <a:solidFill>
                  <a:schemeClr val="tx1"/>
                </a:solidFill>
                <a:latin typeface="+mn-lt"/>
                <a:ea typeface="+mn-ea"/>
              </a:defRPr>
            </a:lvl7pPr>
            <a:lvl8pPr marL="3429000" indent="-228600" algn="l" rtl="0" fontAlgn="base">
              <a:spcBef>
                <a:spcPct val="20000"/>
              </a:spcBef>
              <a:spcAft>
                <a:spcPct val="0"/>
              </a:spcAft>
              <a:buChar char="»"/>
              <a:defRPr sz="2400">
                <a:solidFill>
                  <a:schemeClr val="tx1"/>
                </a:solidFill>
                <a:latin typeface="+mn-lt"/>
                <a:ea typeface="+mn-ea"/>
              </a:defRPr>
            </a:lvl8pPr>
            <a:lvl9pPr marL="3886200" indent="-228600" algn="l" rtl="0" fontAlgn="base">
              <a:spcBef>
                <a:spcPct val="20000"/>
              </a:spcBef>
              <a:spcAft>
                <a:spcPct val="0"/>
              </a:spcAft>
              <a:buChar char="»"/>
              <a:defRPr sz="2400">
                <a:solidFill>
                  <a:schemeClr val="tx1"/>
                </a:solidFill>
                <a:latin typeface="+mn-lt"/>
                <a:ea typeface="+mn-ea"/>
              </a:defRPr>
            </a:lvl9pPr>
          </a:lstStyle>
          <a:p>
            <a:pPr marL="257175" indent="-257175" defTabSz="685800">
              <a:buClrTx/>
              <a:buFontTx/>
              <a:buChar char="•"/>
              <a:defRPr/>
            </a:pPr>
            <a:endParaRPr lang="en-US" sz="1800" dirty="0">
              <a:solidFill>
                <a:prstClr val="black"/>
              </a:solidFill>
              <a:latin typeface="Calibri" panose="020F0502020204030204"/>
            </a:endParaRPr>
          </a:p>
        </p:txBody>
      </p:sp>
      <p:sp>
        <p:nvSpPr>
          <p:cNvPr id="15" name="Content Placeholder 2">
            <a:extLst>
              <a:ext uri="{FF2B5EF4-FFF2-40B4-BE49-F238E27FC236}">
                <a16:creationId xmlns:a16="http://schemas.microsoft.com/office/drawing/2014/main" id="{30482874-25BB-9571-9044-4E6C70E09855}"/>
              </a:ext>
            </a:extLst>
          </p:cNvPr>
          <p:cNvSpPr txBox="1">
            <a:spLocks/>
          </p:cNvSpPr>
          <p:nvPr/>
        </p:nvSpPr>
        <p:spPr bwMode="auto">
          <a:xfrm>
            <a:off x="4800602" y="1200150"/>
            <a:ext cx="3870324" cy="3557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S PGothic" charset="0"/>
              </a:defRPr>
            </a:lvl3pPr>
            <a:lvl4pPr marL="16002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S PGothic" charset="0"/>
              </a:defRPr>
            </a:lvl4pPr>
            <a:lvl5pPr marL="20574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S PGothic" charset="0"/>
              </a:defRPr>
            </a:lvl5pPr>
            <a:lvl6pPr marL="2514600" indent="-228600" algn="l" rtl="0" fontAlgn="base">
              <a:spcBef>
                <a:spcPct val="20000"/>
              </a:spcBef>
              <a:spcAft>
                <a:spcPct val="0"/>
              </a:spcAft>
              <a:buChar char="»"/>
              <a:defRPr sz="2400">
                <a:solidFill>
                  <a:schemeClr val="tx1"/>
                </a:solidFill>
                <a:latin typeface="+mn-lt"/>
                <a:ea typeface="+mn-ea"/>
              </a:defRPr>
            </a:lvl6pPr>
            <a:lvl7pPr marL="2971800" indent="-228600" algn="l" rtl="0" fontAlgn="base">
              <a:spcBef>
                <a:spcPct val="20000"/>
              </a:spcBef>
              <a:spcAft>
                <a:spcPct val="0"/>
              </a:spcAft>
              <a:buChar char="»"/>
              <a:defRPr sz="2400">
                <a:solidFill>
                  <a:schemeClr val="tx1"/>
                </a:solidFill>
                <a:latin typeface="+mn-lt"/>
                <a:ea typeface="+mn-ea"/>
              </a:defRPr>
            </a:lvl7pPr>
            <a:lvl8pPr marL="3429000" indent="-228600" algn="l" rtl="0" fontAlgn="base">
              <a:spcBef>
                <a:spcPct val="20000"/>
              </a:spcBef>
              <a:spcAft>
                <a:spcPct val="0"/>
              </a:spcAft>
              <a:buChar char="»"/>
              <a:defRPr sz="2400">
                <a:solidFill>
                  <a:schemeClr val="tx1"/>
                </a:solidFill>
                <a:latin typeface="+mn-lt"/>
                <a:ea typeface="+mn-ea"/>
              </a:defRPr>
            </a:lvl8pPr>
            <a:lvl9pPr marL="3886200" indent="-228600" algn="l" rtl="0" fontAlgn="base">
              <a:spcBef>
                <a:spcPct val="20000"/>
              </a:spcBef>
              <a:spcAft>
                <a:spcPct val="0"/>
              </a:spcAft>
              <a:buChar char="»"/>
              <a:defRPr sz="2400">
                <a:solidFill>
                  <a:schemeClr val="tx1"/>
                </a:solidFill>
                <a:latin typeface="+mn-lt"/>
                <a:ea typeface="+mn-ea"/>
              </a:defRPr>
            </a:lvl9pPr>
          </a:lstStyle>
          <a:p>
            <a:pPr marL="257175" indent="-257175" defTabSz="685800">
              <a:buClrTx/>
              <a:buSzPct val="70000"/>
              <a:buFontTx/>
              <a:buChar char="•"/>
              <a:defRPr/>
            </a:pPr>
            <a:r>
              <a:rPr lang="en-US" sz="2625" dirty="0">
                <a:solidFill>
                  <a:prstClr val="black"/>
                </a:solidFill>
                <a:latin typeface="Verdana" panose="020B0604030504040204" pitchFamily="34" charset="0"/>
                <a:ea typeface="Verdana" panose="020B0604030504040204" pitchFamily="34" charset="0"/>
              </a:rPr>
              <a:t>Nutritional Services</a:t>
            </a:r>
          </a:p>
          <a:p>
            <a:pPr marL="257175" indent="-257175" defTabSz="685800">
              <a:buClrTx/>
              <a:buSzPct val="70000"/>
              <a:buFontTx/>
              <a:buChar char="•"/>
              <a:defRPr/>
            </a:pPr>
            <a:r>
              <a:rPr lang="en-US" sz="2625" dirty="0">
                <a:solidFill>
                  <a:prstClr val="black"/>
                </a:solidFill>
                <a:latin typeface="Verdana" panose="020B0604030504040204" pitchFamily="34" charset="0"/>
                <a:ea typeface="Verdana" panose="020B0604030504040204" pitchFamily="34" charset="0"/>
              </a:rPr>
              <a:t>Health Insurance</a:t>
            </a:r>
          </a:p>
          <a:p>
            <a:pPr marL="257175" indent="-257175" defTabSz="685800">
              <a:buClrTx/>
              <a:buSzPct val="70000"/>
              <a:buFontTx/>
              <a:buChar char="•"/>
              <a:defRPr/>
            </a:pPr>
            <a:r>
              <a:rPr lang="en-US" sz="2625" dirty="0">
                <a:solidFill>
                  <a:prstClr val="black"/>
                </a:solidFill>
                <a:latin typeface="Verdana" panose="020B0604030504040204" pitchFamily="34" charset="0"/>
                <a:ea typeface="Verdana" panose="020B0604030504040204" pitchFamily="34" charset="0"/>
              </a:rPr>
              <a:t>Medical Services</a:t>
            </a:r>
          </a:p>
          <a:p>
            <a:pPr marL="257175" indent="-257175" defTabSz="685800">
              <a:buClrTx/>
              <a:buSzPct val="70000"/>
              <a:buFontTx/>
              <a:buChar char="•"/>
              <a:defRPr/>
            </a:pPr>
            <a:r>
              <a:rPr lang="en-US" sz="2625" dirty="0">
                <a:solidFill>
                  <a:prstClr val="black"/>
                </a:solidFill>
                <a:latin typeface="Verdana" panose="020B0604030504040204" pitchFamily="34" charset="0"/>
                <a:ea typeface="Verdana" panose="020B0604030504040204" pitchFamily="34" charset="0"/>
              </a:rPr>
              <a:t>Assistive Tech</a:t>
            </a:r>
          </a:p>
          <a:p>
            <a:pPr marL="257175" indent="-257175" defTabSz="685800">
              <a:buClrTx/>
              <a:buSzPct val="70000"/>
              <a:buFontTx/>
              <a:buChar char="•"/>
              <a:defRPr/>
            </a:pPr>
            <a:r>
              <a:rPr lang="en-US" sz="2625" dirty="0">
                <a:solidFill>
                  <a:prstClr val="black"/>
                </a:solidFill>
                <a:latin typeface="Verdana" panose="020B0604030504040204" pitchFamily="34" charset="0"/>
                <a:ea typeface="Verdana" panose="020B0604030504040204" pitchFamily="34" charset="0"/>
              </a:rPr>
              <a:t>Social Security</a:t>
            </a:r>
          </a:p>
          <a:p>
            <a:pPr marL="257175" indent="-257175" defTabSz="685800">
              <a:buClrTx/>
              <a:buSzPct val="70000"/>
              <a:buFontTx/>
              <a:buChar char="•"/>
              <a:defRPr/>
            </a:pPr>
            <a:r>
              <a:rPr lang="en-US" sz="2625" dirty="0">
                <a:solidFill>
                  <a:prstClr val="black"/>
                </a:solidFill>
                <a:latin typeface="Verdana" panose="020B0604030504040204" pitchFamily="34" charset="0"/>
                <a:ea typeface="Verdana" panose="020B0604030504040204" pitchFamily="34" charset="0"/>
              </a:rPr>
              <a:t>Home Modification</a:t>
            </a:r>
          </a:p>
          <a:p>
            <a:pPr marL="257175" indent="-257175" defTabSz="685800">
              <a:buClrTx/>
              <a:buSzPct val="70000"/>
              <a:buFontTx/>
              <a:buChar char="•"/>
              <a:defRPr/>
            </a:pPr>
            <a:r>
              <a:rPr lang="en-US" sz="2625" dirty="0">
                <a:solidFill>
                  <a:prstClr val="black"/>
                </a:solidFill>
                <a:latin typeface="Verdana" panose="020B0604030504040204" pitchFamily="34" charset="0"/>
                <a:ea typeface="Verdana" panose="020B0604030504040204" pitchFamily="34" charset="0"/>
              </a:rPr>
              <a:t>Crisis Services</a:t>
            </a:r>
          </a:p>
          <a:p>
            <a:pPr marL="257175" indent="-257175" defTabSz="685800">
              <a:buClrTx/>
              <a:buFontTx/>
              <a:buChar char="•"/>
              <a:defRPr/>
            </a:pPr>
            <a:endParaRPr lang="en-US" sz="1800" dirty="0">
              <a:solidFill>
                <a:prstClr val="black"/>
              </a:solidFill>
              <a:latin typeface="Calibri" panose="020F0502020204030204"/>
            </a:endParaRPr>
          </a:p>
        </p:txBody>
      </p:sp>
    </p:spTree>
    <p:extLst>
      <p:ext uri="{BB962C8B-B14F-4D97-AF65-F5344CB8AC3E}">
        <p14:creationId xmlns:p14="http://schemas.microsoft.com/office/powerpoint/2010/main" val="14253793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98B561-1420-2599-53CF-520CA630F62A}"/>
            </a:ext>
          </a:extLst>
        </p:cNvPr>
        <p:cNvGrpSpPr/>
        <p:nvPr/>
      </p:nvGrpSpPr>
      <p:grpSpPr>
        <a:xfrm>
          <a:off x="0" y="0"/>
          <a:ext cx="0" cy="0"/>
          <a:chOff x="0" y="0"/>
          <a:chExt cx="0" cy="0"/>
        </a:xfrm>
      </p:grpSpPr>
      <p:sp>
        <p:nvSpPr>
          <p:cNvPr id="17410" name="Title 1">
            <a:extLst>
              <a:ext uri="{FF2B5EF4-FFF2-40B4-BE49-F238E27FC236}">
                <a16:creationId xmlns:a16="http://schemas.microsoft.com/office/drawing/2014/main" id="{7A6E1177-F1C2-C44E-F39D-C40F1ECC6159}"/>
              </a:ext>
            </a:extLst>
          </p:cNvPr>
          <p:cNvSpPr>
            <a:spLocks noGrp="1" noChangeArrowheads="1"/>
          </p:cNvSpPr>
          <p:nvPr>
            <p:ph type="title"/>
          </p:nvPr>
        </p:nvSpPr>
        <p:spPr>
          <a:xfrm>
            <a:off x="2770172" y="754755"/>
            <a:ext cx="4678572" cy="358378"/>
          </a:xfrm>
        </p:spPr>
        <p:txBody>
          <a:bodyPr>
            <a:normAutofit fontScale="90000"/>
          </a:bodyPr>
          <a:lstStyle/>
          <a:p>
            <a:pPr algn="ctr"/>
            <a:r>
              <a:rPr lang="en-US" altLang="en-US" b="1" dirty="0">
                <a:latin typeface="Verdana" panose="020B0604030504040204" pitchFamily="34" charset="0"/>
                <a:ea typeface="Verdana" panose="020B0604030504040204" pitchFamily="34" charset="0"/>
              </a:rPr>
              <a:t>Contact Information</a:t>
            </a:r>
          </a:p>
        </p:txBody>
      </p:sp>
      <p:sp>
        <p:nvSpPr>
          <p:cNvPr id="7" name="Content Placeholder 2">
            <a:extLst>
              <a:ext uri="{FF2B5EF4-FFF2-40B4-BE49-F238E27FC236}">
                <a16:creationId xmlns:a16="http://schemas.microsoft.com/office/drawing/2014/main" id="{30C55A17-C68B-9B17-6606-6ACDF563B248}"/>
              </a:ext>
            </a:extLst>
          </p:cNvPr>
          <p:cNvSpPr txBox="1">
            <a:spLocks/>
          </p:cNvSpPr>
          <p:nvPr/>
        </p:nvSpPr>
        <p:spPr>
          <a:xfrm>
            <a:off x="844359" y="1394139"/>
            <a:ext cx="7748312" cy="343564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Basic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Basic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Basic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asic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asic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defTabSz="685800">
              <a:spcBef>
                <a:spcPts val="375"/>
              </a:spcBef>
              <a:buClrTx/>
              <a:buNone/>
              <a:defRPr/>
            </a:pPr>
            <a:r>
              <a:rPr lang="en-US" altLang="en-US" sz="2250" b="1" dirty="0">
                <a:solidFill>
                  <a:prstClr val="black"/>
                </a:solidFill>
                <a:latin typeface="Verdana" panose="020B0604030504040204" pitchFamily="34" charset="0"/>
                <a:ea typeface="Verdana" panose="020B0604030504040204" pitchFamily="34" charset="0"/>
              </a:rPr>
              <a:t>Voice &amp; Video Phone/Text: </a:t>
            </a:r>
            <a:r>
              <a:rPr lang="en-US" altLang="en-US" sz="2250" dirty="0">
                <a:solidFill>
                  <a:prstClr val="black"/>
                </a:solidFill>
                <a:latin typeface="Verdana" panose="020B0604030504040204" pitchFamily="34" charset="0"/>
                <a:ea typeface="Verdana" panose="020B0604030504040204" pitchFamily="34" charset="0"/>
              </a:rPr>
              <a:t>800-677-1116</a:t>
            </a:r>
            <a:r>
              <a:rPr lang="en-US" sz="2250" dirty="0">
                <a:solidFill>
                  <a:prstClr val="black"/>
                </a:solidFill>
                <a:latin typeface="Verdana" panose="020B0604030504040204" pitchFamily="34" charset="0"/>
                <a:ea typeface="Verdana" panose="020B0604030504040204" pitchFamily="34" charset="0"/>
              </a:rPr>
              <a:t> </a:t>
            </a:r>
            <a:r>
              <a:rPr lang="en-US" dirty="0">
                <a:solidFill>
                  <a:prstClr val="black"/>
                </a:solidFill>
                <a:latin typeface="Verdana" panose="020B0604030504040204" pitchFamily="34" charset="0"/>
                <a:ea typeface="Verdana" panose="020B0604030504040204" pitchFamily="34" charset="0"/>
              </a:rPr>
              <a:t> </a:t>
            </a:r>
          </a:p>
          <a:p>
            <a:pPr marL="342900" lvl="1" indent="0" defTabSz="685800">
              <a:spcBef>
                <a:spcPts val="375"/>
              </a:spcBef>
              <a:buClrTx/>
              <a:buNone/>
              <a:defRPr/>
            </a:pPr>
            <a:endParaRPr lang="en-US" sz="750" dirty="0">
              <a:solidFill>
                <a:prstClr val="black"/>
              </a:solidFill>
              <a:latin typeface="Verdana" panose="020B0604030504040204" pitchFamily="34" charset="0"/>
              <a:ea typeface="Verdana" panose="020B0604030504040204" pitchFamily="34" charset="0"/>
            </a:endParaRPr>
          </a:p>
          <a:p>
            <a:pPr marL="342900" lvl="1" indent="0" defTabSz="685800">
              <a:spcBef>
                <a:spcPts val="375"/>
              </a:spcBef>
              <a:buClrTx/>
              <a:buNone/>
              <a:defRPr/>
            </a:pPr>
            <a:r>
              <a:rPr lang="en-US" sz="2250" b="1" dirty="0">
                <a:solidFill>
                  <a:prstClr val="black"/>
                </a:solidFill>
                <a:latin typeface="Verdana" panose="020B0604030504040204" pitchFamily="34" charset="0"/>
                <a:ea typeface="Verdana" panose="020B0604030504040204" pitchFamily="34" charset="0"/>
              </a:rPr>
              <a:t>Email: </a:t>
            </a:r>
            <a:r>
              <a:rPr lang="en-US" sz="2250" dirty="0">
                <a:solidFill>
                  <a:prstClr val="black"/>
                </a:solidFill>
                <a:latin typeface="Verdana" panose="020B0604030504040204" pitchFamily="34" charset="0"/>
                <a:ea typeface="Verdana" panose="020B0604030504040204" pitchFamily="34" charset="0"/>
              </a:rPr>
              <a:t>eldercarelocator@usaging.org </a:t>
            </a:r>
          </a:p>
          <a:p>
            <a:pPr marL="514350" lvl="1" indent="-171450" defTabSz="685800">
              <a:spcBef>
                <a:spcPts val="375"/>
              </a:spcBef>
              <a:buClrTx/>
              <a:defRPr/>
            </a:pPr>
            <a:endParaRPr lang="en-US" sz="750" dirty="0">
              <a:solidFill>
                <a:prstClr val="black"/>
              </a:solidFill>
              <a:latin typeface="Verdana" panose="020B0604030504040204" pitchFamily="34" charset="0"/>
              <a:ea typeface="Verdana" panose="020B0604030504040204" pitchFamily="34" charset="0"/>
            </a:endParaRPr>
          </a:p>
          <a:p>
            <a:pPr marL="342900" lvl="1" indent="0" defTabSz="685800">
              <a:spcBef>
                <a:spcPts val="375"/>
              </a:spcBef>
              <a:buClrTx/>
              <a:buNone/>
              <a:defRPr/>
            </a:pPr>
            <a:r>
              <a:rPr lang="en-US" sz="2250" b="1" dirty="0">
                <a:solidFill>
                  <a:prstClr val="black"/>
                </a:solidFill>
                <a:latin typeface="Verdana" panose="020B0604030504040204" pitchFamily="34" charset="0"/>
                <a:ea typeface="Verdana" panose="020B0604030504040204" pitchFamily="34" charset="0"/>
              </a:rPr>
              <a:t>Live Chat (website): </a:t>
            </a:r>
            <a:r>
              <a:rPr lang="en-US" sz="2250" dirty="0">
                <a:solidFill>
                  <a:prstClr val="black"/>
                </a:solidFill>
                <a:latin typeface="Verdana" panose="020B0604030504040204" pitchFamily="34" charset="0"/>
                <a:ea typeface="Verdana" panose="020B0604030504040204" pitchFamily="34" charset="0"/>
              </a:rPr>
              <a:t>eldercare.acl.gov</a:t>
            </a:r>
          </a:p>
          <a:p>
            <a:pPr marL="514350" lvl="1" indent="-171450" defTabSz="685800">
              <a:spcBef>
                <a:spcPts val="375"/>
              </a:spcBef>
              <a:buClrTx/>
              <a:defRPr/>
            </a:pPr>
            <a:endParaRPr lang="en-US" sz="750" dirty="0">
              <a:solidFill>
                <a:prstClr val="black"/>
              </a:solidFill>
              <a:latin typeface="Verdana" panose="020B0604030504040204" pitchFamily="34" charset="0"/>
              <a:ea typeface="Verdana" panose="020B0604030504040204" pitchFamily="34" charset="0"/>
            </a:endParaRPr>
          </a:p>
          <a:p>
            <a:pPr marL="342900" lvl="1" indent="0" defTabSz="685800">
              <a:spcBef>
                <a:spcPts val="375"/>
              </a:spcBef>
              <a:buClrTx/>
              <a:buNone/>
              <a:defRPr/>
            </a:pPr>
            <a:r>
              <a:rPr lang="en-US" sz="2250" b="1" dirty="0">
                <a:solidFill>
                  <a:prstClr val="black"/>
                </a:solidFill>
                <a:latin typeface="Verdana" panose="020B0604030504040204" pitchFamily="34" charset="0"/>
                <a:ea typeface="Verdana" panose="020B0604030504040204" pitchFamily="34" charset="0"/>
              </a:rPr>
              <a:t>ASL Direct Video</a:t>
            </a:r>
            <a:r>
              <a:rPr lang="en-US" sz="2250" dirty="0">
                <a:solidFill>
                  <a:prstClr val="black"/>
                </a:solidFill>
                <a:latin typeface="Verdana" panose="020B0604030504040204" pitchFamily="34" charset="0"/>
                <a:ea typeface="Verdana" panose="020B0604030504040204" pitchFamily="34" charset="0"/>
              </a:rPr>
              <a:t>: 888-677-1199</a:t>
            </a:r>
          </a:p>
          <a:p>
            <a:pPr marL="0" indent="0" defTabSz="685800">
              <a:spcBef>
                <a:spcPts val="750"/>
              </a:spcBef>
              <a:buClrTx/>
              <a:buNone/>
              <a:defRPr/>
            </a:pPr>
            <a:endParaRPr lang="en-US" sz="750" dirty="0">
              <a:solidFill>
                <a:prstClr val="black"/>
              </a:solidFill>
              <a:latin typeface="Verdana" panose="020B0604030504040204" pitchFamily="34" charset="0"/>
              <a:ea typeface="Verdana" panose="020B0604030504040204" pitchFamily="34" charset="0"/>
            </a:endParaRPr>
          </a:p>
          <a:p>
            <a:pPr marL="0" indent="0" defTabSz="685800">
              <a:spcBef>
                <a:spcPts val="750"/>
              </a:spcBef>
              <a:buClrTx/>
              <a:buNone/>
              <a:defRPr/>
            </a:pPr>
            <a:r>
              <a:rPr lang="en-US" sz="2400" b="1" dirty="0">
                <a:solidFill>
                  <a:prstClr val="black"/>
                </a:solidFill>
                <a:latin typeface="Verdana" panose="020B0604030504040204" pitchFamily="34" charset="0"/>
                <a:ea typeface="Verdana" panose="020B0604030504040204" pitchFamily="34" charset="0"/>
              </a:rPr>
              <a:t>   	</a:t>
            </a:r>
            <a:r>
              <a:rPr lang="en-US" sz="2250" b="1" dirty="0">
                <a:solidFill>
                  <a:prstClr val="black"/>
                </a:solidFill>
                <a:latin typeface="Verdana" panose="020B0604030504040204" pitchFamily="34" charset="0"/>
                <a:ea typeface="Verdana" panose="020B0604030504040204" pitchFamily="34" charset="0"/>
              </a:rPr>
              <a:t>Hours of operation </a:t>
            </a:r>
            <a:endParaRPr lang="en-US" sz="2250" dirty="0">
              <a:solidFill>
                <a:prstClr val="black"/>
              </a:solidFill>
              <a:latin typeface="Verdana" panose="020B0604030504040204" pitchFamily="34" charset="0"/>
              <a:ea typeface="Verdana" panose="020B0604030504040204" pitchFamily="34" charset="0"/>
            </a:endParaRPr>
          </a:p>
          <a:p>
            <a:pPr marL="0" indent="0" defTabSz="685800">
              <a:spcBef>
                <a:spcPts val="750"/>
              </a:spcBef>
              <a:buClrTx/>
              <a:buNone/>
              <a:defRPr/>
            </a:pPr>
            <a:r>
              <a:rPr lang="en-US" sz="2250" dirty="0">
                <a:solidFill>
                  <a:prstClr val="black"/>
                </a:solidFill>
                <a:latin typeface="Verdana" panose="020B0604030504040204" pitchFamily="34" charset="0"/>
                <a:ea typeface="Verdana" panose="020B0604030504040204" pitchFamily="34" charset="0"/>
              </a:rPr>
              <a:t>	Monday – Friday 8:00 am – 9:00 pm ET</a:t>
            </a:r>
          </a:p>
          <a:p>
            <a:pPr marL="342900" lvl="1" indent="0" defTabSz="685800">
              <a:spcBef>
                <a:spcPts val="375"/>
              </a:spcBef>
              <a:buClrTx/>
              <a:buNone/>
              <a:defRPr/>
            </a:pPr>
            <a:endParaRPr lang="en-US" dirty="0">
              <a:solidFill>
                <a:prstClr val="black"/>
              </a:solidFill>
              <a:latin typeface="Verdana" panose="020B0604030504040204" pitchFamily="34" charset="0"/>
              <a:ea typeface="Verdana" panose="020B0604030504040204" pitchFamily="34" charset="0"/>
            </a:endParaRPr>
          </a:p>
          <a:p>
            <a:pPr marL="342900" lvl="1" indent="0" defTabSz="685800">
              <a:spcBef>
                <a:spcPts val="375"/>
              </a:spcBef>
              <a:buClrTx/>
              <a:buNone/>
              <a:defRPr/>
            </a:pPr>
            <a:endParaRPr lang="en-US" dirty="0">
              <a:solidFill>
                <a:prstClr val="black"/>
              </a:solidFill>
              <a:latin typeface="Verdana" panose="020B0604030504040204" pitchFamily="34" charset="0"/>
              <a:ea typeface="Verdana" panose="020B0604030504040204" pitchFamily="34" charset="0"/>
            </a:endParaRPr>
          </a:p>
          <a:p>
            <a:pPr marL="342900" lvl="1" indent="0" defTabSz="685800">
              <a:spcBef>
                <a:spcPts val="375"/>
              </a:spcBef>
              <a:buClrTx/>
              <a:buNone/>
              <a:defRPr/>
            </a:pPr>
            <a:endParaRPr lang="en-US" dirty="0">
              <a:solidFill>
                <a:prstClr val="black"/>
              </a:solidFill>
              <a:latin typeface="Verdana" panose="020B0604030504040204" pitchFamily="34" charset="0"/>
              <a:ea typeface="Verdana" panose="020B0604030504040204" pitchFamily="34" charset="0"/>
            </a:endParaRPr>
          </a:p>
          <a:p>
            <a:pPr marL="514350" lvl="1" indent="-171450" defTabSz="685800">
              <a:spcBef>
                <a:spcPts val="375"/>
              </a:spcBef>
              <a:buClrTx/>
              <a:defRPr/>
            </a:pPr>
            <a:endParaRPr lang="en-US" sz="750" b="1" dirty="0">
              <a:solidFill>
                <a:prstClr val="black"/>
              </a:solidFill>
              <a:latin typeface="Verdana" panose="020B0604030504040204" pitchFamily="34" charset="0"/>
              <a:ea typeface="Verdana" panose="020B0604030504040204" pitchFamily="34" charset="0"/>
            </a:endParaRPr>
          </a:p>
          <a:p>
            <a:pPr marL="514350" lvl="1" indent="-171450" defTabSz="685800">
              <a:spcBef>
                <a:spcPts val="375"/>
              </a:spcBef>
              <a:buClrTx/>
              <a:defRPr/>
            </a:pPr>
            <a:endParaRPr lang="en-US" sz="2100" dirty="0">
              <a:solidFill>
                <a:prstClr val="black"/>
              </a:solidFill>
              <a:latin typeface="Verdana" panose="020B0604030504040204" pitchFamily="34" charset="0"/>
              <a:ea typeface="Verdana" panose="020B0604030504040204" pitchFamily="34" charset="0"/>
            </a:endParaRPr>
          </a:p>
          <a:p>
            <a:pPr marL="514350" lvl="1" indent="-171450" defTabSz="685800">
              <a:spcBef>
                <a:spcPts val="375"/>
              </a:spcBef>
              <a:buClrTx/>
              <a:defRPr/>
            </a:pPr>
            <a:endParaRPr lang="en-US" sz="600" dirty="0">
              <a:solidFill>
                <a:prstClr val="black"/>
              </a:solidFill>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id="{8B730F17-550F-622D-1A9C-67609C03BAB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03638" y="3558095"/>
            <a:ext cx="719175" cy="714412"/>
          </a:xfrm>
          <a:prstGeom prst="rect">
            <a:avLst/>
          </a:prstGeom>
        </p:spPr>
      </p:pic>
      <p:pic>
        <p:nvPicPr>
          <p:cNvPr id="4" name="Picture 3">
            <a:extLst>
              <a:ext uri="{FF2B5EF4-FFF2-40B4-BE49-F238E27FC236}">
                <a16:creationId xmlns:a16="http://schemas.microsoft.com/office/drawing/2014/main" id="{294236E5-1F94-FA53-BB6C-0D0D3F19CF1D}"/>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03639" y="79593"/>
            <a:ext cx="2066534" cy="1110912"/>
          </a:xfrm>
          <a:prstGeom prst="rect">
            <a:avLst/>
          </a:prstGeom>
        </p:spPr>
      </p:pic>
    </p:spTree>
    <p:extLst>
      <p:ext uri="{BB962C8B-B14F-4D97-AF65-F5344CB8AC3E}">
        <p14:creationId xmlns:p14="http://schemas.microsoft.com/office/powerpoint/2010/main" val="1891767394"/>
      </p:ext>
    </p:extLst>
  </p:cSld>
  <p:clrMapOvr>
    <a:masterClrMapping/>
  </p:clrMapOvr>
  <mc:AlternateContent xmlns:mc="http://schemas.openxmlformats.org/markup-compatibility/2006" xmlns:p14="http://schemas.microsoft.com/office/powerpoint/2010/main">
    <mc:Choice Requires="p14">
      <p:transition spd="slow" p14:dur="2000" advTm="72774"/>
    </mc:Choice>
    <mc:Fallback xmlns="">
      <p:transition spd="slow" advTm="7277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BAA9361-7EAD-900D-CA09-927BB7A3EA87}"/>
              </a:ext>
            </a:extLst>
          </p:cNvPr>
          <p:cNvSpPr txBox="1"/>
          <p:nvPr/>
        </p:nvSpPr>
        <p:spPr>
          <a:xfrm>
            <a:off x="1264259" y="799107"/>
            <a:ext cx="7257552" cy="4108817"/>
          </a:xfrm>
          <a:prstGeom prst="rect">
            <a:avLst/>
          </a:prstGeom>
          <a:noFill/>
        </p:spPr>
        <p:txBody>
          <a:bodyPr wrap="square">
            <a:spAutoFit/>
          </a:bodyPr>
          <a:lstStyle/>
          <a:p>
            <a:r>
              <a:rPr lang="en-US" sz="3200" b="1" dirty="0"/>
              <a:t>AT Devices and Services – How do older adults and caregivers find out?</a:t>
            </a:r>
          </a:p>
          <a:p>
            <a:endParaRPr lang="en-US" sz="3200" b="1" kern="100" dirty="0">
              <a:latin typeface="Aptos" panose="020B0004020202020204" pitchFamily="34" charset="0"/>
              <a:ea typeface="Aptos" panose="020B0004020202020204" pitchFamily="34" charset="0"/>
              <a:cs typeface="Times New Roman" panose="02020603050405020304" pitchFamily="18" charset="0"/>
            </a:endParaRPr>
          </a:p>
          <a:p>
            <a:r>
              <a:rPr lang="en-US" sz="2800" kern="100" dirty="0">
                <a:latin typeface="Aptos" panose="020B0004020202020204" pitchFamily="34" charset="0"/>
                <a:ea typeface="Aptos" panose="020B0004020202020204" pitchFamily="34" charset="0"/>
                <a:cs typeface="Times New Roman" panose="02020603050405020304" pitchFamily="18" charset="0"/>
              </a:rPr>
              <a:t>Word of Mouth: The Strongest Referral Engine</a:t>
            </a:r>
          </a:p>
          <a:p>
            <a:endParaRPr lang="en-US" sz="2100" kern="100" dirty="0">
              <a:latin typeface="Aptos" panose="020B0004020202020204" pitchFamily="34" charset="0"/>
              <a:ea typeface="Aptos" panose="020B0004020202020204" pitchFamily="34" charset="0"/>
              <a:cs typeface="Times New Roman" panose="02020603050405020304" pitchFamily="18" charset="0"/>
            </a:endParaRPr>
          </a:p>
          <a:p>
            <a:pPr algn="ctr"/>
            <a:r>
              <a:rPr lang="en-US" sz="2100" kern="100" dirty="0">
                <a:latin typeface="Aptos" panose="020B0004020202020204" pitchFamily="34" charset="0"/>
                <a:ea typeface="Aptos" panose="020B0004020202020204" pitchFamily="34" charset="0"/>
                <a:cs typeface="Times New Roman" panose="02020603050405020304" pitchFamily="18" charset="0"/>
              </a:rPr>
              <a:t>“Someone Told Me About You…”</a:t>
            </a:r>
          </a:p>
          <a:p>
            <a:endParaRPr lang="en-US" sz="2100" kern="100" dirty="0">
              <a:latin typeface="Aptos" panose="020B0004020202020204" pitchFamily="34" charset="0"/>
              <a:ea typeface="Aptos" panose="020B0004020202020204" pitchFamily="34" charset="0"/>
              <a:cs typeface="Times New Roman" panose="02020603050405020304" pitchFamily="18" charset="0"/>
            </a:endParaRPr>
          </a:p>
          <a:p>
            <a:endParaRPr lang="en-US" sz="2100" kern="100" dirty="0">
              <a:latin typeface="Aptos" panose="020B0004020202020204" pitchFamily="34" charset="0"/>
              <a:ea typeface="Aptos" panose="020B0004020202020204" pitchFamily="34" charset="0"/>
              <a:cs typeface="Times New Roman" panose="02020603050405020304" pitchFamily="18" charset="0"/>
            </a:endParaRPr>
          </a:p>
          <a:p>
            <a:pPr algn="ctr"/>
            <a:r>
              <a:rPr lang="en-US" sz="2100" kern="100" dirty="0">
                <a:latin typeface="Aptos" panose="020B0004020202020204" pitchFamily="34" charset="0"/>
                <a:ea typeface="Aptos" panose="020B0004020202020204" pitchFamily="34" charset="0"/>
                <a:cs typeface="Times New Roman" panose="02020603050405020304" pitchFamily="18" charset="0"/>
              </a:rPr>
              <a:t>Satisfied users become ambassadors.</a:t>
            </a:r>
          </a:p>
        </p:txBody>
      </p:sp>
      <p:grpSp>
        <p:nvGrpSpPr>
          <p:cNvPr id="2" name="Group 4">
            <a:extLst>
              <a:ext uri="{FF2B5EF4-FFF2-40B4-BE49-F238E27FC236}">
                <a16:creationId xmlns:a16="http://schemas.microsoft.com/office/drawing/2014/main" id="{D2D9332D-53E7-43D6-DF35-662B7A5AEF23}"/>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4" name="Freeform 5" descr="ATAP AT3 Logo with a four colored square surrounding it.">
              <a:extLst>
                <a:ext uri="{FF2B5EF4-FFF2-40B4-BE49-F238E27FC236}">
                  <a16:creationId xmlns:a16="http://schemas.microsoft.com/office/drawing/2014/main" id="{442E4CF4-6116-8B2F-5843-9387360C3597}"/>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
        <p:nvSpPr>
          <p:cNvPr id="5" name="Title 4">
            <a:extLst>
              <a:ext uri="{FF2B5EF4-FFF2-40B4-BE49-F238E27FC236}">
                <a16:creationId xmlns:a16="http://schemas.microsoft.com/office/drawing/2014/main" id="{020BD067-C3D8-CA86-BF5D-F7B650FBFD49}"/>
              </a:ext>
            </a:extLst>
          </p:cNvPr>
          <p:cNvSpPr>
            <a:spLocks noGrp="1"/>
          </p:cNvSpPr>
          <p:nvPr>
            <p:ph type="title" idx="4294967295"/>
          </p:nvPr>
        </p:nvSpPr>
        <p:spPr>
          <a:xfrm>
            <a:off x="628650" y="-994172"/>
            <a:ext cx="7886700" cy="994172"/>
          </a:xfrm>
        </p:spPr>
        <p:txBody>
          <a:bodyPr vert="horz" lIns="91440" tIns="45720" rIns="91440" bIns="45720" rtlCol="0" anchor="b">
            <a:normAutofit/>
          </a:bodyPr>
          <a:lstStyle/>
          <a:p>
            <a:r>
              <a:rPr lang="en-US" dirty="0"/>
              <a:t>AT Devices and Services</a:t>
            </a:r>
          </a:p>
        </p:txBody>
      </p:sp>
    </p:spTree>
    <p:extLst>
      <p:ext uri="{BB962C8B-B14F-4D97-AF65-F5344CB8AC3E}">
        <p14:creationId xmlns:p14="http://schemas.microsoft.com/office/powerpoint/2010/main" val="30034779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8F414C94-F3ED-193D-E2AA-B2E492919571}"/>
              </a:ext>
            </a:extLst>
          </p:cNvPr>
          <p:cNvSpPr txBox="1">
            <a:spLocks noGrp="1"/>
          </p:cNvSpPr>
          <p:nvPr>
            <p:ph type="title" idx="4294967295"/>
          </p:nvPr>
        </p:nvSpPr>
        <p:spPr>
          <a:xfrm>
            <a:off x="1526153" y="106458"/>
            <a:ext cx="6091694" cy="375487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100" b="1" i="1" u="none" strike="noStrike" kern="0" cap="none" spc="0" normalizeH="0" baseline="0" noProof="0" dirty="0">
                <a:ln>
                  <a:noFill/>
                </a:ln>
                <a:solidFill>
                  <a:srgbClr val="000000"/>
                </a:solidFill>
                <a:effectLst/>
                <a:uLnTx/>
                <a:uFillTx/>
                <a:latin typeface="Arial"/>
                <a:ea typeface="Arial"/>
                <a:cs typeface="Arial"/>
                <a:sym typeface="Arial"/>
              </a:rPr>
              <a:t>Most People Don’t Search for AT…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100" b="1" i="1" u="none" strike="noStrike" kern="0" cap="none" spc="0" normalizeH="0" baseline="0" noProof="0" dirty="0">
                <a:ln>
                  <a:noFill/>
                </a:ln>
                <a:solidFill>
                  <a:srgbClr val="000000"/>
                </a:solidFill>
                <a:effectLst/>
                <a:uLnTx/>
                <a:uFillTx/>
                <a:latin typeface="Arial"/>
                <a:ea typeface="Arial"/>
                <a:cs typeface="Arial"/>
                <a:sym typeface="Arial"/>
              </a:rPr>
              <a:t>They Hear About It.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1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100" b="0" i="0" u="none" strike="noStrike" kern="0" cap="none" spc="0" normalizeH="0" baseline="0" noProof="0" dirty="0">
                <a:ln>
                  <a:noFill/>
                </a:ln>
                <a:solidFill>
                  <a:srgbClr val="000000"/>
                </a:solidFill>
                <a:effectLst/>
                <a:uLnTx/>
                <a:uFillTx/>
                <a:latin typeface="Arial"/>
                <a:ea typeface="Arial"/>
                <a:cs typeface="Arial"/>
                <a:sym typeface="Arial"/>
              </a:rPr>
              <a:t>•	Word of mouth</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100" b="0" i="0" u="none" strike="noStrike" kern="0" cap="none" spc="0" normalizeH="0" baseline="0" noProof="0" dirty="0">
                <a:ln>
                  <a:noFill/>
                </a:ln>
                <a:solidFill>
                  <a:srgbClr val="000000"/>
                </a:solidFill>
                <a:effectLst/>
                <a:uLnTx/>
                <a:uFillTx/>
                <a:latin typeface="Arial"/>
                <a:ea typeface="Arial"/>
                <a:cs typeface="Arial"/>
                <a:sym typeface="Arial"/>
              </a:rPr>
              <a:t>•	Healthcare providers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100" b="0" i="0" u="none" strike="noStrike" kern="0" cap="none" spc="0" normalizeH="0" baseline="0" noProof="0" dirty="0">
                <a:ln>
                  <a:noFill/>
                </a:ln>
                <a:solidFill>
                  <a:srgbClr val="000000"/>
                </a:solidFill>
                <a:effectLst/>
                <a:uLnTx/>
                <a:uFillTx/>
                <a:latin typeface="Arial"/>
                <a:ea typeface="Arial"/>
                <a:cs typeface="Arial"/>
                <a:sym typeface="Arial"/>
              </a:rPr>
              <a:t>•	Aging networks (AAAs/ADRCs)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100" b="0" i="0" u="none" strike="noStrike" kern="0" cap="none" spc="0" normalizeH="0" baseline="0" noProof="0" dirty="0">
                <a:ln>
                  <a:noFill/>
                </a:ln>
                <a:solidFill>
                  <a:srgbClr val="000000"/>
                </a:solidFill>
                <a:effectLst/>
                <a:uLnTx/>
                <a:uFillTx/>
                <a:latin typeface="Arial"/>
                <a:ea typeface="Arial"/>
                <a:cs typeface="Arial"/>
                <a:sym typeface="Arial"/>
              </a:rPr>
              <a:t>•	Community partners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100" b="0" i="0" u="none" strike="noStrike" kern="0" cap="none" spc="0" normalizeH="0" baseline="0" noProof="0" dirty="0">
                <a:ln>
                  <a:noFill/>
                </a:ln>
                <a:solidFill>
                  <a:srgbClr val="000000"/>
                </a:solidFill>
                <a:effectLst/>
                <a:uLnTx/>
                <a:uFillTx/>
                <a:latin typeface="Arial"/>
                <a:ea typeface="Arial"/>
                <a:cs typeface="Arial"/>
                <a:sym typeface="Arial"/>
              </a:rPr>
              <a:t>•	Events &amp; outreach</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100" b="0" i="0" u="none" strike="noStrike" kern="0" cap="none" spc="0" normalizeH="0" baseline="0" noProof="0" dirty="0">
                <a:ln>
                  <a:noFill/>
                </a:ln>
                <a:solidFill>
                  <a:srgbClr val="000000"/>
                </a:solidFill>
                <a:effectLst/>
                <a:uLnTx/>
                <a:uFillTx/>
                <a:latin typeface="Arial"/>
                <a:ea typeface="Arial"/>
                <a:cs typeface="Arial"/>
                <a:sym typeface="Arial"/>
              </a:rPr>
              <a:t>•	Websites &amp; social media</a:t>
            </a:r>
          </a:p>
          <a:p>
            <a:pPr marL="0" marR="0" lvl="2"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100" b="0" i="0" u="none" strike="noStrike" kern="0" cap="none" spc="0" normalizeH="0" baseline="0" noProof="0" dirty="0">
              <a:ln>
                <a:noFill/>
              </a:ln>
              <a:solidFill>
                <a:srgbClr val="000000"/>
              </a:solidFill>
              <a:effectLst/>
              <a:uLnTx/>
              <a:uFillTx/>
              <a:latin typeface="Arial"/>
              <a:ea typeface="Arial"/>
              <a:cs typeface="Arial"/>
              <a:sym typeface="Arial"/>
            </a:endParaRPr>
          </a:p>
        </p:txBody>
      </p:sp>
      <p:grpSp>
        <p:nvGrpSpPr>
          <p:cNvPr id="2" name="Group 4">
            <a:extLst>
              <a:ext uri="{FF2B5EF4-FFF2-40B4-BE49-F238E27FC236}">
                <a16:creationId xmlns:a16="http://schemas.microsoft.com/office/drawing/2014/main" id="{18B8E3BA-56AF-9D30-8ECA-3C52727C9B10}"/>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3" name="Freeform 5" descr="ATAP AT3 Logo with a four colored square surrounding it.">
              <a:extLst>
                <a:ext uri="{FF2B5EF4-FFF2-40B4-BE49-F238E27FC236}">
                  <a16:creationId xmlns:a16="http://schemas.microsoft.com/office/drawing/2014/main" id="{FEECF60F-C82D-453E-C3E0-B0564A599B70}"/>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Tree>
    <p:extLst>
      <p:ext uri="{BB962C8B-B14F-4D97-AF65-F5344CB8AC3E}">
        <p14:creationId xmlns:p14="http://schemas.microsoft.com/office/powerpoint/2010/main" val="41898172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7C781D7-45AE-A864-CB4C-F6BB491B6FC2}"/>
              </a:ext>
            </a:extLst>
          </p:cNvPr>
          <p:cNvSpPr txBox="1">
            <a:spLocks noGrp="1"/>
          </p:cNvSpPr>
          <p:nvPr>
            <p:ph type="title" idx="4294967295"/>
          </p:nvPr>
        </p:nvSpPr>
        <p:spPr>
          <a:xfrm>
            <a:off x="1521995" y="472239"/>
            <a:ext cx="6193255" cy="329320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Aging Networks: A Critical Gateway</a:t>
            </a:r>
            <a:endParaRPr kumimoji="0" lang="en-US" sz="2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0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Area Agencies on Aging, ADRCs and other Aging Entities Matter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endParaRP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1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Some AT Programs approach 50% referrals from ADRCs or AAAs for AT devices and services for older adults.</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1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Some report strong rural impact via AAA partnership</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1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Annual presentations to ADRCs</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1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Many AT programs engaged in targeted AAA trainings</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1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Two-way referrals increase impact</a:t>
            </a:r>
          </a:p>
        </p:txBody>
      </p:sp>
      <p:grpSp>
        <p:nvGrpSpPr>
          <p:cNvPr id="2" name="Group 4">
            <a:extLst>
              <a:ext uri="{FF2B5EF4-FFF2-40B4-BE49-F238E27FC236}">
                <a16:creationId xmlns:a16="http://schemas.microsoft.com/office/drawing/2014/main" id="{A5D3BA4D-0592-6CCC-D63E-9A33325A20C9}"/>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4" name="Freeform 5" descr="ATAP AT3 Logo with a four colored square surrounding it.">
              <a:extLst>
                <a:ext uri="{FF2B5EF4-FFF2-40B4-BE49-F238E27FC236}">
                  <a16:creationId xmlns:a16="http://schemas.microsoft.com/office/drawing/2014/main" id="{3ABAA76E-3B58-0274-6023-9D4779295B18}"/>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Tree>
    <p:extLst>
      <p:ext uri="{BB962C8B-B14F-4D97-AF65-F5344CB8AC3E}">
        <p14:creationId xmlns:p14="http://schemas.microsoft.com/office/powerpoint/2010/main" val="370770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0BC333-C694-CA54-06C3-4C1D2FED4C95}"/>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C5BEDB67-3CCE-2DD6-8B35-4488EE1458CC}"/>
              </a:ext>
              <a:ext uri="{C183D7F6-B498-43B3-948B-1728B52AA6E4}">
                <adec:decorative xmlns:adec="http://schemas.microsoft.com/office/drawing/2017/decorative" val="1"/>
              </a:ext>
            </a:extLst>
          </p:cNvPr>
          <p:cNvSpPr/>
          <p:nvPr/>
        </p:nvSpPr>
        <p:spPr>
          <a:xfrm>
            <a:off x="0" y="-14521"/>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l="-3191" r="-3191"/>
            </a:stretch>
          </a:blipFill>
        </p:spPr>
        <p:txBody>
          <a:bodyPr/>
          <a:lstStyle/>
          <a:p>
            <a:endParaRPr lang="en-US" sz="900">
              <a:latin typeface="Cerebri Bold" panose="020B0604020202020204" charset="0"/>
            </a:endParaRPr>
          </a:p>
        </p:txBody>
      </p:sp>
      <p:grpSp>
        <p:nvGrpSpPr>
          <p:cNvPr id="3" name="Group 3">
            <a:extLst>
              <a:ext uri="{FF2B5EF4-FFF2-40B4-BE49-F238E27FC236}">
                <a16:creationId xmlns:a16="http://schemas.microsoft.com/office/drawing/2014/main" id="{8C041122-4A94-704C-8BA2-15B1EE918DC7}"/>
              </a:ext>
              <a:ext uri="{C183D7F6-B498-43B3-948B-1728B52AA6E4}">
                <adec:decorative xmlns:adec="http://schemas.microsoft.com/office/drawing/2017/decorative" val="1"/>
              </a:ext>
            </a:extLst>
          </p:cNvPr>
          <p:cNvGrpSpPr/>
          <p:nvPr/>
        </p:nvGrpSpPr>
        <p:grpSpPr>
          <a:xfrm>
            <a:off x="-1" y="4860866"/>
            <a:ext cx="3125821" cy="262644"/>
            <a:chOff x="0" y="0"/>
            <a:chExt cx="2442746" cy="548645"/>
          </a:xfrm>
          <a:solidFill>
            <a:schemeClr val="tx2">
              <a:lumMod val="50000"/>
            </a:schemeClr>
          </a:solidFill>
        </p:grpSpPr>
        <p:sp>
          <p:nvSpPr>
            <p:cNvPr id="4" name="Freeform 4">
              <a:extLst>
                <a:ext uri="{FF2B5EF4-FFF2-40B4-BE49-F238E27FC236}">
                  <a16:creationId xmlns:a16="http://schemas.microsoft.com/office/drawing/2014/main" id="{61A5207E-EAC8-4B28-4871-F9ECCE612869}"/>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5" name="TextBox 5">
              <a:extLst>
                <a:ext uri="{FF2B5EF4-FFF2-40B4-BE49-F238E27FC236}">
                  <a16:creationId xmlns:a16="http://schemas.microsoft.com/office/drawing/2014/main" id="{7F306900-2ACF-73E5-9E5C-73368050A574}"/>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6" name="Group 6">
            <a:extLst>
              <a:ext uri="{FF2B5EF4-FFF2-40B4-BE49-F238E27FC236}">
                <a16:creationId xmlns:a16="http://schemas.microsoft.com/office/drawing/2014/main" id="{1B044AFD-9E9E-9CF5-90DB-3F08B861CD6C}"/>
              </a:ext>
              <a:ext uri="{C183D7F6-B498-43B3-948B-1728B52AA6E4}">
                <adec:decorative xmlns:adec="http://schemas.microsoft.com/office/drawing/2017/decorative" val="1"/>
              </a:ext>
            </a:extLst>
          </p:cNvPr>
          <p:cNvGrpSpPr/>
          <p:nvPr/>
        </p:nvGrpSpPr>
        <p:grpSpPr>
          <a:xfrm>
            <a:off x="0" y="54582"/>
            <a:ext cx="4637400" cy="1249567"/>
            <a:chOff x="0" y="0"/>
            <a:chExt cx="2442746" cy="548645"/>
          </a:xfrm>
          <a:solidFill>
            <a:schemeClr val="tx2">
              <a:lumMod val="50000"/>
            </a:schemeClr>
          </a:solidFill>
        </p:grpSpPr>
        <p:sp>
          <p:nvSpPr>
            <p:cNvPr id="7" name="Freeform 7">
              <a:extLst>
                <a:ext uri="{FF2B5EF4-FFF2-40B4-BE49-F238E27FC236}">
                  <a16:creationId xmlns:a16="http://schemas.microsoft.com/office/drawing/2014/main" id="{17915D3C-70AA-62B0-8446-9F045304144D}"/>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8" name="TextBox 8">
              <a:extLst>
                <a:ext uri="{FF2B5EF4-FFF2-40B4-BE49-F238E27FC236}">
                  <a16:creationId xmlns:a16="http://schemas.microsoft.com/office/drawing/2014/main" id="{0DD9373A-E620-046A-2E0C-452FB324CDCE}"/>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37" name="Group 4">
            <a:extLst>
              <a:ext uri="{FF2B5EF4-FFF2-40B4-BE49-F238E27FC236}">
                <a16:creationId xmlns:a16="http://schemas.microsoft.com/office/drawing/2014/main" id="{79AC584C-7DC0-44FB-F763-00C3D838107E}"/>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38" name="Freeform 5" descr="ATAP AT3 Logo with a four colored square surrounding it.">
              <a:extLst>
                <a:ext uri="{FF2B5EF4-FFF2-40B4-BE49-F238E27FC236}">
                  <a16:creationId xmlns:a16="http://schemas.microsoft.com/office/drawing/2014/main" id="{FFC80DDB-9B56-EAC8-2680-8E9E0E8EDC86}"/>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4"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
        <p:nvSpPr>
          <p:cNvPr id="40" name="TextBox 18">
            <a:extLst>
              <a:ext uri="{FF2B5EF4-FFF2-40B4-BE49-F238E27FC236}">
                <a16:creationId xmlns:a16="http://schemas.microsoft.com/office/drawing/2014/main" id="{C41DC9BA-E74F-14D5-309E-59866E451679}"/>
              </a:ext>
            </a:extLst>
          </p:cNvPr>
          <p:cNvSpPr txBox="1">
            <a:spLocks noGrp="1"/>
          </p:cNvSpPr>
          <p:nvPr>
            <p:ph type="title" idx="4294967295"/>
          </p:nvPr>
        </p:nvSpPr>
        <p:spPr>
          <a:xfrm>
            <a:off x="521494" y="319608"/>
            <a:ext cx="4362383" cy="54117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defTabSz="457200" rtl="0" eaLnBrk="1" fontAlgn="auto" latinLnBrk="0" hangingPunct="1">
              <a:lnSpc>
                <a:spcPts val="448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Cerebri Bold" panose="020B0604020202020204" charset="0"/>
                <a:ea typeface="Helvetica World Bold"/>
                <a:cs typeface="Helvetica World Bold"/>
                <a:sym typeface="Helvetica World Bold"/>
              </a:rPr>
              <a:t>Reminders</a:t>
            </a:r>
          </a:p>
        </p:txBody>
      </p:sp>
      <p:sp>
        <p:nvSpPr>
          <p:cNvPr id="30" name="TextBox 30">
            <a:extLst>
              <a:ext uri="{FF2B5EF4-FFF2-40B4-BE49-F238E27FC236}">
                <a16:creationId xmlns:a16="http://schemas.microsoft.com/office/drawing/2014/main" id="{6DD4DB55-E935-7D4F-86D2-34C3686A4B73}"/>
              </a:ext>
            </a:extLst>
          </p:cNvPr>
          <p:cNvSpPr txBox="1"/>
          <p:nvPr/>
        </p:nvSpPr>
        <p:spPr>
          <a:xfrm>
            <a:off x="180937" y="1879415"/>
            <a:ext cx="8651778" cy="2215991"/>
          </a:xfrm>
          <a:prstGeom prst="rect">
            <a:avLst/>
          </a:prstGeom>
        </p:spPr>
        <p:txBody>
          <a:bodyPr wrap="square" lIns="0" tIns="0" rIns="0" bIns="0" rtlCol="0" anchor="t">
            <a:spAutoFit/>
          </a:bodyPr>
          <a:lstStyle/>
          <a:p>
            <a:pPr marL="285750" indent="-285750">
              <a:buFont typeface="Arial" panose="020B0604020202020204" pitchFamily="34" charset="0"/>
              <a:buChar char="•"/>
            </a:pPr>
            <a:r>
              <a:rPr lang="en-US" dirty="0">
                <a:latin typeface="Cerebri Bold" panose="020B0604020202020204" charset="0"/>
              </a:rPr>
              <a:t>To see captions, click on the CC button on the </a:t>
            </a:r>
          </a:p>
          <a:p>
            <a:r>
              <a:rPr lang="en-US" dirty="0">
                <a:latin typeface="Cerebri Bold" panose="020B0604020202020204" charset="0"/>
              </a:rPr>
              <a:t>     control panel.</a:t>
            </a:r>
          </a:p>
          <a:p>
            <a:endParaRPr lang="en-US" dirty="0">
              <a:latin typeface="Cerebri Bold" panose="020B0604020202020204" charset="0"/>
            </a:endParaRPr>
          </a:p>
          <a:p>
            <a:pPr marL="285750" indent="-285750">
              <a:buFont typeface="Arial" panose="020B0604020202020204" pitchFamily="34" charset="0"/>
              <a:buChar char="•"/>
            </a:pPr>
            <a:r>
              <a:rPr lang="en-US" dirty="0">
                <a:latin typeface="Cerebri Bold" panose="020B0604020202020204" charset="0"/>
              </a:rPr>
              <a:t>Please enter questions/comments in the Q&amp;A window.  Comments will be addressed at logical stopping points or at the conclusion of the webinar.</a:t>
            </a:r>
          </a:p>
          <a:p>
            <a:endParaRPr lang="en-US" dirty="0">
              <a:latin typeface="Cerebri Bold" panose="020B0604020202020204" charset="0"/>
            </a:endParaRPr>
          </a:p>
          <a:p>
            <a:pPr marL="285750" indent="-285750">
              <a:buFont typeface="Arial" panose="020B0604020202020204" pitchFamily="34" charset="0"/>
              <a:buChar char="•"/>
            </a:pPr>
            <a:r>
              <a:rPr lang="en-US" dirty="0">
                <a:latin typeface="Cerebri Bold" panose="020B0604020202020204" charset="0"/>
              </a:rPr>
              <a:t>Please complete post-webinar survey that will immediately follow the webinar; we would like to know if the information provided was helpful.</a:t>
            </a:r>
          </a:p>
        </p:txBody>
      </p:sp>
      <p:sp>
        <p:nvSpPr>
          <p:cNvPr id="16" name="Freeform 9" descr="Older woman with crutches sitting at a table smiling at younger  woman">
            <a:extLst>
              <a:ext uri="{FF2B5EF4-FFF2-40B4-BE49-F238E27FC236}">
                <a16:creationId xmlns:a16="http://schemas.microsoft.com/office/drawing/2014/main" id="{8E112D19-37AB-982F-567F-BA8EC6E324A6}"/>
              </a:ext>
            </a:extLst>
          </p:cNvPr>
          <p:cNvSpPr/>
          <p:nvPr/>
        </p:nvSpPr>
        <p:spPr>
          <a:xfrm>
            <a:off x="5649068" y="140033"/>
            <a:ext cx="3131765" cy="2069546"/>
          </a:xfrm>
          <a:custGeom>
            <a:avLst/>
            <a:gdLst/>
            <a:ahLst/>
            <a:cxnLst/>
            <a:rect l="l" t="t" r="r" b="b"/>
            <a:pathLst>
              <a:path w="8625232" h="5755382">
                <a:moveTo>
                  <a:pt x="0" y="0"/>
                </a:moveTo>
                <a:lnTo>
                  <a:pt x="8625232" y="0"/>
                </a:lnTo>
                <a:lnTo>
                  <a:pt x="8625232" y="5755382"/>
                </a:lnTo>
                <a:lnTo>
                  <a:pt x="0" y="5755382"/>
                </a:lnTo>
                <a:lnTo>
                  <a:pt x="0" y="0"/>
                </a:lnTo>
                <a:close/>
              </a:path>
            </a:pathLst>
          </a:custGeom>
          <a:blipFill>
            <a:blip r:embed="rId5" cstate="screen">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p:spPr>
        <p:txBody>
          <a:bodyPr/>
          <a:lstStyle/>
          <a:p>
            <a:endParaRPr lang="en-US"/>
          </a:p>
        </p:txBody>
      </p:sp>
    </p:spTree>
    <p:extLst>
      <p:ext uri="{BB962C8B-B14F-4D97-AF65-F5344CB8AC3E}">
        <p14:creationId xmlns:p14="http://schemas.microsoft.com/office/powerpoint/2010/main" val="211671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7052FA8-3F61-958E-D23C-62125327973B}"/>
              </a:ext>
            </a:extLst>
          </p:cNvPr>
          <p:cNvSpPr txBox="1">
            <a:spLocks noGrp="1"/>
          </p:cNvSpPr>
          <p:nvPr>
            <p:ph type="title" idx="4294967295"/>
          </p:nvPr>
        </p:nvSpPr>
        <p:spPr>
          <a:xfrm>
            <a:off x="1468839" y="598736"/>
            <a:ext cx="6547818" cy="317009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Healthcare Providers as Referral Multipliers</a:t>
            </a:r>
            <a:endParaRPr kumimoji="0" lang="en-US" sz="2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4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endParaRP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24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Healthcare providers often see need first.</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24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PT, OT, ST, Case Managers, Nurses, Social Workers.</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24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AT Programs often see a jump in referrals after targeted presentations.</a:t>
            </a:r>
          </a:p>
        </p:txBody>
      </p:sp>
      <p:grpSp>
        <p:nvGrpSpPr>
          <p:cNvPr id="2" name="Group 4">
            <a:extLst>
              <a:ext uri="{FF2B5EF4-FFF2-40B4-BE49-F238E27FC236}">
                <a16:creationId xmlns:a16="http://schemas.microsoft.com/office/drawing/2014/main" id="{73CC8323-E82A-5000-99A2-DF04FF0C84E6}"/>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4" name="Freeform 5" descr="ATAP AT3 Logo with a four colored square surrounding it.">
              <a:extLst>
                <a:ext uri="{FF2B5EF4-FFF2-40B4-BE49-F238E27FC236}">
                  <a16:creationId xmlns:a16="http://schemas.microsoft.com/office/drawing/2014/main" id="{A48C3D71-6123-5BB6-DB03-337ECAB0170D}"/>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Tree>
    <p:extLst>
      <p:ext uri="{BB962C8B-B14F-4D97-AF65-F5344CB8AC3E}">
        <p14:creationId xmlns:p14="http://schemas.microsoft.com/office/powerpoint/2010/main" val="24321874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2001A9-C310-D413-810D-90A82E81F1CB}"/>
              </a:ext>
            </a:extLst>
          </p:cNvPr>
          <p:cNvSpPr txBox="1">
            <a:spLocks noGrp="1"/>
          </p:cNvSpPr>
          <p:nvPr>
            <p:ph type="title" idx="4294967295"/>
          </p:nvPr>
        </p:nvSpPr>
        <p:spPr>
          <a:xfrm>
            <a:off x="2352174" y="727911"/>
            <a:ext cx="4999121" cy="353943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Digital Tools Support — But Relationships Drive Action</a:t>
            </a:r>
            <a:endParaRPr kumimoji="0" lang="en-US" sz="2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1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endParaRP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21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South Carolina: 12% via website/listserv</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21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Michigan: Website overhaul increased traffic</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21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North Carolina: Social media expanding reach</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endParaRPr kumimoji="0" lang="en-US" sz="21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endParaRPr>
          </a:p>
        </p:txBody>
      </p:sp>
      <p:grpSp>
        <p:nvGrpSpPr>
          <p:cNvPr id="2" name="Group 4">
            <a:extLst>
              <a:ext uri="{FF2B5EF4-FFF2-40B4-BE49-F238E27FC236}">
                <a16:creationId xmlns:a16="http://schemas.microsoft.com/office/drawing/2014/main" id="{D3A0490F-B75E-A88B-8793-B752D4DD915E}"/>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4" name="Freeform 5" descr="ATAP AT3 Logo with a four colored square surrounding it.">
              <a:extLst>
                <a:ext uri="{FF2B5EF4-FFF2-40B4-BE49-F238E27FC236}">
                  <a16:creationId xmlns:a16="http://schemas.microsoft.com/office/drawing/2014/main" id="{04A57EE7-78BB-2367-3AAE-4CD3252FF32B}"/>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Tree>
    <p:extLst>
      <p:ext uri="{BB962C8B-B14F-4D97-AF65-F5344CB8AC3E}">
        <p14:creationId xmlns:p14="http://schemas.microsoft.com/office/powerpoint/2010/main" val="2701545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BFDE36-D754-DD95-36A8-B09982B83884}"/>
              </a:ext>
            </a:extLst>
          </p:cNvPr>
          <p:cNvSpPr txBox="1">
            <a:spLocks noGrp="1"/>
          </p:cNvSpPr>
          <p:nvPr>
            <p:ph type="title" idx="4294967295"/>
          </p:nvPr>
        </p:nvSpPr>
        <p:spPr>
          <a:xfrm>
            <a:off x="2154279" y="640682"/>
            <a:ext cx="5302292" cy="310854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Creative Outreach:</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100" b="1"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endParaRP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21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Missouri: 3D‑printed tools spark conversations</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21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Alabama: Mobile lending library (rural outreach)</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21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AT Expos, Health Fairs</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21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State fairs &amp; public events</a:t>
            </a:r>
          </a:p>
          <a:p>
            <a:pPr marL="257175" marR="0" lvl="0" indent="-257175" algn="l" defTabSz="914400" rtl="0" eaLnBrk="1" fontAlgn="auto" latinLnBrk="0" hangingPunct="1">
              <a:lnSpc>
                <a:spcPct val="100000"/>
              </a:lnSpc>
              <a:spcBef>
                <a:spcPts val="0"/>
              </a:spcBef>
              <a:spcAft>
                <a:spcPts val="0"/>
              </a:spcAft>
              <a:buClr>
                <a:srgbClr val="000000"/>
              </a:buClr>
              <a:buSzPts val="1000"/>
              <a:buFont typeface="Symbol" panose="05050102010706020507" pitchFamily="18" charset="2"/>
              <a:buChar char=""/>
              <a:tabLst>
                <a:tab pos="342900" algn="l"/>
              </a:tabLst>
              <a:defRPr/>
            </a:pPr>
            <a:r>
              <a:rPr kumimoji="0" lang="en-US" sz="21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Library partnerships</a:t>
            </a:r>
          </a:p>
        </p:txBody>
      </p:sp>
      <p:grpSp>
        <p:nvGrpSpPr>
          <p:cNvPr id="2" name="Group 4">
            <a:extLst>
              <a:ext uri="{FF2B5EF4-FFF2-40B4-BE49-F238E27FC236}">
                <a16:creationId xmlns:a16="http://schemas.microsoft.com/office/drawing/2014/main" id="{CB1F89E1-0E8E-52E7-A277-1CA545487035}"/>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4" name="Freeform 5" descr="ATAP AT3 Logo with a four colored square surrounding it.">
              <a:extLst>
                <a:ext uri="{FF2B5EF4-FFF2-40B4-BE49-F238E27FC236}">
                  <a16:creationId xmlns:a16="http://schemas.microsoft.com/office/drawing/2014/main" id="{0816EB48-4F43-933B-63F8-A3BC19C4F25B}"/>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Tree>
    <p:extLst>
      <p:ext uri="{BB962C8B-B14F-4D97-AF65-F5344CB8AC3E}">
        <p14:creationId xmlns:p14="http://schemas.microsoft.com/office/powerpoint/2010/main" val="3629411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F0BFB821-4DF9-AD19-589D-6A546C4BF5A6}"/>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3" name="Freeform 5" descr="ATAP AT3 Logo with a four colored square surrounding it.">
              <a:extLst>
                <a:ext uri="{FF2B5EF4-FFF2-40B4-BE49-F238E27FC236}">
                  <a16:creationId xmlns:a16="http://schemas.microsoft.com/office/drawing/2014/main" id="{FEF4FDF6-80DC-132C-D777-F28EFC2618B2}"/>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2"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
        <p:nvSpPr>
          <p:cNvPr id="5" name="Title 4">
            <a:extLst>
              <a:ext uri="{FF2B5EF4-FFF2-40B4-BE49-F238E27FC236}">
                <a16:creationId xmlns:a16="http://schemas.microsoft.com/office/drawing/2014/main" id="{4E8D26A2-85EF-B7AF-90F3-12A824F71F5E}"/>
              </a:ext>
            </a:extLst>
          </p:cNvPr>
          <p:cNvSpPr txBox="1">
            <a:spLocks noGrp="1"/>
          </p:cNvSpPr>
          <p:nvPr>
            <p:ph type="title" idx="4294967295"/>
          </p:nvPr>
        </p:nvSpPr>
        <p:spPr>
          <a:xfrm>
            <a:off x="1606464" y="178498"/>
            <a:ext cx="4966570" cy="33547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Breakout Room Questions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What are some approaches or practical strategies for building awareness?  These can be ones mentioned earlier, something you’ve tried before or completely new approaches that you’re interested in.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Who might you partner with or collaborate with to increase awareness and/or help fund your efforts?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6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How could you get local media or press interested in partnering with you build awareness?</a:t>
            </a:r>
          </a:p>
        </p:txBody>
      </p:sp>
    </p:spTree>
    <p:extLst>
      <p:ext uri="{BB962C8B-B14F-4D97-AF65-F5344CB8AC3E}">
        <p14:creationId xmlns:p14="http://schemas.microsoft.com/office/powerpoint/2010/main" val="2434314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3"/>
          <p:cNvSpPr txBox="1">
            <a:spLocks noGrp="1"/>
          </p:cNvSpPr>
          <p:nvPr>
            <p:ph type="title"/>
          </p:nvPr>
        </p:nvSpPr>
        <p:spPr>
          <a:xfrm>
            <a:off x="311700" y="0"/>
            <a:ext cx="8520600" cy="8301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dirty="0"/>
              <a:t>Discover What’s Possible</a:t>
            </a:r>
            <a:endParaRPr dirty="0"/>
          </a:p>
        </p:txBody>
      </p:sp>
      <p:sp>
        <p:nvSpPr>
          <p:cNvPr id="4" name="TextBox 3">
            <a:extLst>
              <a:ext uri="{FF2B5EF4-FFF2-40B4-BE49-F238E27FC236}">
                <a16:creationId xmlns:a16="http://schemas.microsoft.com/office/drawing/2014/main" id="{667A9762-E7DF-249B-ECD0-749BD6D0CBDA}"/>
              </a:ext>
            </a:extLst>
          </p:cNvPr>
          <p:cNvSpPr txBox="1"/>
          <p:nvPr/>
        </p:nvSpPr>
        <p:spPr>
          <a:xfrm>
            <a:off x="1931693" y="685801"/>
            <a:ext cx="5086649" cy="400110"/>
          </a:xfrm>
          <a:prstGeom prst="rect">
            <a:avLst/>
          </a:prstGeom>
          <a:noFill/>
        </p:spPr>
        <p:txBody>
          <a:bodyPr wrap="none" rtlCol="0">
            <a:spAutoFit/>
          </a:bodyPr>
          <a:lstStyle/>
          <a:p>
            <a:r>
              <a:rPr lang="en-US" sz="2000" dirty="0">
                <a:solidFill>
                  <a:schemeClr val="bg1"/>
                </a:solidFill>
              </a:rPr>
              <a:t>Rural Services Initiative – Ambassador Kits</a:t>
            </a:r>
          </a:p>
        </p:txBody>
      </p:sp>
      <p:pic>
        <p:nvPicPr>
          <p:cNvPr id="6" name="Picture 5">
            <a:extLst>
              <a:ext uri="{FF2B5EF4-FFF2-40B4-BE49-F238E27FC236}">
                <a16:creationId xmlns:a16="http://schemas.microsoft.com/office/drawing/2014/main" id="{5F652053-8E6B-727F-4A45-45A5CB25FFA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018026" y="1205679"/>
            <a:ext cx="2829364" cy="376464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01836A6-0404-3B07-4198-AD81E2264B9E}"/>
              </a:ext>
            </a:extLst>
          </p:cNvPr>
          <p:cNvGraphicFramePr>
            <a:graphicFrameLocks noGrp="1"/>
          </p:cNvGraphicFramePr>
          <p:nvPr>
            <p:extLst>
              <p:ext uri="{D42A27DB-BD31-4B8C-83A1-F6EECF244321}">
                <p14:modId xmlns:p14="http://schemas.microsoft.com/office/powerpoint/2010/main" val="2886785576"/>
              </p:ext>
            </p:extLst>
          </p:nvPr>
        </p:nvGraphicFramePr>
        <p:xfrm>
          <a:off x="342817" y="257969"/>
          <a:ext cx="3862037" cy="3977640"/>
        </p:xfrm>
        <a:graphic>
          <a:graphicData uri="http://schemas.openxmlformats.org/drawingml/2006/table">
            <a:tbl>
              <a:tblPr firstRow="1" bandRow="1">
                <a:tableStyleId>{5C22544A-7EE6-4342-B048-85BDC9FD1C3A}</a:tableStyleId>
              </a:tblPr>
              <a:tblGrid>
                <a:gridCol w="3862037">
                  <a:extLst>
                    <a:ext uri="{9D8B030D-6E8A-4147-A177-3AD203B41FA5}">
                      <a16:colId xmlns:a16="http://schemas.microsoft.com/office/drawing/2014/main" val="3755709829"/>
                    </a:ext>
                  </a:extLst>
                </a:gridCol>
              </a:tblGrid>
              <a:tr h="263111">
                <a:tc>
                  <a:txBody>
                    <a:bodyPr/>
                    <a:lstStyle/>
                    <a:p>
                      <a:r>
                        <a:rPr lang="en-US" dirty="0"/>
                        <a:t>Ambassador Kit Contents</a:t>
                      </a:r>
                    </a:p>
                  </a:txBody>
                  <a:tcPr/>
                </a:tc>
                <a:extLst>
                  <a:ext uri="{0D108BD9-81ED-4DB2-BD59-A6C34878D82A}">
                    <a16:rowId xmlns:a16="http://schemas.microsoft.com/office/drawing/2014/main" val="3974128978"/>
                  </a:ext>
                </a:extLst>
              </a:tr>
              <a:tr h="235402">
                <a:tc>
                  <a:txBody>
                    <a:bodyPr/>
                    <a:lstStyle/>
                    <a:p>
                      <a:r>
                        <a:rPr lang="en-US" sz="1100" dirty="0"/>
                        <a:t>Locked Medication Dispenser</a:t>
                      </a:r>
                    </a:p>
                  </a:txBody>
                  <a:tcPr/>
                </a:tc>
                <a:extLst>
                  <a:ext uri="{0D108BD9-81ED-4DB2-BD59-A6C34878D82A}">
                    <a16:rowId xmlns:a16="http://schemas.microsoft.com/office/drawing/2014/main" val="1731676380"/>
                  </a:ext>
                </a:extLst>
              </a:tr>
              <a:tr h="235402">
                <a:tc>
                  <a:txBody>
                    <a:bodyPr/>
                    <a:lstStyle/>
                    <a:p>
                      <a:r>
                        <a:rPr lang="en-US" sz="1100" dirty="0"/>
                        <a:t>Hearing Amplifier</a:t>
                      </a:r>
                    </a:p>
                  </a:txBody>
                  <a:tcPr/>
                </a:tc>
                <a:extLst>
                  <a:ext uri="{0D108BD9-81ED-4DB2-BD59-A6C34878D82A}">
                    <a16:rowId xmlns:a16="http://schemas.microsoft.com/office/drawing/2014/main" val="2448647099"/>
                  </a:ext>
                </a:extLst>
              </a:tr>
              <a:tr h="235402">
                <a:tc>
                  <a:txBody>
                    <a:bodyPr/>
                    <a:lstStyle/>
                    <a:p>
                      <a:r>
                        <a:rPr lang="en-US" sz="1100" dirty="0"/>
                        <a:t>Voice Amplifier</a:t>
                      </a:r>
                    </a:p>
                  </a:txBody>
                  <a:tcPr/>
                </a:tc>
                <a:extLst>
                  <a:ext uri="{0D108BD9-81ED-4DB2-BD59-A6C34878D82A}">
                    <a16:rowId xmlns:a16="http://schemas.microsoft.com/office/drawing/2014/main" val="1391292386"/>
                  </a:ext>
                </a:extLst>
              </a:tr>
              <a:tr h="235402">
                <a:tc>
                  <a:txBody>
                    <a:bodyPr/>
                    <a:lstStyle/>
                    <a:p>
                      <a:r>
                        <a:rPr lang="en-US" sz="1100" dirty="0"/>
                        <a:t>iPad</a:t>
                      </a:r>
                    </a:p>
                  </a:txBody>
                  <a:tcPr/>
                </a:tc>
                <a:extLst>
                  <a:ext uri="{0D108BD9-81ED-4DB2-BD59-A6C34878D82A}">
                    <a16:rowId xmlns:a16="http://schemas.microsoft.com/office/drawing/2014/main" val="2293287820"/>
                  </a:ext>
                </a:extLst>
              </a:tr>
              <a:tr h="235402">
                <a:tc>
                  <a:txBody>
                    <a:bodyPr/>
                    <a:lstStyle/>
                    <a:p>
                      <a:r>
                        <a:rPr lang="en-US" sz="1100" dirty="0"/>
                        <a:t>Bathtub Rail</a:t>
                      </a:r>
                    </a:p>
                  </a:txBody>
                  <a:tcPr/>
                </a:tc>
                <a:extLst>
                  <a:ext uri="{0D108BD9-81ED-4DB2-BD59-A6C34878D82A}">
                    <a16:rowId xmlns:a16="http://schemas.microsoft.com/office/drawing/2014/main" val="206159230"/>
                  </a:ext>
                </a:extLst>
              </a:tr>
              <a:tr h="235402">
                <a:tc>
                  <a:txBody>
                    <a:bodyPr/>
                    <a:lstStyle/>
                    <a:p>
                      <a:r>
                        <a:rPr lang="en-US" sz="1100" dirty="0" err="1"/>
                        <a:t>Dycem</a:t>
                      </a:r>
                      <a:r>
                        <a:rPr lang="en-US" sz="1100" dirty="0"/>
                        <a:t> Placemat</a:t>
                      </a:r>
                    </a:p>
                  </a:txBody>
                  <a:tcPr/>
                </a:tc>
                <a:extLst>
                  <a:ext uri="{0D108BD9-81ED-4DB2-BD59-A6C34878D82A}">
                    <a16:rowId xmlns:a16="http://schemas.microsoft.com/office/drawing/2014/main" val="1407843456"/>
                  </a:ext>
                </a:extLst>
              </a:tr>
              <a:tr h="235402">
                <a:tc>
                  <a:txBody>
                    <a:bodyPr/>
                    <a:lstStyle/>
                    <a:p>
                      <a:r>
                        <a:rPr lang="en-US" sz="1100" dirty="0"/>
                        <a:t>Weighted and Large-handled Silverware</a:t>
                      </a:r>
                    </a:p>
                  </a:txBody>
                  <a:tcPr/>
                </a:tc>
                <a:extLst>
                  <a:ext uri="{0D108BD9-81ED-4DB2-BD59-A6C34878D82A}">
                    <a16:rowId xmlns:a16="http://schemas.microsoft.com/office/drawing/2014/main" val="2099654055"/>
                  </a:ext>
                </a:extLst>
              </a:tr>
              <a:tr h="235402">
                <a:tc>
                  <a:txBody>
                    <a:bodyPr/>
                    <a:lstStyle/>
                    <a:p>
                      <a:r>
                        <a:rPr lang="en-US" sz="1100" dirty="0"/>
                        <a:t>Plate Guard</a:t>
                      </a:r>
                    </a:p>
                  </a:txBody>
                  <a:tcPr/>
                </a:tc>
                <a:extLst>
                  <a:ext uri="{0D108BD9-81ED-4DB2-BD59-A6C34878D82A}">
                    <a16:rowId xmlns:a16="http://schemas.microsoft.com/office/drawing/2014/main" val="2610160686"/>
                  </a:ext>
                </a:extLst>
              </a:tr>
              <a:tr h="235402">
                <a:tc>
                  <a:txBody>
                    <a:bodyPr/>
                    <a:lstStyle/>
                    <a:p>
                      <a:r>
                        <a:rPr lang="en-US" sz="1100" dirty="0"/>
                        <a:t>Talking Alarm Clock</a:t>
                      </a:r>
                    </a:p>
                  </a:txBody>
                  <a:tcPr/>
                </a:tc>
                <a:extLst>
                  <a:ext uri="{0D108BD9-81ED-4DB2-BD59-A6C34878D82A}">
                    <a16:rowId xmlns:a16="http://schemas.microsoft.com/office/drawing/2014/main" val="4078627392"/>
                  </a:ext>
                </a:extLst>
              </a:tr>
              <a:tr h="235402">
                <a:tc>
                  <a:txBody>
                    <a:bodyPr/>
                    <a:lstStyle/>
                    <a:p>
                      <a:r>
                        <a:rPr lang="en-US" sz="1100" dirty="0"/>
                        <a:t>Wander Alert Door Kit</a:t>
                      </a:r>
                    </a:p>
                  </a:txBody>
                  <a:tcPr/>
                </a:tc>
                <a:extLst>
                  <a:ext uri="{0D108BD9-81ED-4DB2-BD59-A6C34878D82A}">
                    <a16:rowId xmlns:a16="http://schemas.microsoft.com/office/drawing/2014/main" val="2940887"/>
                  </a:ext>
                </a:extLst>
              </a:tr>
              <a:tr h="235402">
                <a:tc>
                  <a:txBody>
                    <a:bodyPr/>
                    <a:lstStyle/>
                    <a:p>
                      <a:r>
                        <a:rPr lang="en-US" sz="1100" dirty="0"/>
                        <a:t>Echo Show</a:t>
                      </a:r>
                    </a:p>
                  </a:txBody>
                  <a:tcPr/>
                </a:tc>
                <a:extLst>
                  <a:ext uri="{0D108BD9-81ED-4DB2-BD59-A6C34878D82A}">
                    <a16:rowId xmlns:a16="http://schemas.microsoft.com/office/drawing/2014/main" val="3751319599"/>
                  </a:ext>
                </a:extLst>
              </a:tr>
              <a:tr h="235402">
                <a:tc>
                  <a:txBody>
                    <a:bodyPr/>
                    <a:lstStyle/>
                    <a:p>
                      <a:r>
                        <a:rPr lang="en-US" sz="1100" dirty="0"/>
                        <a:t>Smart Plugs</a:t>
                      </a:r>
                    </a:p>
                  </a:txBody>
                  <a:tcPr/>
                </a:tc>
                <a:extLst>
                  <a:ext uri="{0D108BD9-81ED-4DB2-BD59-A6C34878D82A}">
                    <a16:rowId xmlns:a16="http://schemas.microsoft.com/office/drawing/2014/main" val="2264554654"/>
                  </a:ext>
                </a:extLst>
              </a:tr>
              <a:tr h="235402">
                <a:tc>
                  <a:txBody>
                    <a:bodyPr/>
                    <a:lstStyle/>
                    <a:p>
                      <a:r>
                        <a:rPr lang="en-US" sz="1100" dirty="0"/>
                        <a:t>Plug Lock</a:t>
                      </a:r>
                    </a:p>
                  </a:txBody>
                  <a:tcPr/>
                </a:tc>
                <a:extLst>
                  <a:ext uri="{0D108BD9-81ED-4DB2-BD59-A6C34878D82A}">
                    <a16:rowId xmlns:a16="http://schemas.microsoft.com/office/drawing/2014/main" val="216078925"/>
                  </a:ext>
                </a:extLst>
              </a:tr>
              <a:tr h="235402">
                <a:tc>
                  <a:txBody>
                    <a:bodyPr/>
                    <a:lstStyle/>
                    <a:p>
                      <a:r>
                        <a:rPr lang="en-US" sz="1400" dirty="0"/>
                        <a:t>Total Cost: $1200 with the case</a:t>
                      </a:r>
                    </a:p>
                  </a:txBody>
                  <a:tcPr/>
                </a:tc>
                <a:extLst>
                  <a:ext uri="{0D108BD9-81ED-4DB2-BD59-A6C34878D82A}">
                    <a16:rowId xmlns:a16="http://schemas.microsoft.com/office/drawing/2014/main" val="2801862325"/>
                  </a:ext>
                </a:extLst>
              </a:tr>
            </a:tbl>
          </a:graphicData>
        </a:graphic>
      </p:graphicFrame>
      <p:pic>
        <p:nvPicPr>
          <p:cNvPr id="14" name="Picture 13" descr="Photo of Ambassador Kit case with contents.">
            <a:extLst>
              <a:ext uri="{FF2B5EF4-FFF2-40B4-BE49-F238E27FC236}">
                <a16:creationId xmlns:a16="http://schemas.microsoft.com/office/drawing/2014/main" id="{7737F753-9D94-8616-CFD4-8D74196BA734}"/>
              </a:ext>
            </a:extLst>
          </p:cNvPr>
          <p:cNvPicPr>
            <a:picLocks noChangeAspect="1"/>
          </p:cNvPicPr>
          <p:nvPr/>
        </p:nvPicPr>
        <p:blipFill>
          <a:blip r:embed="rId3"/>
          <a:stretch>
            <a:fillRect/>
          </a:stretch>
        </p:blipFill>
        <p:spPr>
          <a:xfrm>
            <a:off x="4856236" y="325581"/>
            <a:ext cx="3944947" cy="2964874"/>
          </a:xfrm>
          <a:prstGeom prst="rect">
            <a:avLst/>
          </a:prstGeom>
        </p:spPr>
      </p:pic>
      <p:pic>
        <p:nvPicPr>
          <p:cNvPr id="16" name="Picture 15" descr="Logo for North Dakota Assistive">
            <a:extLst>
              <a:ext uri="{FF2B5EF4-FFF2-40B4-BE49-F238E27FC236}">
                <a16:creationId xmlns:a16="http://schemas.microsoft.com/office/drawing/2014/main" id="{490F3F0D-1E40-29A5-4397-065CE8882D50}"/>
              </a:ext>
            </a:extLst>
          </p:cNvPr>
          <p:cNvPicPr>
            <a:picLocks noChangeAspect="1"/>
          </p:cNvPicPr>
          <p:nvPr/>
        </p:nvPicPr>
        <p:blipFill>
          <a:blip r:embed="rId4"/>
          <a:stretch>
            <a:fillRect/>
          </a:stretch>
        </p:blipFill>
        <p:spPr>
          <a:xfrm>
            <a:off x="5324651" y="3393467"/>
            <a:ext cx="3108960" cy="1479527"/>
          </a:xfrm>
          <a:prstGeom prst="rect">
            <a:avLst/>
          </a:prstGeom>
        </p:spPr>
      </p:pic>
      <p:sp>
        <p:nvSpPr>
          <p:cNvPr id="3" name="Title 2">
            <a:extLst>
              <a:ext uri="{FF2B5EF4-FFF2-40B4-BE49-F238E27FC236}">
                <a16:creationId xmlns:a16="http://schemas.microsoft.com/office/drawing/2014/main" id="{59DEEDE2-AFD2-F906-9E9C-5838CFA63440}"/>
              </a:ext>
            </a:extLst>
          </p:cNvPr>
          <p:cNvSpPr>
            <a:spLocks noGrp="1"/>
          </p:cNvSpPr>
          <p:nvPr>
            <p:ph type="title"/>
          </p:nvPr>
        </p:nvSpPr>
        <p:spPr>
          <a:xfrm>
            <a:off x="331525" y="-841800"/>
            <a:ext cx="3620400" cy="841800"/>
          </a:xfrm>
        </p:spPr>
        <p:txBody>
          <a:bodyPr spcFirstLastPara="1" wrap="square" lIns="91425" tIns="91425" rIns="91425" bIns="91425" anchor="b" anchorCtr="0">
            <a:normAutofit/>
          </a:bodyPr>
          <a:lstStyle/>
          <a:p>
            <a:r>
              <a:rPr lang="en-US" dirty="0"/>
              <a:t>Ambassador Kits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pic>
        <p:nvPicPr>
          <p:cNvPr id="9" name="Picture 8" descr="Map of North Dakota showing the locations of their AT Ambassadors and kits.">
            <a:extLst>
              <a:ext uri="{FF2B5EF4-FFF2-40B4-BE49-F238E27FC236}">
                <a16:creationId xmlns:a16="http://schemas.microsoft.com/office/drawing/2014/main" id="{F0214240-70A7-7D98-2486-CC5A22C62090}"/>
              </a:ext>
            </a:extLst>
          </p:cNvPr>
          <p:cNvPicPr>
            <a:picLocks noChangeAspect="1"/>
          </p:cNvPicPr>
          <p:nvPr/>
        </p:nvPicPr>
        <p:blipFill>
          <a:blip r:embed="rId3"/>
          <a:stretch>
            <a:fillRect/>
          </a:stretch>
        </p:blipFill>
        <p:spPr>
          <a:xfrm>
            <a:off x="434714" y="688000"/>
            <a:ext cx="8499423" cy="427130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0" name="Title 9">
            <a:extLst>
              <a:ext uri="{FF2B5EF4-FFF2-40B4-BE49-F238E27FC236}">
                <a16:creationId xmlns:a16="http://schemas.microsoft.com/office/drawing/2014/main" id="{E57922E1-F542-5F63-3C91-7407F987FE06}"/>
              </a:ext>
            </a:extLst>
          </p:cNvPr>
          <p:cNvSpPr txBox="1">
            <a:spLocks noGrp="1"/>
          </p:cNvSpPr>
          <p:nvPr>
            <p:ph type="title" idx="4294967295"/>
          </p:nvPr>
        </p:nvSpPr>
        <p:spPr>
          <a:xfrm>
            <a:off x="2578309" y="52466"/>
            <a:ext cx="5530681" cy="523220"/>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Seravek Basic" panose="020B0503040000020004" pitchFamily="34" charset="0"/>
                <a:ea typeface="Arial"/>
                <a:cs typeface="Arial"/>
                <a:sym typeface="Arial"/>
              </a:rPr>
              <a:t>Locations of Ambassadors and Kits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pic>
        <p:nvPicPr>
          <p:cNvPr id="229" name="Google Shape;229;p30" descr="Six people, each holding a piece of assistive technology standing behind a suitcase full of other devices."/>
          <p:cNvPicPr preferRelativeResize="0">
            <a:picLocks noGrp="1"/>
          </p:cNvPicPr>
          <p:nvPr>
            <p:ph type="pic" idx="2"/>
          </p:nvPr>
        </p:nvPicPr>
        <p:blipFill rotWithShape="1">
          <a:blip r:embed="rId3">
            <a:alphaModFix/>
          </a:blip>
          <a:srcRect l="20729" r="8207"/>
          <a:stretch/>
        </p:blipFill>
        <p:spPr>
          <a:xfrm>
            <a:off x="211975" y="207818"/>
            <a:ext cx="3823855" cy="4162309"/>
          </a:xfrm>
          <a:prstGeom prst="rect">
            <a:avLst/>
          </a:prstGeom>
        </p:spPr>
      </p:pic>
      <p:graphicFrame>
        <p:nvGraphicFramePr>
          <p:cNvPr id="4" name="Table 3">
            <a:extLst>
              <a:ext uri="{FF2B5EF4-FFF2-40B4-BE49-F238E27FC236}">
                <a16:creationId xmlns:a16="http://schemas.microsoft.com/office/drawing/2014/main" id="{B54209F0-3FF1-FB6A-1318-691E00F322DA}"/>
              </a:ext>
            </a:extLst>
          </p:cNvPr>
          <p:cNvGraphicFramePr>
            <a:graphicFrameLocks noGrp="1"/>
          </p:cNvGraphicFramePr>
          <p:nvPr>
            <p:extLst>
              <p:ext uri="{D42A27DB-BD31-4B8C-83A1-F6EECF244321}">
                <p14:modId xmlns:p14="http://schemas.microsoft.com/office/powerpoint/2010/main" val="1433652934"/>
              </p:ext>
            </p:extLst>
          </p:nvPr>
        </p:nvGraphicFramePr>
        <p:xfrm>
          <a:off x="4292860" y="322697"/>
          <a:ext cx="4341599" cy="3445740"/>
        </p:xfrm>
        <a:graphic>
          <a:graphicData uri="http://schemas.openxmlformats.org/drawingml/2006/table">
            <a:tbl>
              <a:tblPr firstRow="1" bandRow="1">
                <a:tableStyleId>{F5AB1C69-6EDB-4FF4-983F-18BD219EF322}</a:tableStyleId>
              </a:tblPr>
              <a:tblGrid>
                <a:gridCol w="4341599">
                  <a:extLst>
                    <a:ext uri="{9D8B030D-6E8A-4147-A177-3AD203B41FA5}">
                      <a16:colId xmlns:a16="http://schemas.microsoft.com/office/drawing/2014/main" val="618561916"/>
                    </a:ext>
                  </a:extLst>
                </a:gridCol>
              </a:tblGrid>
              <a:tr h="382860">
                <a:tc>
                  <a:txBody>
                    <a:bodyPr/>
                    <a:lstStyle/>
                    <a:p>
                      <a:pPr algn="ctr"/>
                      <a:r>
                        <a:rPr lang="en-US" sz="1800" dirty="0"/>
                        <a:t>Makeup of Ambassadors</a:t>
                      </a:r>
                    </a:p>
                  </a:txBody>
                  <a:tcPr/>
                </a:tc>
                <a:extLst>
                  <a:ext uri="{0D108BD9-81ED-4DB2-BD59-A6C34878D82A}">
                    <a16:rowId xmlns:a16="http://schemas.microsoft.com/office/drawing/2014/main" val="666957619"/>
                  </a:ext>
                </a:extLst>
              </a:tr>
              <a:tr h="382860">
                <a:tc>
                  <a:txBody>
                    <a:bodyPr/>
                    <a:lstStyle/>
                    <a:p>
                      <a:pPr algn="l"/>
                      <a:r>
                        <a:rPr lang="en-US" sz="1800" dirty="0"/>
                        <a:t>University Extension Agents</a:t>
                      </a:r>
                    </a:p>
                  </a:txBody>
                  <a:tcPr/>
                </a:tc>
                <a:extLst>
                  <a:ext uri="{0D108BD9-81ED-4DB2-BD59-A6C34878D82A}">
                    <a16:rowId xmlns:a16="http://schemas.microsoft.com/office/drawing/2014/main" val="534174421"/>
                  </a:ext>
                </a:extLst>
              </a:tr>
              <a:tr h="382860">
                <a:tc>
                  <a:txBody>
                    <a:bodyPr/>
                    <a:lstStyle/>
                    <a:p>
                      <a:pPr algn="l"/>
                      <a:r>
                        <a:rPr lang="en-US" sz="1800" dirty="0"/>
                        <a:t>Alzheimer’s Association </a:t>
                      </a:r>
                    </a:p>
                  </a:txBody>
                  <a:tcPr/>
                </a:tc>
                <a:extLst>
                  <a:ext uri="{0D108BD9-81ED-4DB2-BD59-A6C34878D82A}">
                    <a16:rowId xmlns:a16="http://schemas.microsoft.com/office/drawing/2014/main" val="728449651"/>
                  </a:ext>
                </a:extLst>
              </a:tr>
              <a:tr h="382860">
                <a:tc>
                  <a:txBody>
                    <a:bodyPr/>
                    <a:lstStyle/>
                    <a:p>
                      <a:pPr algn="l"/>
                      <a:r>
                        <a:rPr lang="en-US" sz="1800" dirty="0"/>
                        <a:t>Aging in Community Projects</a:t>
                      </a:r>
                    </a:p>
                  </a:txBody>
                  <a:tcPr/>
                </a:tc>
                <a:extLst>
                  <a:ext uri="{0D108BD9-81ED-4DB2-BD59-A6C34878D82A}">
                    <a16:rowId xmlns:a16="http://schemas.microsoft.com/office/drawing/2014/main" val="2793484031"/>
                  </a:ext>
                </a:extLst>
              </a:tr>
              <a:tr h="382860">
                <a:tc>
                  <a:txBody>
                    <a:bodyPr/>
                    <a:lstStyle/>
                    <a:p>
                      <a:pPr algn="l"/>
                      <a:r>
                        <a:rPr lang="en-US" sz="1800" dirty="0"/>
                        <a:t>Brain Injury Network</a:t>
                      </a:r>
                    </a:p>
                  </a:txBody>
                  <a:tcPr/>
                </a:tc>
                <a:extLst>
                  <a:ext uri="{0D108BD9-81ED-4DB2-BD59-A6C34878D82A}">
                    <a16:rowId xmlns:a16="http://schemas.microsoft.com/office/drawing/2014/main" val="1399993671"/>
                  </a:ext>
                </a:extLst>
              </a:tr>
              <a:tr h="382860">
                <a:tc>
                  <a:txBody>
                    <a:bodyPr/>
                    <a:lstStyle/>
                    <a:p>
                      <a:pPr algn="l"/>
                      <a:r>
                        <a:rPr lang="en-US" sz="1800" dirty="0"/>
                        <a:t>Hospital Discharge/Social Workers</a:t>
                      </a:r>
                    </a:p>
                  </a:txBody>
                  <a:tcPr/>
                </a:tc>
                <a:extLst>
                  <a:ext uri="{0D108BD9-81ED-4DB2-BD59-A6C34878D82A}">
                    <a16:rowId xmlns:a16="http://schemas.microsoft.com/office/drawing/2014/main" val="1985549104"/>
                  </a:ext>
                </a:extLst>
              </a:tr>
              <a:tr h="382860">
                <a:tc>
                  <a:txBody>
                    <a:bodyPr/>
                    <a:lstStyle/>
                    <a:p>
                      <a:pPr algn="l"/>
                      <a:r>
                        <a:rPr lang="en-US" sz="1800" dirty="0"/>
                        <a:t>Rural Home Health Agencies</a:t>
                      </a:r>
                    </a:p>
                  </a:txBody>
                  <a:tcPr/>
                </a:tc>
                <a:extLst>
                  <a:ext uri="{0D108BD9-81ED-4DB2-BD59-A6C34878D82A}">
                    <a16:rowId xmlns:a16="http://schemas.microsoft.com/office/drawing/2014/main" val="379870333"/>
                  </a:ext>
                </a:extLst>
              </a:tr>
              <a:tr h="382860">
                <a:tc>
                  <a:txBody>
                    <a:bodyPr/>
                    <a:lstStyle/>
                    <a:p>
                      <a:pPr algn="l"/>
                      <a:r>
                        <a:rPr lang="en-US" sz="1800" dirty="0"/>
                        <a:t>Rural Telecom Provider</a:t>
                      </a:r>
                    </a:p>
                  </a:txBody>
                  <a:tcPr/>
                </a:tc>
                <a:extLst>
                  <a:ext uri="{0D108BD9-81ED-4DB2-BD59-A6C34878D82A}">
                    <a16:rowId xmlns:a16="http://schemas.microsoft.com/office/drawing/2014/main" val="3506753526"/>
                  </a:ext>
                </a:extLst>
              </a:tr>
              <a:tr h="382860">
                <a:tc>
                  <a:txBody>
                    <a:bodyPr/>
                    <a:lstStyle/>
                    <a:p>
                      <a:pPr algn="l"/>
                      <a:r>
                        <a:rPr lang="en-US" sz="1800" dirty="0"/>
                        <a:t>Aging Services Case Managers</a:t>
                      </a:r>
                    </a:p>
                  </a:txBody>
                  <a:tcPr/>
                </a:tc>
                <a:extLst>
                  <a:ext uri="{0D108BD9-81ED-4DB2-BD59-A6C34878D82A}">
                    <a16:rowId xmlns:a16="http://schemas.microsoft.com/office/drawing/2014/main" val="1110147758"/>
                  </a:ext>
                </a:extLst>
              </a:tr>
            </a:tbl>
          </a:graphicData>
        </a:graphic>
      </p:graphicFrame>
      <p:pic>
        <p:nvPicPr>
          <p:cNvPr id="8" name="Picture 7">
            <a:extLst>
              <a:ext uri="{FF2B5EF4-FFF2-40B4-BE49-F238E27FC236}">
                <a16:creationId xmlns:a16="http://schemas.microsoft.com/office/drawing/2014/main" id="{C1D5315A-77F5-6DDD-E8E6-DF4E3A835872}"/>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3719945" y="3978540"/>
            <a:ext cx="5212080" cy="1152284"/>
          </a:xfrm>
          <a:prstGeom prst="rect">
            <a:avLst/>
          </a:prstGeom>
        </p:spPr>
      </p:pic>
      <p:sp>
        <p:nvSpPr>
          <p:cNvPr id="2" name="Title 1">
            <a:extLst>
              <a:ext uri="{FF2B5EF4-FFF2-40B4-BE49-F238E27FC236}">
                <a16:creationId xmlns:a16="http://schemas.microsoft.com/office/drawing/2014/main" id="{45CFCDC0-901B-B494-816A-38FE5EFA11ED}"/>
              </a:ext>
            </a:extLst>
          </p:cNvPr>
          <p:cNvSpPr>
            <a:spLocks noGrp="1"/>
          </p:cNvSpPr>
          <p:nvPr>
            <p:ph type="title"/>
          </p:nvPr>
        </p:nvSpPr>
        <p:spPr>
          <a:xfrm>
            <a:off x="4029625" y="-841800"/>
            <a:ext cx="4341600" cy="841800"/>
          </a:xfrm>
        </p:spPr>
        <p:txBody>
          <a:bodyPr spcFirstLastPara="1" wrap="square" lIns="91425" tIns="91425" rIns="91425" bIns="91425" anchor="b" anchorCtr="0">
            <a:normAutofit/>
          </a:bodyPr>
          <a:lstStyle/>
          <a:p>
            <a:r>
              <a:rPr lang="en-US" dirty="0"/>
              <a:t>Ambassador Program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83CBBC2-A312-6F14-04B4-CFFD10EA0D71}"/>
              </a:ext>
            </a:extLst>
          </p:cNvPr>
          <p:cNvSpPr>
            <a:spLocks noGrp="1"/>
          </p:cNvSpPr>
          <p:nvPr>
            <p:ph type="pic" idx="2"/>
          </p:nvPr>
        </p:nvSpPr>
        <p:spPr/>
        <p:txBody>
          <a:bodyPr/>
          <a:lstStyle/>
          <a:p>
            <a:endParaRPr lang="en-US" dirty="0"/>
          </a:p>
        </p:txBody>
      </p:sp>
      <p:sp>
        <p:nvSpPr>
          <p:cNvPr id="3" name="Title 2">
            <a:extLst>
              <a:ext uri="{FF2B5EF4-FFF2-40B4-BE49-F238E27FC236}">
                <a16:creationId xmlns:a16="http://schemas.microsoft.com/office/drawing/2014/main" id="{BFE8EF9D-942E-A703-A8C5-0466E596ABDC}"/>
              </a:ext>
            </a:extLst>
          </p:cNvPr>
          <p:cNvSpPr>
            <a:spLocks noGrp="1"/>
          </p:cNvSpPr>
          <p:nvPr>
            <p:ph type="ctrTitle"/>
          </p:nvPr>
        </p:nvSpPr>
        <p:spPr/>
        <p:txBody>
          <a:bodyPr>
            <a:normAutofit fontScale="90000"/>
          </a:bodyPr>
          <a:lstStyle/>
          <a:p>
            <a:r>
              <a:rPr lang="en-US" b="1" dirty="0" err="1">
                <a:latin typeface="Seravek Basic" panose="020B0503040000020004" pitchFamily="34" charset="0"/>
              </a:rPr>
              <a:t>AdaptAbility</a:t>
            </a:r>
            <a:endParaRPr lang="en-US" b="1" dirty="0">
              <a:latin typeface="Seravek Basic" panose="020B0503040000020004" pitchFamily="34" charset="0"/>
            </a:endParaRPr>
          </a:p>
        </p:txBody>
      </p:sp>
      <p:sp>
        <p:nvSpPr>
          <p:cNvPr id="4" name="Subtitle 3">
            <a:extLst>
              <a:ext uri="{FF2B5EF4-FFF2-40B4-BE49-F238E27FC236}">
                <a16:creationId xmlns:a16="http://schemas.microsoft.com/office/drawing/2014/main" id="{32D0F522-F1F7-8EF3-921C-5F4BEB4B90D6}"/>
              </a:ext>
            </a:extLst>
          </p:cNvPr>
          <p:cNvSpPr>
            <a:spLocks noGrp="1"/>
          </p:cNvSpPr>
          <p:nvPr>
            <p:ph type="subTitle" idx="1"/>
          </p:nvPr>
        </p:nvSpPr>
        <p:spPr>
          <a:xfrm>
            <a:off x="311700" y="1081791"/>
            <a:ext cx="8520600" cy="3514781"/>
          </a:xfrm>
        </p:spPr>
        <p:txBody>
          <a:bodyPr>
            <a:normAutofit/>
          </a:bodyPr>
          <a:lstStyle/>
          <a:p>
            <a:pPr marL="571500" indent="-457200">
              <a:buFontTx/>
              <a:buChar char="-"/>
            </a:pPr>
            <a:r>
              <a:rPr lang="en-US" dirty="0">
                <a:latin typeface="Seravek Basic" panose="020B0503040000020004" pitchFamily="34" charset="0"/>
              </a:rPr>
              <a:t>Occupational Therapist led</a:t>
            </a:r>
          </a:p>
          <a:p>
            <a:pPr marL="571500" indent="-457200">
              <a:buFontTx/>
              <a:buChar char="-"/>
            </a:pPr>
            <a:r>
              <a:rPr lang="en-US" dirty="0">
                <a:latin typeface="Seravek Basic" panose="020B0503040000020004" pitchFamily="34" charset="0"/>
              </a:rPr>
              <a:t>Other health services may be included</a:t>
            </a:r>
          </a:p>
          <a:p>
            <a:pPr marL="571500" indent="-457200">
              <a:buFontTx/>
              <a:buChar char="-"/>
            </a:pPr>
            <a:r>
              <a:rPr lang="en-US" dirty="0">
                <a:latin typeface="Seravek Basic" panose="020B0503040000020004" pitchFamily="34" charset="0"/>
              </a:rPr>
              <a:t>Assistive Technology provided</a:t>
            </a:r>
          </a:p>
          <a:p>
            <a:pPr marL="571500" indent="-457200">
              <a:buFontTx/>
              <a:buChar char="-"/>
            </a:pPr>
            <a:r>
              <a:rPr lang="en-US" dirty="0">
                <a:latin typeface="Seravek Basic" panose="020B0503040000020004" pitchFamily="34" charset="0"/>
              </a:rPr>
              <a:t>Setup and troubleshooting included</a:t>
            </a:r>
          </a:p>
          <a:p>
            <a:pPr marL="571500" indent="-457200">
              <a:buFontTx/>
              <a:buChar char="-"/>
            </a:pPr>
            <a:r>
              <a:rPr lang="en-US" dirty="0">
                <a:latin typeface="Seravek Basic" panose="020B0503040000020004" pitchFamily="34" charset="0"/>
              </a:rPr>
              <a:t>Home Modifications provided up to $20,000</a:t>
            </a:r>
          </a:p>
          <a:p>
            <a:pPr marL="571500" indent="-457200">
              <a:buFontTx/>
              <a:buChar char="-"/>
            </a:pPr>
            <a:r>
              <a:rPr lang="en-US" dirty="0">
                <a:latin typeface="Seravek Basic" panose="020B0503040000020004" pitchFamily="34" charset="0"/>
              </a:rPr>
              <a:t>Goal: 40 participants, then ask for continued funding</a:t>
            </a:r>
          </a:p>
          <a:p>
            <a:pPr marL="571500" indent="-457200">
              <a:buFontTx/>
              <a:buChar char="-"/>
            </a:pPr>
            <a:endParaRPr lang="en-US" dirty="0"/>
          </a:p>
        </p:txBody>
      </p:sp>
    </p:spTree>
    <p:extLst>
      <p:ext uri="{BB962C8B-B14F-4D97-AF65-F5344CB8AC3E}">
        <p14:creationId xmlns:p14="http://schemas.microsoft.com/office/powerpoint/2010/main" val="15168672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B58655-69C7-CAC6-A848-19B42F1DA3EA}"/>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555A5B33-7225-653F-60D3-536281C47100}"/>
              </a:ext>
            </a:extLst>
          </p:cNvPr>
          <p:cNvSpPr>
            <a:spLocks noGrp="1"/>
          </p:cNvSpPr>
          <p:nvPr>
            <p:ph type="pic" idx="2"/>
          </p:nvPr>
        </p:nvSpPr>
        <p:spPr/>
        <p:txBody>
          <a:bodyPr/>
          <a:lstStyle/>
          <a:p>
            <a:endParaRPr lang="en-US" dirty="0"/>
          </a:p>
        </p:txBody>
      </p:sp>
      <p:sp>
        <p:nvSpPr>
          <p:cNvPr id="3" name="Title 2">
            <a:extLst>
              <a:ext uri="{FF2B5EF4-FFF2-40B4-BE49-F238E27FC236}">
                <a16:creationId xmlns:a16="http://schemas.microsoft.com/office/drawing/2014/main" id="{13B0F16B-D9B0-DB6E-9D65-7D7F4649B760}"/>
              </a:ext>
            </a:extLst>
          </p:cNvPr>
          <p:cNvSpPr>
            <a:spLocks noGrp="1"/>
          </p:cNvSpPr>
          <p:nvPr>
            <p:ph type="ctrTitle"/>
          </p:nvPr>
        </p:nvSpPr>
        <p:spPr>
          <a:xfrm>
            <a:off x="400482" y="0"/>
            <a:ext cx="8520600" cy="729000"/>
          </a:xfrm>
        </p:spPr>
        <p:txBody>
          <a:bodyPr>
            <a:normAutofit fontScale="90000"/>
          </a:bodyPr>
          <a:lstStyle/>
          <a:p>
            <a:r>
              <a:rPr lang="en-US" b="1" dirty="0" err="1">
                <a:latin typeface="Seravek Basic" panose="020B0503040000020004" pitchFamily="34" charset="0"/>
              </a:rPr>
              <a:t>AdaptAbility</a:t>
            </a:r>
            <a:r>
              <a:rPr lang="en-US" b="1">
                <a:latin typeface="Seravek Basic" panose="020B0503040000020004" pitchFamily="34" charset="0"/>
              </a:rPr>
              <a:t> 2</a:t>
            </a:r>
            <a:endParaRPr lang="en-US" b="1" dirty="0">
              <a:latin typeface="Seravek Basic" panose="020B0503040000020004" pitchFamily="34" charset="0"/>
            </a:endParaRPr>
          </a:p>
        </p:txBody>
      </p:sp>
      <p:sp>
        <p:nvSpPr>
          <p:cNvPr id="4" name="Subtitle 3">
            <a:extLst>
              <a:ext uri="{FF2B5EF4-FFF2-40B4-BE49-F238E27FC236}">
                <a16:creationId xmlns:a16="http://schemas.microsoft.com/office/drawing/2014/main" id="{F309D228-9F41-54AF-9B99-091093BFCA84}"/>
              </a:ext>
            </a:extLst>
          </p:cNvPr>
          <p:cNvSpPr>
            <a:spLocks noGrp="1"/>
          </p:cNvSpPr>
          <p:nvPr>
            <p:ph type="subTitle" idx="1"/>
          </p:nvPr>
        </p:nvSpPr>
        <p:spPr>
          <a:xfrm>
            <a:off x="311700" y="1081791"/>
            <a:ext cx="8520600" cy="3514781"/>
          </a:xfrm>
        </p:spPr>
        <p:txBody>
          <a:bodyPr>
            <a:normAutofit lnSpcReduction="10000"/>
          </a:bodyPr>
          <a:lstStyle/>
          <a:p>
            <a:pPr marL="114300" indent="0"/>
            <a:r>
              <a:rPr lang="en-US" sz="3200" u="sng" dirty="0">
                <a:latin typeface="Seravek Basic" panose="020B0503040000020004" pitchFamily="34" charset="0"/>
              </a:rPr>
              <a:t>Goal: </a:t>
            </a:r>
          </a:p>
          <a:p>
            <a:pPr marL="114300" indent="0"/>
            <a:r>
              <a:rPr lang="en-US" sz="2400" dirty="0">
                <a:latin typeface="Seravek Basic" panose="020B0503040000020004" pitchFamily="34" charset="0"/>
              </a:rPr>
              <a:t>40 participants, then ask for continued funding</a:t>
            </a:r>
          </a:p>
          <a:p>
            <a:endParaRPr lang="en-US" dirty="0">
              <a:latin typeface="Seravek Basic" panose="020B0503040000020004" pitchFamily="34" charset="0"/>
            </a:endParaRPr>
          </a:p>
          <a:p>
            <a:r>
              <a:rPr lang="en-US" sz="3200" u="sng" dirty="0">
                <a:latin typeface="Seravek Basic" panose="020B0503040000020004" pitchFamily="34" charset="0"/>
              </a:rPr>
              <a:t>Target Group:</a:t>
            </a:r>
          </a:p>
          <a:p>
            <a:r>
              <a:rPr lang="en-US" sz="2400" dirty="0">
                <a:latin typeface="Seravek Basic" panose="020B0503040000020004" pitchFamily="34" charset="0"/>
              </a:rPr>
              <a:t>North Dakota residents 60+ or ages 18-59 with physical/functional limitations (not on a waiver).</a:t>
            </a:r>
          </a:p>
          <a:p>
            <a:r>
              <a:rPr lang="en-US" sz="2400" dirty="0">
                <a:latin typeface="Seravek Basic" panose="020B0503040000020004" pitchFamily="34" charset="0"/>
              </a:rPr>
              <a:t>Home has to be livable.</a:t>
            </a:r>
          </a:p>
          <a:p>
            <a:r>
              <a:rPr lang="en-US" sz="2400" dirty="0">
                <a:latin typeface="Seravek Basic" panose="020B0503040000020004" pitchFamily="34" charset="0"/>
              </a:rPr>
              <a:t>Mods can’t be worth more than 20% of the </a:t>
            </a:r>
          </a:p>
          <a:p>
            <a:r>
              <a:rPr lang="en-US" sz="2400" dirty="0">
                <a:latin typeface="Seravek Basic" panose="020B0503040000020004" pitchFamily="34" charset="0"/>
              </a:rPr>
              <a:t>	home’s value.</a:t>
            </a:r>
          </a:p>
          <a:p>
            <a:pPr marL="571500" indent="-457200">
              <a:buFontTx/>
              <a:buChar char="-"/>
            </a:pPr>
            <a:endParaRPr lang="en-US" dirty="0"/>
          </a:p>
        </p:txBody>
      </p:sp>
    </p:spTree>
    <p:extLst>
      <p:ext uri="{BB962C8B-B14F-4D97-AF65-F5344CB8AC3E}">
        <p14:creationId xmlns:p14="http://schemas.microsoft.com/office/powerpoint/2010/main" val="1335370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a:extLst>
              <a:ext uri="{C183D7F6-B498-43B3-948B-1728B52AA6E4}">
                <adec:decorative xmlns:adec="http://schemas.microsoft.com/office/drawing/2017/decorative" val="1"/>
              </a:ext>
            </a:extLst>
          </p:cNvPr>
          <p:cNvSpPr/>
          <p:nvPr/>
        </p:nvSpPr>
        <p:spPr>
          <a:xfrm>
            <a:off x="65400" y="-5335"/>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l="-3191" r="-3191"/>
            </a:stretch>
          </a:blipFill>
        </p:spPr>
        <p:txBody>
          <a:bodyPr/>
          <a:lstStyle/>
          <a:p>
            <a:endParaRPr lang="en-US" sz="900">
              <a:latin typeface="Cerebri Bold" panose="020B0604020202020204" charset="0"/>
            </a:endParaRPr>
          </a:p>
        </p:txBody>
      </p:sp>
      <p:grpSp>
        <p:nvGrpSpPr>
          <p:cNvPr id="3" name="Group 3">
            <a:extLst>
              <a:ext uri="{C183D7F6-B498-43B3-948B-1728B52AA6E4}">
                <adec:decorative xmlns:adec="http://schemas.microsoft.com/office/drawing/2017/decorative" val="1"/>
              </a:ext>
            </a:extLst>
          </p:cNvPr>
          <p:cNvGrpSpPr/>
          <p:nvPr/>
        </p:nvGrpSpPr>
        <p:grpSpPr>
          <a:xfrm>
            <a:off x="-1" y="4860866"/>
            <a:ext cx="3125821" cy="262644"/>
            <a:chOff x="0" y="0"/>
            <a:chExt cx="2442746" cy="548645"/>
          </a:xfrm>
          <a:solidFill>
            <a:schemeClr val="tx2">
              <a:lumMod val="50000"/>
            </a:schemeClr>
          </a:solidFill>
        </p:grpSpPr>
        <p:sp>
          <p:nvSpPr>
            <p:cNvPr id="4" name="Freeform 4"/>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5" name="TextBox 5"/>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6" name="Group 6">
            <a:extLst>
              <a:ext uri="{C183D7F6-B498-43B3-948B-1728B52AA6E4}">
                <adec:decorative xmlns:adec="http://schemas.microsoft.com/office/drawing/2017/decorative" val="1"/>
              </a:ext>
            </a:extLst>
          </p:cNvPr>
          <p:cNvGrpSpPr/>
          <p:nvPr/>
        </p:nvGrpSpPr>
        <p:grpSpPr>
          <a:xfrm>
            <a:off x="0" y="54582"/>
            <a:ext cx="4637400" cy="690253"/>
            <a:chOff x="0" y="0"/>
            <a:chExt cx="2442746" cy="548645"/>
          </a:xfrm>
          <a:solidFill>
            <a:schemeClr val="tx2">
              <a:lumMod val="50000"/>
            </a:schemeClr>
          </a:solidFill>
        </p:grpSpPr>
        <p:sp>
          <p:nvSpPr>
            <p:cNvPr id="7" name="Freeform 7"/>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8" name="TextBox 8"/>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dirty="0">
                <a:latin typeface="Cerebri Bold" panose="020B0604020202020204" charset="0"/>
              </a:endParaRPr>
            </a:p>
          </p:txBody>
        </p:sp>
      </p:grpSp>
      <p:sp>
        <p:nvSpPr>
          <p:cNvPr id="12" name="Title 11">
            <a:extLst>
              <a:ext uri="{FF2B5EF4-FFF2-40B4-BE49-F238E27FC236}">
                <a16:creationId xmlns:a16="http://schemas.microsoft.com/office/drawing/2014/main" id="{116F04F5-4EBE-6E27-EBEB-8E2E07141720}"/>
              </a:ext>
            </a:extLst>
          </p:cNvPr>
          <p:cNvSpPr>
            <a:spLocks noGrp="1"/>
          </p:cNvSpPr>
          <p:nvPr>
            <p:ph type="title" idx="4294967295"/>
          </p:nvPr>
        </p:nvSpPr>
        <p:spPr>
          <a:xfrm>
            <a:off x="226386" y="468271"/>
            <a:ext cx="4114800" cy="571500"/>
          </a:xfrm>
        </p:spPr>
        <p:txBody>
          <a:bodyPr vert="horz" lIns="91440" tIns="45720" rIns="91440" bIns="45720" rtlCol="0" anchor="b">
            <a:noAutofit/>
          </a:bodyPr>
          <a:lstStyle/>
          <a:p>
            <a:r>
              <a:rPr lang="en-US" sz="3000" b="1" dirty="0">
                <a:solidFill>
                  <a:schemeClr val="bg1"/>
                </a:solidFill>
                <a:latin typeface="Cerebri Bold" panose="020B0604020202020204" charset="0"/>
                <a:ea typeface="Helvetica World Bold"/>
                <a:cs typeface="Helvetica World Bold"/>
                <a:sym typeface="Helvetica World Bold"/>
              </a:rPr>
              <a:t>Today’s Schedule</a:t>
            </a:r>
            <a:br>
              <a:rPr lang="en-US" sz="3000" b="1" dirty="0">
                <a:solidFill>
                  <a:schemeClr val="bg1"/>
                </a:solidFill>
                <a:latin typeface="Cerebri Bold" panose="020B0604020202020204" charset="0"/>
                <a:ea typeface="Helvetica World Bold"/>
                <a:cs typeface="Helvetica World Bold"/>
                <a:sym typeface="Helvetica World Bold"/>
              </a:rPr>
            </a:br>
            <a:endParaRPr lang="en-US" sz="3000" dirty="0"/>
          </a:p>
        </p:txBody>
      </p:sp>
      <p:sp>
        <p:nvSpPr>
          <p:cNvPr id="30" name="TextBox 30"/>
          <p:cNvSpPr txBox="1"/>
          <p:nvPr/>
        </p:nvSpPr>
        <p:spPr>
          <a:xfrm>
            <a:off x="158204" y="1062570"/>
            <a:ext cx="4390641" cy="3183949"/>
          </a:xfrm>
          <a:prstGeom prst="rect">
            <a:avLst/>
          </a:prstGeom>
        </p:spPr>
        <p:txBody>
          <a:bodyPr wrap="square" lIns="0" tIns="0" rIns="0" bIns="0" rtlCol="0" anchor="t">
            <a:spAutoFit/>
          </a:bodyPr>
          <a:lstStyle/>
          <a:p>
            <a:pPr marL="226695" lvl="1" indent="-113348">
              <a:lnSpc>
                <a:spcPct val="150000"/>
              </a:lnSpc>
              <a:buFont typeface="Arial"/>
              <a:buChar char="•"/>
            </a:pPr>
            <a:r>
              <a:rPr lang="en-US" sz="2000" dirty="0">
                <a:solidFill>
                  <a:schemeClr val="tx2">
                    <a:lumMod val="50000"/>
                  </a:schemeClr>
                </a:solidFill>
                <a:latin typeface="Cerebri Bold" panose="020B0604020202020204" charset="0"/>
                <a:ea typeface="Source Sans Pro"/>
                <a:cs typeface="Source Sans Pro"/>
                <a:sym typeface="Source Sans Pro"/>
              </a:rPr>
              <a:t>Intro</a:t>
            </a:r>
          </a:p>
          <a:p>
            <a:pPr marL="226695" lvl="1" indent="-113348">
              <a:lnSpc>
                <a:spcPct val="150000"/>
              </a:lnSpc>
              <a:buFont typeface="Arial"/>
              <a:buChar char="•"/>
            </a:pPr>
            <a:r>
              <a:rPr lang="en-US" sz="2000" dirty="0">
                <a:solidFill>
                  <a:schemeClr val="tx2">
                    <a:lumMod val="50000"/>
                  </a:schemeClr>
                </a:solidFill>
                <a:latin typeface="Cerebri Bold" panose="020B0604020202020204" charset="0"/>
                <a:ea typeface="Source Sans Pro"/>
                <a:cs typeface="Source Sans Pro"/>
                <a:sym typeface="Source Sans Pro"/>
              </a:rPr>
              <a:t>Overview, Goals &amp; Objectives</a:t>
            </a:r>
          </a:p>
          <a:p>
            <a:pPr marL="226695" lvl="1" indent="-113348">
              <a:lnSpc>
                <a:spcPct val="150000"/>
              </a:lnSpc>
              <a:buFont typeface="Arial"/>
              <a:buChar char="•"/>
            </a:pPr>
            <a:r>
              <a:rPr lang="en-US" sz="2000" dirty="0">
                <a:solidFill>
                  <a:schemeClr val="tx2">
                    <a:lumMod val="50000"/>
                  </a:schemeClr>
                </a:solidFill>
                <a:latin typeface="Cerebri Bold" panose="020B0604020202020204" charset="0"/>
                <a:ea typeface="Source Sans Pro"/>
                <a:cs typeface="Source Sans Pro"/>
                <a:sym typeface="Source Sans Pro"/>
              </a:rPr>
              <a:t>Aging PAL Panel Speakers &amp; Q&amp;A</a:t>
            </a:r>
          </a:p>
          <a:p>
            <a:pPr marL="226695" lvl="1" indent="-113348">
              <a:lnSpc>
                <a:spcPct val="150000"/>
              </a:lnSpc>
              <a:buFont typeface="Arial"/>
              <a:buChar char="•"/>
            </a:pPr>
            <a:r>
              <a:rPr lang="en-US" sz="2000" dirty="0">
                <a:solidFill>
                  <a:schemeClr val="tx2">
                    <a:lumMod val="50000"/>
                  </a:schemeClr>
                </a:solidFill>
                <a:latin typeface="Cerebri Bold" panose="020B0604020202020204" charset="0"/>
                <a:ea typeface="Source Sans Pro"/>
                <a:cs typeface="Source Sans Pro"/>
                <a:sym typeface="Source Sans Pro"/>
              </a:rPr>
              <a:t>Closing reflection, Questions &amp; Takeaways</a:t>
            </a:r>
          </a:p>
          <a:p>
            <a:pPr marL="226695" lvl="1" indent="-113348">
              <a:lnSpc>
                <a:spcPct val="150000"/>
              </a:lnSpc>
              <a:buFont typeface="Arial"/>
              <a:buChar char="•"/>
            </a:pPr>
            <a:r>
              <a:rPr lang="en-US" sz="2000" dirty="0">
                <a:solidFill>
                  <a:schemeClr val="tx2">
                    <a:lumMod val="50000"/>
                  </a:schemeClr>
                </a:solidFill>
                <a:latin typeface="Cerebri Bold" panose="020B0604020202020204" charset="0"/>
                <a:ea typeface="Source Sans Pro"/>
                <a:cs typeface="Source Sans Pro"/>
                <a:sym typeface="Source Sans Pro"/>
              </a:rPr>
              <a:t>Announcements and next sessions</a:t>
            </a:r>
          </a:p>
          <a:p>
            <a:pPr marL="226695" lvl="1" indent="-113348">
              <a:lnSpc>
                <a:spcPct val="150000"/>
              </a:lnSpc>
              <a:buFont typeface="Arial"/>
              <a:buChar char="•"/>
            </a:pPr>
            <a:endParaRPr lang="en-US" sz="2000" dirty="0">
              <a:solidFill>
                <a:schemeClr val="tx2">
                  <a:lumMod val="50000"/>
                </a:schemeClr>
              </a:solidFill>
              <a:latin typeface="Cerebri Bold" panose="020B0604020202020204" charset="0"/>
              <a:ea typeface="Source Sans Pro"/>
              <a:cs typeface="Source Sans Pro"/>
              <a:sym typeface="Source Sans Pro"/>
            </a:endParaRPr>
          </a:p>
        </p:txBody>
      </p:sp>
      <p:grpSp>
        <p:nvGrpSpPr>
          <p:cNvPr id="37" name="Group 4">
            <a:extLst>
              <a:ext uri="{FF2B5EF4-FFF2-40B4-BE49-F238E27FC236}">
                <a16:creationId xmlns:a16="http://schemas.microsoft.com/office/drawing/2014/main" id="{12329B39-26FB-C233-DB28-7C65EE6E6B2C}"/>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38" name="Freeform 5" descr="ATAP AT3 Logo with a four colored square surrounding it.">
              <a:extLst>
                <a:ext uri="{FF2B5EF4-FFF2-40B4-BE49-F238E27FC236}">
                  <a16:creationId xmlns:a16="http://schemas.microsoft.com/office/drawing/2014/main" id="{50B9F00A-C460-9CF2-B887-EB2979C987B3}"/>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4"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
        <p:nvSpPr>
          <p:cNvPr id="14" name="Freeform 6" descr="Smiling woman using a walker to ambulate in in the park">
            <a:extLst>
              <a:ext uri="{FF2B5EF4-FFF2-40B4-BE49-F238E27FC236}">
                <a16:creationId xmlns:a16="http://schemas.microsoft.com/office/drawing/2014/main" id="{ACEE1403-D82D-6484-7EA4-2E5EA1F99A03}"/>
              </a:ext>
            </a:extLst>
          </p:cNvPr>
          <p:cNvSpPr/>
          <p:nvPr/>
        </p:nvSpPr>
        <p:spPr>
          <a:xfrm>
            <a:off x="4987345" y="140033"/>
            <a:ext cx="3918099" cy="3918099"/>
          </a:xfrm>
          <a:custGeom>
            <a:avLst/>
            <a:gdLst/>
            <a:ahLst/>
            <a:cxnLst/>
            <a:rect l="l" t="t" r="r" b="b"/>
            <a:pathLst>
              <a:path w="8229600" h="8229600">
                <a:moveTo>
                  <a:pt x="0" y="0"/>
                </a:moveTo>
                <a:lnTo>
                  <a:pt x="8229600" y="0"/>
                </a:lnTo>
                <a:lnTo>
                  <a:pt x="8229600" y="8229600"/>
                </a:lnTo>
                <a:lnTo>
                  <a:pt x="0" y="8229600"/>
                </a:lnTo>
                <a:lnTo>
                  <a:pt x="0" y="0"/>
                </a:lnTo>
                <a:close/>
              </a:path>
            </a:pathLst>
          </a:custGeom>
          <a:blipFill>
            <a:blip r:embed="rId5" cstate="screen">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p:spPr>
        <p:txBody>
          <a:bodyPr/>
          <a:lstStyle/>
          <a:p>
            <a:endParaRPr lang="en-US" dirty="0"/>
          </a:p>
        </p:txBody>
      </p:sp>
    </p:spTree>
    <p:extLst>
      <p:ext uri="{BB962C8B-B14F-4D97-AF65-F5344CB8AC3E}">
        <p14:creationId xmlns:p14="http://schemas.microsoft.com/office/powerpoint/2010/main" val="3808722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DBC533A5-5AD4-46F7-9331-E7D1096412FC}"/>
              </a:ext>
            </a:extLst>
          </p:cNvPr>
          <p:cNvSpPr>
            <a:spLocks noGrp="1" noChangeArrowheads="1"/>
          </p:cNvSpPr>
          <p:nvPr>
            <p:ph type="title"/>
          </p:nvPr>
        </p:nvSpPr>
        <p:spPr/>
        <p:txBody>
          <a:bodyPr>
            <a:normAutofit fontScale="90000"/>
          </a:bodyPr>
          <a:lstStyle/>
          <a:p>
            <a:r>
              <a:rPr lang="en-US" altLang="en-US" dirty="0">
                <a:latin typeface="Verdana" panose="020B0604030504040204" pitchFamily="34" charset="0"/>
                <a:ea typeface="Verdana" panose="020B0604030504040204" pitchFamily="34" charset="0"/>
                <a:cs typeface="Verdana" panose="020B0604030504040204" pitchFamily="34" charset="0"/>
              </a:rPr>
              <a:t>Home for the Holidays Campaign</a:t>
            </a:r>
          </a:p>
        </p:txBody>
      </p:sp>
      <p:sp>
        <p:nvSpPr>
          <p:cNvPr id="13315" name="Content Placeholder 2">
            <a:extLst>
              <a:ext uri="{FF2B5EF4-FFF2-40B4-BE49-F238E27FC236}">
                <a16:creationId xmlns:a16="http://schemas.microsoft.com/office/drawing/2014/main" id="{727CD408-7DAE-47A8-990C-62B4F9163202}"/>
              </a:ext>
            </a:extLst>
          </p:cNvPr>
          <p:cNvSpPr>
            <a:spLocks noGrp="1" noChangeArrowheads="1"/>
          </p:cNvSpPr>
          <p:nvPr>
            <p:ph idx="1"/>
          </p:nvPr>
        </p:nvSpPr>
        <p:spPr>
          <a:xfrm>
            <a:off x="628650" y="1268017"/>
            <a:ext cx="7886700" cy="2994932"/>
          </a:xfrm>
        </p:spPr>
        <p:txBody>
          <a:bodyPr>
            <a:normAutofit fontScale="92500"/>
          </a:bodyPr>
          <a:lstStyle/>
          <a:p>
            <a:pPr marL="0" indent="0">
              <a:buNone/>
            </a:pPr>
            <a:r>
              <a:rPr lang="en-US" sz="1950" b="1" dirty="0">
                <a:latin typeface="Verdana" panose="020B0604030504040204" pitchFamily="34" charset="0"/>
                <a:ea typeface="Verdana" panose="020B0604030504040204" pitchFamily="34" charset="0"/>
              </a:rPr>
              <a:t>An annual Eldercare Locator marketing campaign to raise awareness about an important issue affecting older adults and caregivers. </a:t>
            </a:r>
          </a:p>
          <a:p>
            <a:pPr marL="0" indent="0">
              <a:buNone/>
            </a:pPr>
            <a:endParaRPr lang="en-US" sz="750" dirty="0">
              <a:latin typeface="Verdana" panose="020B0604030504040204" pitchFamily="34" charset="0"/>
              <a:ea typeface="Verdana" panose="020B0604030504040204" pitchFamily="34" charset="0"/>
            </a:endParaRPr>
          </a:p>
          <a:p>
            <a:pPr marL="0" indent="0">
              <a:buNone/>
            </a:pPr>
            <a:r>
              <a:rPr lang="en-US" sz="1950" b="1" dirty="0">
                <a:latin typeface="Verdana" panose="020B0604030504040204" pitchFamily="34" charset="0"/>
                <a:ea typeface="Verdana" panose="020B0604030504040204" pitchFamily="34" charset="0"/>
              </a:rPr>
              <a:t>It’s also an opportunity:</a:t>
            </a:r>
            <a:endParaRPr lang="en-US" sz="1950" dirty="0">
              <a:latin typeface="Verdana" panose="020B0604030504040204" pitchFamily="34" charset="0"/>
              <a:ea typeface="Verdana" panose="020B0604030504040204" pitchFamily="34" charset="0"/>
            </a:endParaRPr>
          </a:p>
          <a:p>
            <a:pPr lvl="1"/>
            <a:r>
              <a:rPr lang="en-US" sz="1950" dirty="0">
                <a:latin typeface="Verdana" panose="020B0604030504040204" pitchFamily="34" charset="0"/>
                <a:ea typeface="Verdana" panose="020B0604030504040204" pitchFamily="34" charset="0"/>
              </a:rPr>
              <a:t>to increase visibility of the Eldercare Locator, ensuring consumers have information on a critical topic</a:t>
            </a:r>
          </a:p>
          <a:p>
            <a:pPr lvl="1"/>
            <a:r>
              <a:rPr lang="en-US" sz="1950" dirty="0">
                <a:latin typeface="Verdana" panose="020B0604030504040204" pitchFamily="34" charset="0"/>
                <a:ea typeface="Verdana" panose="020B0604030504040204" pitchFamily="34" charset="0"/>
              </a:rPr>
              <a:t>to highlight Aging Network programs locally, with consumers and the media.</a:t>
            </a:r>
            <a:endParaRPr lang="en-US" sz="1500" b="1" i="1" dirty="0">
              <a:solidFill>
                <a:prstClr val="black"/>
              </a:solidFill>
              <a:latin typeface="Verdana" panose="020B0604030504040204" pitchFamily="34" charset="0"/>
              <a:ea typeface="Verdana" panose="020B0604030504040204" pitchFamily="34" charset="0"/>
            </a:endParaRPr>
          </a:p>
          <a:p>
            <a:pPr marL="0" indent="0" defTabSz="685800" fontAlgn="base">
              <a:lnSpc>
                <a:spcPct val="90000"/>
              </a:lnSpc>
              <a:spcBef>
                <a:spcPts val="750"/>
              </a:spcBef>
              <a:spcAft>
                <a:spcPct val="0"/>
              </a:spcAft>
              <a:buClrTx/>
              <a:buSzTx/>
              <a:buNone/>
              <a:defRPr/>
            </a:pPr>
            <a:endParaRPr lang="en-US" sz="1500" b="1" i="1" dirty="0">
              <a:solidFill>
                <a:prstClr val="black"/>
              </a:solidFill>
              <a:latin typeface="Verdana" panose="020B0604030504040204" pitchFamily="34" charset="0"/>
              <a:ea typeface="Verdana" panose="020B0604030504040204" pitchFamily="34" charset="0"/>
            </a:endParaRPr>
          </a:p>
          <a:p>
            <a:pPr lvl="1"/>
            <a:endParaRPr lang="en-US" sz="1950" dirty="0">
              <a:latin typeface="Verdana" panose="020B0604030504040204" pitchFamily="34" charset="0"/>
              <a:ea typeface="Verdana" panose="020B0604030504040204" pitchFamily="34" charset="0"/>
            </a:endParaRPr>
          </a:p>
        </p:txBody>
      </p:sp>
      <p:sp>
        <p:nvSpPr>
          <p:cNvPr id="13316" name="Slide Number Placeholder 3">
            <a:extLst>
              <a:ext uri="{FF2B5EF4-FFF2-40B4-BE49-F238E27FC236}">
                <a16:creationId xmlns:a16="http://schemas.microsoft.com/office/drawing/2014/main" id="{99A7A998-D898-4141-811C-3D179B34CC49}"/>
              </a:ext>
            </a:extLst>
          </p:cNvPr>
          <p:cNvSpPr>
            <a:spLocks noGrp="1" noChangeArrowheads="1"/>
          </p:cNvSpPr>
          <p:nvPr>
            <p:ph type="sldNum" sz="quarter" idx="10"/>
          </p:nvPr>
        </p:nvSpPr>
        <p:spPr bwMode="auto">
          <a:xfrm>
            <a:off x="9142413" y="6311900"/>
            <a:ext cx="27432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defPPr>
              <a:defRPr lang="en-US"/>
            </a:defPPr>
            <a:lvl1pPr marL="0" algn="r" defTabSz="914400" rtl="0" eaLnBrk="1" fontAlgn="auto" latinLnBrk="0" hangingPunct="1">
              <a:spcBef>
                <a:spcPts val="0"/>
              </a:spcBef>
              <a:spcAft>
                <a:spcPts val="0"/>
              </a:spcAft>
              <a:defRPr sz="1400" b="1" i="0" kern="1200">
                <a:solidFill>
                  <a:schemeClr val="bg1"/>
                </a:solidFill>
                <a:latin typeface="Basic Sans Bold"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685800" fontAlgn="base">
              <a:lnSpc>
                <a:spcPct val="100000"/>
              </a:lnSpc>
              <a:spcBef>
                <a:spcPct val="0"/>
              </a:spcBef>
              <a:spcAft>
                <a:spcPct val="0"/>
              </a:spcAft>
              <a:buClrTx/>
              <a:buNone/>
              <a:defRPr/>
            </a:pPr>
            <a:fld id="{962A042F-22F9-4CE3-85FA-9C2DB908D814}" type="slidenum">
              <a:rPr lang="en-US" smtClean="0"/>
              <a:pPr algn="r" defTabSz="685800" fontAlgn="base">
                <a:lnSpc>
                  <a:spcPct val="100000"/>
                </a:lnSpc>
                <a:spcBef>
                  <a:spcPct val="0"/>
                </a:spcBef>
                <a:spcAft>
                  <a:spcPct val="0"/>
                </a:spcAft>
                <a:buClrTx/>
                <a:buNone/>
                <a:defRPr/>
              </a:pPr>
              <a:t>30</a:t>
            </a:fld>
            <a:endParaRPr lang="en-US" altLang="en-US" sz="1050" b="1" kern="1200">
              <a:solidFill>
                <a:prstClr val="white"/>
              </a:solidFill>
              <a:latin typeface="Basic Sans Bold" pitchFamily="2" charset="0"/>
              <a:ea typeface="+mn-ea"/>
              <a:cs typeface="+mn-cs"/>
            </a:endParaRPr>
          </a:p>
        </p:txBody>
      </p:sp>
    </p:spTree>
    <p:extLst>
      <p:ext uri="{BB962C8B-B14F-4D97-AF65-F5344CB8AC3E}">
        <p14:creationId xmlns:p14="http://schemas.microsoft.com/office/powerpoint/2010/main" val="6138452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2F4059-21F8-6987-EEFE-921538AE2D45}"/>
            </a:ext>
          </a:extLst>
        </p:cNvPr>
        <p:cNvGrpSpPr/>
        <p:nvPr/>
      </p:nvGrpSpPr>
      <p:grpSpPr>
        <a:xfrm>
          <a:off x="0" y="0"/>
          <a:ext cx="0" cy="0"/>
          <a:chOff x="0" y="0"/>
          <a:chExt cx="0" cy="0"/>
        </a:xfrm>
      </p:grpSpPr>
      <p:sp>
        <p:nvSpPr>
          <p:cNvPr id="13314" name="Title 1">
            <a:extLst>
              <a:ext uri="{FF2B5EF4-FFF2-40B4-BE49-F238E27FC236}">
                <a16:creationId xmlns:a16="http://schemas.microsoft.com/office/drawing/2014/main" id="{B59F2E67-EA4F-C5A2-6100-B9A8DB4A462B}"/>
              </a:ext>
            </a:extLst>
          </p:cNvPr>
          <p:cNvSpPr>
            <a:spLocks noGrp="1" noChangeArrowheads="1"/>
          </p:cNvSpPr>
          <p:nvPr>
            <p:ph type="title"/>
          </p:nvPr>
        </p:nvSpPr>
        <p:spPr>
          <a:xfrm>
            <a:off x="628650" y="273844"/>
            <a:ext cx="7886700" cy="656884"/>
          </a:xfrm>
        </p:spPr>
        <p:txBody>
          <a:bodyPr/>
          <a:lstStyle/>
          <a:p>
            <a:r>
              <a:rPr lang="en-US" altLang="en-US" sz="3000" dirty="0">
                <a:latin typeface="Verdana" panose="020B0604030504040204" pitchFamily="34" charset="0"/>
                <a:ea typeface="Verdana" panose="020B0604030504040204" pitchFamily="34" charset="0"/>
                <a:cs typeface="Verdana" panose="020B0604030504040204" pitchFamily="34" charset="0"/>
              </a:rPr>
              <a:t>Past Home for the Holidays Topics</a:t>
            </a:r>
          </a:p>
        </p:txBody>
      </p:sp>
      <p:sp>
        <p:nvSpPr>
          <p:cNvPr id="13315" name="Content Placeholder 2">
            <a:extLst>
              <a:ext uri="{FF2B5EF4-FFF2-40B4-BE49-F238E27FC236}">
                <a16:creationId xmlns:a16="http://schemas.microsoft.com/office/drawing/2014/main" id="{EC431E13-BCC5-22F3-C583-C0928B73A7AE}"/>
              </a:ext>
            </a:extLst>
          </p:cNvPr>
          <p:cNvSpPr>
            <a:spLocks noGrp="1" noChangeArrowheads="1"/>
          </p:cNvSpPr>
          <p:nvPr>
            <p:ph idx="1"/>
          </p:nvPr>
        </p:nvSpPr>
        <p:spPr>
          <a:xfrm>
            <a:off x="379639" y="1061803"/>
            <a:ext cx="8384722" cy="3488426"/>
          </a:xfrm>
        </p:spPr>
        <p:txBody>
          <a:bodyPr>
            <a:normAutofit lnSpcReduction="10000"/>
          </a:bodyPr>
          <a:lstStyle/>
          <a:p>
            <a:pPr marL="0" indent="0">
              <a:buNone/>
            </a:pPr>
            <a:r>
              <a:rPr lang="en-US" sz="1950" b="1" dirty="0">
                <a:latin typeface="Verdana" panose="020B0604030504040204" pitchFamily="34" charset="0"/>
                <a:ea typeface="Verdana" panose="020B0604030504040204" pitchFamily="34" charset="0"/>
              </a:rPr>
              <a:t>Find on Eldercare Locator’s </a:t>
            </a:r>
            <a:r>
              <a:rPr lang="en-US" sz="1950" b="1" dirty="0">
                <a:latin typeface="Verdana" panose="020B0604030504040204" pitchFamily="34" charset="0"/>
                <a:ea typeface="Verdana" panose="020B0604030504040204" pitchFamily="34" charset="0"/>
                <a:hlinkClick r:id="rId3"/>
              </a:rPr>
              <a:t>Outreach Campaign Page</a:t>
            </a:r>
            <a:endParaRPr lang="en-US" sz="1950" b="1" dirty="0">
              <a:latin typeface="Verdana" panose="020B0604030504040204" pitchFamily="34" charset="0"/>
              <a:ea typeface="Verdana" panose="020B0604030504040204" pitchFamily="34" charset="0"/>
            </a:endParaRPr>
          </a:p>
          <a:p>
            <a:pPr marL="0" indent="0">
              <a:buNone/>
            </a:pPr>
            <a:endParaRPr lang="en-US" sz="750" b="1" dirty="0">
              <a:latin typeface="Verdana" panose="020B0604030504040204" pitchFamily="34" charset="0"/>
              <a:ea typeface="Verdana" panose="020B0604030504040204" pitchFamily="34" charset="0"/>
            </a:endParaRPr>
          </a:p>
          <a:p>
            <a:pPr lvl="1"/>
            <a:r>
              <a:rPr lang="en-US" sz="1875" dirty="0">
                <a:latin typeface="Verdana" panose="020B0604030504040204" pitchFamily="34" charset="0"/>
                <a:ea typeface="Verdana" panose="020B0604030504040204" pitchFamily="34" charset="0"/>
              </a:rPr>
              <a:t>Protect Your Wallet: A Guide to Avoiding Financial Scams</a:t>
            </a:r>
          </a:p>
          <a:p>
            <a:pPr lvl="1"/>
            <a:r>
              <a:rPr lang="en-US" sz="1875" dirty="0">
                <a:latin typeface="Verdana" panose="020B0604030504040204" pitchFamily="34" charset="0"/>
                <a:ea typeface="Verdana" panose="020B0604030504040204" pitchFamily="34" charset="0"/>
              </a:rPr>
              <a:t>Season of Wellness: Vaccination Guide</a:t>
            </a:r>
          </a:p>
          <a:p>
            <a:pPr lvl="1"/>
            <a:r>
              <a:rPr lang="en-US" sz="1875" dirty="0">
                <a:latin typeface="Verdana" panose="020B0604030504040204" pitchFamily="34" charset="0"/>
                <a:ea typeface="Verdana" panose="020B0604030504040204" pitchFamily="34" charset="0"/>
              </a:rPr>
              <a:t>Ready to Volunteer… Now what?</a:t>
            </a:r>
          </a:p>
          <a:p>
            <a:pPr lvl="1"/>
            <a:r>
              <a:rPr lang="en-US" sz="1875" dirty="0">
                <a:latin typeface="Verdana" panose="020B0604030504040204" pitchFamily="34" charset="0"/>
                <a:ea typeface="Verdana" panose="020B0604030504040204" pitchFamily="34" charset="0"/>
              </a:rPr>
              <a:t>COVID &amp; Social Isolation</a:t>
            </a:r>
          </a:p>
          <a:p>
            <a:pPr lvl="1"/>
            <a:r>
              <a:rPr lang="en-US" sz="1875" dirty="0">
                <a:latin typeface="Verdana" panose="020B0604030504040204" pitchFamily="34" charset="0"/>
                <a:ea typeface="Verdana" panose="020B0604030504040204" pitchFamily="34" charset="0"/>
              </a:rPr>
              <a:t>Modify your Home for Healthy Aging</a:t>
            </a:r>
          </a:p>
          <a:p>
            <a:pPr lvl="1"/>
            <a:r>
              <a:rPr lang="en-US" sz="1875" dirty="0">
                <a:latin typeface="Verdana" panose="020B0604030504040204" pitchFamily="34" charset="0"/>
                <a:ea typeface="Verdana" panose="020B0604030504040204" pitchFamily="34" charset="0"/>
              </a:rPr>
              <a:t>Long-Distance Caregiving</a:t>
            </a:r>
          </a:p>
          <a:p>
            <a:pPr lvl="1"/>
            <a:r>
              <a:rPr lang="en-US" sz="1875" dirty="0">
                <a:latin typeface="Verdana" panose="020B0604030504040204" pitchFamily="34" charset="0"/>
                <a:ea typeface="Verdana" panose="020B0604030504040204" pitchFamily="34" charset="0"/>
              </a:rPr>
              <a:t>Living Well with Dementia in the Community</a:t>
            </a:r>
          </a:p>
          <a:p>
            <a:pPr lvl="1"/>
            <a:r>
              <a:rPr lang="en-US" sz="1875" dirty="0">
                <a:latin typeface="Verdana" panose="020B0604030504040204" pitchFamily="34" charset="0"/>
                <a:ea typeface="Verdana" panose="020B0604030504040204" pitchFamily="34" charset="0"/>
              </a:rPr>
              <a:t>Before you Give Up the Keys: Driving Safety</a:t>
            </a:r>
          </a:p>
          <a:p>
            <a:pPr lvl="1"/>
            <a:r>
              <a:rPr lang="en-US" sz="1875" dirty="0">
                <a:latin typeface="Verdana" panose="020B0604030504040204" pitchFamily="34" charset="0"/>
                <a:ea typeface="Verdana" panose="020B0604030504040204" pitchFamily="34" charset="0"/>
              </a:rPr>
              <a:t>Brain Health</a:t>
            </a:r>
          </a:p>
          <a:p>
            <a:endParaRPr lang="en-US" sz="1950" dirty="0">
              <a:latin typeface="Verdana" panose="020B0604030504040204" pitchFamily="34" charset="0"/>
              <a:ea typeface="Verdana" panose="020B0604030504040204" pitchFamily="34" charset="0"/>
            </a:endParaRPr>
          </a:p>
        </p:txBody>
      </p:sp>
      <p:sp>
        <p:nvSpPr>
          <p:cNvPr id="13316" name="Slide Number Placeholder 3">
            <a:extLst>
              <a:ext uri="{FF2B5EF4-FFF2-40B4-BE49-F238E27FC236}">
                <a16:creationId xmlns:a16="http://schemas.microsoft.com/office/drawing/2014/main" id="{A18ABD06-9983-8715-C545-51F0A6A95F31}"/>
              </a:ext>
            </a:extLst>
          </p:cNvPr>
          <p:cNvSpPr>
            <a:spLocks noGrp="1" noChangeArrowheads="1"/>
          </p:cNvSpPr>
          <p:nvPr>
            <p:ph type="sldNum" sz="quarter" idx="10"/>
          </p:nvPr>
        </p:nvSpPr>
        <p:spPr bwMode="auto">
          <a:xfrm>
            <a:off x="9142413" y="6311900"/>
            <a:ext cx="27432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defPPr>
              <a:defRPr lang="en-US"/>
            </a:defPPr>
            <a:lvl1pPr marL="0" algn="r" defTabSz="914400" rtl="0" eaLnBrk="1" fontAlgn="auto" latinLnBrk="0" hangingPunct="1">
              <a:spcBef>
                <a:spcPts val="0"/>
              </a:spcBef>
              <a:spcAft>
                <a:spcPts val="0"/>
              </a:spcAft>
              <a:defRPr sz="1400" b="1" i="0" kern="1200">
                <a:solidFill>
                  <a:schemeClr val="bg1"/>
                </a:solidFill>
                <a:latin typeface="Basic Sans Bold"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685800" fontAlgn="base">
              <a:lnSpc>
                <a:spcPct val="100000"/>
              </a:lnSpc>
              <a:spcBef>
                <a:spcPct val="0"/>
              </a:spcBef>
              <a:spcAft>
                <a:spcPct val="0"/>
              </a:spcAft>
              <a:buClrTx/>
              <a:buNone/>
              <a:defRPr/>
            </a:pPr>
            <a:fld id="{962A042F-22F9-4CE3-85FA-9C2DB908D814}" type="slidenum">
              <a:rPr lang="en-US" smtClean="0"/>
              <a:pPr algn="r" defTabSz="685800" fontAlgn="base">
                <a:lnSpc>
                  <a:spcPct val="100000"/>
                </a:lnSpc>
                <a:spcBef>
                  <a:spcPct val="0"/>
                </a:spcBef>
                <a:spcAft>
                  <a:spcPct val="0"/>
                </a:spcAft>
                <a:buClrTx/>
                <a:buNone/>
                <a:defRPr/>
              </a:pPr>
              <a:t>31</a:t>
            </a:fld>
            <a:endParaRPr lang="en-US" altLang="en-US" sz="1050" b="1" kern="1200">
              <a:solidFill>
                <a:prstClr val="white"/>
              </a:solidFill>
              <a:latin typeface="Basic Sans Bold" pitchFamily="2" charset="0"/>
              <a:ea typeface="+mn-ea"/>
              <a:cs typeface="+mn-cs"/>
            </a:endParaRPr>
          </a:p>
        </p:txBody>
      </p:sp>
    </p:spTree>
    <p:extLst>
      <p:ext uri="{BB962C8B-B14F-4D97-AF65-F5344CB8AC3E}">
        <p14:creationId xmlns:p14="http://schemas.microsoft.com/office/powerpoint/2010/main" val="13193550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066EC-939A-621F-F0AE-5E5469B4E1E6}"/>
            </a:ext>
          </a:extLst>
        </p:cNvPr>
        <p:cNvGrpSpPr/>
        <p:nvPr/>
      </p:nvGrpSpPr>
      <p:grpSpPr>
        <a:xfrm>
          <a:off x="0" y="0"/>
          <a:ext cx="0" cy="0"/>
          <a:chOff x="0" y="0"/>
          <a:chExt cx="0" cy="0"/>
        </a:xfrm>
      </p:grpSpPr>
      <p:sp>
        <p:nvSpPr>
          <p:cNvPr id="13314" name="Title 1">
            <a:extLst>
              <a:ext uri="{FF2B5EF4-FFF2-40B4-BE49-F238E27FC236}">
                <a16:creationId xmlns:a16="http://schemas.microsoft.com/office/drawing/2014/main" id="{E33E89C7-CF45-C9FB-D71F-5DC82C47F434}"/>
              </a:ext>
            </a:extLst>
          </p:cNvPr>
          <p:cNvSpPr>
            <a:spLocks noGrp="1" noChangeArrowheads="1"/>
          </p:cNvSpPr>
          <p:nvPr>
            <p:ph type="title"/>
          </p:nvPr>
        </p:nvSpPr>
        <p:spPr>
          <a:xfrm>
            <a:off x="893689" y="124413"/>
            <a:ext cx="3427940" cy="994172"/>
          </a:xfrm>
        </p:spPr>
        <p:txBody>
          <a:bodyPr/>
          <a:lstStyle/>
          <a:p>
            <a:r>
              <a:rPr lang="en-US" sz="2625" dirty="0">
                <a:latin typeface="Verdana" panose="020B0604030504040204" pitchFamily="34" charset="0"/>
              </a:rPr>
              <a:t>2025 Campaign</a:t>
            </a:r>
            <a:endParaRPr lang="en-US" altLang="en-US" sz="2625" dirty="0">
              <a:latin typeface="Verdana" panose="020B0604030504040204" pitchFamily="34" charset="0"/>
              <a:cs typeface="Verdana" panose="020B0604030504040204" pitchFamily="34" charset="0"/>
            </a:endParaRPr>
          </a:p>
        </p:txBody>
      </p:sp>
      <p:sp>
        <p:nvSpPr>
          <p:cNvPr id="13315" name="Content Placeholder 2">
            <a:extLst>
              <a:ext uri="{FF2B5EF4-FFF2-40B4-BE49-F238E27FC236}">
                <a16:creationId xmlns:a16="http://schemas.microsoft.com/office/drawing/2014/main" id="{88A597C4-F5AD-B3A3-968A-98A2916F5407}"/>
              </a:ext>
            </a:extLst>
          </p:cNvPr>
          <p:cNvSpPr>
            <a:spLocks noGrp="1" noChangeArrowheads="1"/>
          </p:cNvSpPr>
          <p:nvPr>
            <p:ph idx="1"/>
          </p:nvPr>
        </p:nvSpPr>
        <p:spPr>
          <a:xfrm>
            <a:off x="628650" y="1176076"/>
            <a:ext cx="7886700" cy="3426974"/>
          </a:xfrm>
        </p:spPr>
        <p:txBody>
          <a:bodyPr>
            <a:normAutofit lnSpcReduction="10000"/>
          </a:bodyPr>
          <a:lstStyle/>
          <a:p>
            <a:pPr marL="0" indent="0">
              <a:buNone/>
            </a:pPr>
            <a:r>
              <a:rPr lang="en-US" sz="2400" b="1" dirty="0">
                <a:ea typeface="Verdana" panose="020B0604030504040204" pitchFamily="34" charset="0"/>
              </a:rPr>
              <a:t>AAA Nutrition Services: </a:t>
            </a:r>
          </a:p>
          <a:p>
            <a:pPr marL="0" indent="0">
              <a:buNone/>
            </a:pPr>
            <a:r>
              <a:rPr lang="en-US" sz="1500" dirty="0">
                <a:ea typeface="Verdana" panose="020B0604030504040204" pitchFamily="34" charset="0"/>
              </a:rPr>
              <a:t>AAAs offer a variety of programs that promote healthy eating, reduce food insecurity and support caregivers.</a:t>
            </a:r>
          </a:p>
          <a:p>
            <a:pPr marL="0" indent="0">
              <a:buNone/>
            </a:pPr>
            <a:endParaRPr lang="en-US" altLang="en-US" sz="750" b="1" dirty="0">
              <a:ea typeface="Verdana" panose="020B0604030504040204" pitchFamily="34" charset="0"/>
            </a:endParaRPr>
          </a:p>
          <a:p>
            <a:r>
              <a:rPr lang="en-US" altLang="en-US" b="1" dirty="0">
                <a:ea typeface="Verdana" panose="020B0604030504040204" pitchFamily="34" charset="0"/>
              </a:rPr>
              <a:t>Meal Access:</a:t>
            </a:r>
            <a:r>
              <a:rPr lang="en-US" altLang="en-US" dirty="0">
                <a:ea typeface="Verdana" panose="020B0604030504040204" pitchFamily="34" charset="0"/>
              </a:rPr>
              <a:t> </a:t>
            </a:r>
          </a:p>
          <a:p>
            <a:pPr marL="342900" lvl="1" indent="0">
              <a:buNone/>
            </a:pPr>
            <a:r>
              <a:rPr lang="en-US" altLang="en-US" sz="1500" dirty="0">
                <a:ea typeface="Verdana" panose="020B0604030504040204" pitchFamily="34" charset="0"/>
              </a:rPr>
              <a:t>Home-delivered meals, congregate meals, grocery delivery</a:t>
            </a:r>
          </a:p>
          <a:p>
            <a:r>
              <a:rPr lang="en-US" altLang="en-US" b="1" dirty="0">
                <a:ea typeface="Verdana" panose="020B0604030504040204" pitchFamily="34" charset="0"/>
              </a:rPr>
              <a:t>Nutrition Support:</a:t>
            </a:r>
            <a:r>
              <a:rPr lang="en-US" altLang="en-US" dirty="0">
                <a:ea typeface="Verdana" panose="020B0604030504040204" pitchFamily="34" charset="0"/>
              </a:rPr>
              <a:t> </a:t>
            </a:r>
          </a:p>
          <a:p>
            <a:pPr marL="342900" lvl="1" indent="0">
              <a:buNone/>
            </a:pPr>
            <a:r>
              <a:rPr lang="en-US" altLang="en-US" sz="1500" dirty="0">
                <a:ea typeface="Verdana" panose="020B0604030504040204" pitchFamily="34" charset="0"/>
              </a:rPr>
              <a:t>Counseling, education, risk screening, SNAP assistance</a:t>
            </a:r>
          </a:p>
          <a:p>
            <a:r>
              <a:rPr lang="en-US" altLang="en-US" b="1" dirty="0">
                <a:ea typeface="Verdana" panose="020B0604030504040204" pitchFamily="34" charset="0"/>
              </a:rPr>
              <a:t>Community Programs:</a:t>
            </a:r>
            <a:r>
              <a:rPr lang="en-US" altLang="en-US" dirty="0">
                <a:ea typeface="Verdana" panose="020B0604030504040204" pitchFamily="34" charset="0"/>
              </a:rPr>
              <a:t> </a:t>
            </a:r>
          </a:p>
          <a:p>
            <a:pPr marL="342900" lvl="1" indent="0">
              <a:buNone/>
            </a:pPr>
            <a:r>
              <a:rPr lang="en-US" altLang="en-US" sz="1500" dirty="0">
                <a:ea typeface="Verdana" panose="020B0604030504040204" pitchFamily="34" charset="0"/>
              </a:rPr>
              <a:t>Farmers market program, cooking programs, chronic disease programs</a:t>
            </a:r>
          </a:p>
          <a:p>
            <a:r>
              <a:rPr lang="en-US" altLang="en-US" b="1" dirty="0">
                <a:ea typeface="Verdana" panose="020B0604030504040204" pitchFamily="34" charset="0"/>
              </a:rPr>
              <a:t>Caregiver and Other Support:</a:t>
            </a:r>
            <a:r>
              <a:rPr lang="en-US" altLang="en-US" dirty="0">
                <a:ea typeface="Verdana" panose="020B0604030504040204" pitchFamily="34" charset="0"/>
              </a:rPr>
              <a:t> </a:t>
            </a:r>
          </a:p>
          <a:p>
            <a:pPr marL="342900" lvl="1" indent="0">
              <a:buNone/>
            </a:pPr>
            <a:r>
              <a:rPr lang="en-US" altLang="en-US" sz="1500" dirty="0">
                <a:ea typeface="Verdana" panose="020B0604030504040204" pitchFamily="34" charset="0"/>
              </a:rPr>
              <a:t>Caregiver training, food pantry guidance</a:t>
            </a:r>
          </a:p>
          <a:p>
            <a:endParaRPr lang="en-US" sz="1650" dirty="0"/>
          </a:p>
        </p:txBody>
      </p:sp>
      <p:pic>
        <p:nvPicPr>
          <p:cNvPr id="2" name="Picture 1">
            <a:extLst>
              <a:ext uri="{FF2B5EF4-FFF2-40B4-BE49-F238E27FC236}">
                <a16:creationId xmlns:a16="http://schemas.microsoft.com/office/drawing/2014/main" id="{0C3BA595-1D27-AFAC-FD47-6736D41CF35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10832"/>
            <a:ext cx="4430871" cy="1052332"/>
          </a:xfrm>
          <a:prstGeom prst="rect">
            <a:avLst/>
          </a:prstGeom>
        </p:spPr>
      </p:pic>
    </p:spTree>
    <p:extLst>
      <p:ext uri="{BB962C8B-B14F-4D97-AF65-F5344CB8AC3E}">
        <p14:creationId xmlns:p14="http://schemas.microsoft.com/office/powerpoint/2010/main" val="9900845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857DD8-C9A6-1A42-57C9-396DCCA215B9}"/>
            </a:ext>
          </a:extLst>
        </p:cNvPr>
        <p:cNvGrpSpPr/>
        <p:nvPr/>
      </p:nvGrpSpPr>
      <p:grpSpPr>
        <a:xfrm>
          <a:off x="0" y="0"/>
          <a:ext cx="0" cy="0"/>
          <a:chOff x="0" y="0"/>
          <a:chExt cx="0" cy="0"/>
        </a:xfrm>
      </p:grpSpPr>
      <p:sp>
        <p:nvSpPr>
          <p:cNvPr id="13314" name="Title 1">
            <a:extLst>
              <a:ext uri="{FF2B5EF4-FFF2-40B4-BE49-F238E27FC236}">
                <a16:creationId xmlns:a16="http://schemas.microsoft.com/office/drawing/2014/main" id="{823C3C50-402C-C94A-320D-53C63A51E19B}"/>
              </a:ext>
            </a:extLst>
          </p:cNvPr>
          <p:cNvSpPr>
            <a:spLocks noGrp="1" noChangeArrowheads="1"/>
          </p:cNvSpPr>
          <p:nvPr>
            <p:ph type="title"/>
          </p:nvPr>
        </p:nvSpPr>
        <p:spPr>
          <a:xfrm>
            <a:off x="863079" y="232332"/>
            <a:ext cx="4200826" cy="994172"/>
          </a:xfrm>
        </p:spPr>
        <p:txBody>
          <a:bodyPr/>
          <a:lstStyle/>
          <a:p>
            <a:r>
              <a:rPr lang="en-US" sz="2700" dirty="0">
                <a:latin typeface="Verdana" panose="020B0604030504040204" pitchFamily="34" charset="0"/>
              </a:rPr>
              <a:t>Common Questions</a:t>
            </a:r>
            <a:endParaRPr lang="en-US" altLang="en-US" sz="2700" dirty="0">
              <a:latin typeface="Verdana" panose="020B0604030504040204" pitchFamily="34" charset="0"/>
              <a:cs typeface="Verdana" panose="020B0604030504040204" pitchFamily="34" charset="0"/>
            </a:endParaRPr>
          </a:p>
        </p:txBody>
      </p:sp>
      <p:sp>
        <p:nvSpPr>
          <p:cNvPr id="13315" name="Content Placeholder 2">
            <a:extLst>
              <a:ext uri="{FF2B5EF4-FFF2-40B4-BE49-F238E27FC236}">
                <a16:creationId xmlns:a16="http://schemas.microsoft.com/office/drawing/2014/main" id="{9273D13F-EC57-00D2-8B0D-61286FFC3C28}"/>
              </a:ext>
            </a:extLst>
          </p:cNvPr>
          <p:cNvSpPr>
            <a:spLocks noGrp="1" noChangeArrowheads="1"/>
          </p:cNvSpPr>
          <p:nvPr>
            <p:ph idx="1"/>
          </p:nvPr>
        </p:nvSpPr>
        <p:spPr>
          <a:xfrm>
            <a:off x="688135" y="935965"/>
            <a:ext cx="7592786" cy="3810206"/>
          </a:xfrm>
        </p:spPr>
        <p:txBody>
          <a:bodyPr/>
          <a:lstStyle/>
          <a:p>
            <a:pPr eaLnBrk="0" hangingPunct="0">
              <a:lnSpc>
                <a:spcPct val="100000"/>
              </a:lnSpc>
              <a:spcBef>
                <a:spcPct val="0"/>
              </a:spcBef>
            </a:pPr>
            <a:endParaRPr lang="en-US" altLang="en-US" b="1" dirty="0">
              <a:latin typeface="Arial" panose="020B0604020202020204" pitchFamily="34" charset="0"/>
            </a:endParaRPr>
          </a:p>
          <a:p>
            <a:pPr eaLnBrk="0" hangingPunct="0">
              <a:lnSpc>
                <a:spcPct val="100000"/>
              </a:lnSpc>
              <a:spcBef>
                <a:spcPct val="0"/>
              </a:spcBef>
            </a:pPr>
            <a:r>
              <a:rPr lang="en-US" altLang="en-US" b="1" dirty="0">
                <a:ea typeface="Verdana" panose="020B0604030504040204" pitchFamily="34" charset="0"/>
              </a:rPr>
              <a:t>Q: How can older adults find meal or nutrition services?</a:t>
            </a:r>
          </a:p>
          <a:p>
            <a:pPr marL="342900" lvl="1" indent="0" eaLnBrk="0" hangingPunct="0">
              <a:lnSpc>
                <a:spcPct val="100000"/>
              </a:lnSpc>
              <a:spcBef>
                <a:spcPct val="0"/>
              </a:spcBef>
              <a:buNone/>
            </a:pPr>
            <a:r>
              <a:rPr lang="en-US" altLang="en-US" sz="1500" b="1" dirty="0">
                <a:ea typeface="Verdana" panose="020B0604030504040204" pitchFamily="34" charset="0"/>
              </a:rPr>
              <a:t>A:</a:t>
            </a:r>
            <a:r>
              <a:rPr lang="en-US" altLang="en-US" sz="1500" dirty="0">
                <a:ea typeface="Verdana" panose="020B0604030504040204" pitchFamily="34" charset="0"/>
              </a:rPr>
              <a:t> Contact the </a:t>
            </a:r>
            <a:r>
              <a:rPr lang="en-US" altLang="en-US" sz="1500" b="1" dirty="0">
                <a:ea typeface="Verdana" panose="020B0604030504040204" pitchFamily="34" charset="0"/>
              </a:rPr>
              <a:t>Eldercare Locator</a:t>
            </a:r>
            <a:r>
              <a:rPr lang="en-US" altLang="en-US" sz="1500" dirty="0">
                <a:ea typeface="Verdana" panose="020B0604030504040204" pitchFamily="34" charset="0"/>
              </a:rPr>
              <a:t> to connect with your local AAA for available programs. (Contact information is below.)</a:t>
            </a:r>
          </a:p>
          <a:p>
            <a:pPr marL="342900" lvl="1" indent="0" eaLnBrk="0" hangingPunct="0">
              <a:lnSpc>
                <a:spcPct val="100000"/>
              </a:lnSpc>
              <a:spcBef>
                <a:spcPct val="0"/>
              </a:spcBef>
              <a:buNone/>
            </a:pPr>
            <a:endParaRPr lang="en-US" altLang="en-US" sz="1500" dirty="0">
              <a:ea typeface="Verdana" panose="020B0604030504040204" pitchFamily="34" charset="0"/>
            </a:endParaRPr>
          </a:p>
          <a:p>
            <a:pPr eaLnBrk="0" hangingPunct="0">
              <a:lnSpc>
                <a:spcPct val="100000"/>
              </a:lnSpc>
              <a:spcBef>
                <a:spcPct val="0"/>
              </a:spcBef>
            </a:pPr>
            <a:r>
              <a:rPr lang="en-US" altLang="en-US" b="1" dirty="0">
                <a:ea typeface="Verdana" panose="020B0604030504040204" pitchFamily="34" charset="0"/>
              </a:rPr>
              <a:t>Q: What does it cost?</a:t>
            </a:r>
          </a:p>
          <a:p>
            <a:pPr marL="342900" lvl="1" indent="0" eaLnBrk="0" hangingPunct="0">
              <a:lnSpc>
                <a:spcPct val="100000"/>
              </a:lnSpc>
              <a:spcBef>
                <a:spcPct val="0"/>
              </a:spcBef>
              <a:buNone/>
            </a:pPr>
            <a:r>
              <a:rPr lang="en-US" altLang="en-US" sz="1500" b="1" dirty="0">
                <a:ea typeface="Verdana" panose="020B0604030504040204" pitchFamily="34" charset="0"/>
              </a:rPr>
              <a:t>A:</a:t>
            </a:r>
            <a:r>
              <a:rPr lang="en-US" altLang="en-US" sz="1500" dirty="0">
                <a:ea typeface="Verdana" panose="020B0604030504040204" pitchFamily="34" charset="0"/>
              </a:rPr>
              <a:t> Meals may be covered by </a:t>
            </a:r>
            <a:r>
              <a:rPr lang="en-US" altLang="en-US" sz="1500" b="1" dirty="0">
                <a:ea typeface="Verdana" panose="020B0604030504040204" pitchFamily="34" charset="0"/>
              </a:rPr>
              <a:t>Older Americans Act</a:t>
            </a:r>
            <a:r>
              <a:rPr lang="en-US" altLang="en-US" sz="1500" dirty="0">
                <a:ea typeface="Verdana" panose="020B0604030504040204" pitchFamily="34" charset="0"/>
              </a:rPr>
              <a:t> funds; recipients can contribute voluntarily.</a:t>
            </a:r>
          </a:p>
          <a:p>
            <a:pPr marL="342900" lvl="1" indent="0" eaLnBrk="0" hangingPunct="0">
              <a:lnSpc>
                <a:spcPct val="100000"/>
              </a:lnSpc>
              <a:spcBef>
                <a:spcPct val="0"/>
              </a:spcBef>
              <a:buNone/>
            </a:pPr>
            <a:endParaRPr lang="en-US" altLang="en-US" sz="1500" dirty="0">
              <a:ea typeface="Verdana" panose="020B0604030504040204" pitchFamily="34" charset="0"/>
            </a:endParaRPr>
          </a:p>
          <a:p>
            <a:pPr eaLnBrk="0" hangingPunct="0">
              <a:lnSpc>
                <a:spcPct val="100000"/>
              </a:lnSpc>
              <a:spcBef>
                <a:spcPct val="0"/>
              </a:spcBef>
            </a:pPr>
            <a:r>
              <a:rPr lang="en-US" altLang="en-US" b="1" dirty="0">
                <a:ea typeface="Verdana" panose="020B0604030504040204" pitchFamily="34" charset="0"/>
              </a:rPr>
              <a:t>Q: Who is eligible?</a:t>
            </a:r>
          </a:p>
          <a:p>
            <a:pPr marL="342900" lvl="1" indent="0" eaLnBrk="0" hangingPunct="0">
              <a:lnSpc>
                <a:spcPct val="100000"/>
              </a:lnSpc>
              <a:spcBef>
                <a:spcPct val="0"/>
              </a:spcBef>
              <a:buNone/>
            </a:pPr>
            <a:r>
              <a:rPr lang="en-US" altLang="en-US" sz="1500" b="1" dirty="0">
                <a:ea typeface="Verdana" panose="020B0604030504040204" pitchFamily="34" charset="0"/>
              </a:rPr>
              <a:t>A:</a:t>
            </a:r>
            <a:r>
              <a:rPr lang="en-US" altLang="en-US" sz="1500" dirty="0">
                <a:ea typeface="Verdana" panose="020B0604030504040204" pitchFamily="34" charset="0"/>
              </a:rPr>
              <a:t> Adults </a:t>
            </a:r>
            <a:r>
              <a:rPr lang="en-US" altLang="en-US" sz="1500" b="1" dirty="0">
                <a:ea typeface="Verdana" panose="020B0604030504040204" pitchFamily="34" charset="0"/>
              </a:rPr>
              <a:t>age 60+</a:t>
            </a:r>
            <a:r>
              <a:rPr lang="en-US" altLang="en-US" sz="1500" dirty="0">
                <a:ea typeface="Verdana" panose="020B0604030504040204" pitchFamily="34" charset="0"/>
              </a:rPr>
              <a:t> with unmet needs (mobility, limited kitchen access, etc.).</a:t>
            </a:r>
          </a:p>
          <a:p>
            <a:pPr marL="342900" lvl="1" indent="0" eaLnBrk="0" hangingPunct="0">
              <a:lnSpc>
                <a:spcPct val="100000"/>
              </a:lnSpc>
              <a:spcBef>
                <a:spcPct val="0"/>
              </a:spcBef>
              <a:buNone/>
            </a:pPr>
            <a:endParaRPr lang="en-US" altLang="en-US" sz="1500" dirty="0">
              <a:ea typeface="Verdana" panose="020B0604030504040204" pitchFamily="34" charset="0"/>
            </a:endParaRPr>
          </a:p>
          <a:p>
            <a:pPr marL="342900" lvl="1" indent="0" eaLnBrk="0" hangingPunct="0">
              <a:lnSpc>
                <a:spcPct val="100000"/>
              </a:lnSpc>
              <a:spcBef>
                <a:spcPct val="0"/>
              </a:spcBef>
              <a:buNone/>
            </a:pPr>
            <a:r>
              <a:rPr lang="en-US" altLang="en-US" sz="1500" i="1" dirty="0">
                <a:ea typeface="Verdana" panose="020B0604030504040204" pitchFamily="34" charset="0"/>
              </a:rPr>
              <a:t>For a downloadable PDF and more information, visit:</a:t>
            </a:r>
          </a:p>
          <a:p>
            <a:pPr marL="342900" lvl="1" indent="0" eaLnBrk="0" hangingPunct="0">
              <a:lnSpc>
                <a:spcPct val="100000"/>
              </a:lnSpc>
              <a:spcBef>
                <a:spcPct val="0"/>
              </a:spcBef>
              <a:buNone/>
            </a:pPr>
            <a:r>
              <a:rPr lang="en-US" altLang="en-US" sz="1500" i="1" dirty="0">
                <a:ea typeface="Verdana" panose="020B0604030504040204" pitchFamily="34" charset="0"/>
              </a:rPr>
              <a:t> </a:t>
            </a:r>
            <a:r>
              <a:rPr lang="en-US" sz="1500" i="1" dirty="0">
                <a:hlinkClick r:id="rId3"/>
              </a:rPr>
              <a:t>www.usaging.org/nutritionmonth</a:t>
            </a:r>
            <a:r>
              <a:rPr lang="en-US" sz="1500" i="1" dirty="0"/>
              <a:t>.</a:t>
            </a:r>
          </a:p>
          <a:p>
            <a:pPr marL="342900" lvl="1" indent="0" eaLnBrk="0" hangingPunct="0">
              <a:lnSpc>
                <a:spcPct val="100000"/>
              </a:lnSpc>
              <a:spcBef>
                <a:spcPct val="0"/>
              </a:spcBef>
              <a:buNone/>
            </a:pPr>
            <a:endParaRPr lang="en-US" altLang="en-US" sz="1500" dirty="0">
              <a:ea typeface="Verdana" panose="020B0604030504040204" pitchFamily="34" charset="0"/>
            </a:endParaRPr>
          </a:p>
        </p:txBody>
      </p:sp>
    </p:spTree>
    <p:extLst>
      <p:ext uri="{BB962C8B-B14F-4D97-AF65-F5344CB8AC3E}">
        <p14:creationId xmlns:p14="http://schemas.microsoft.com/office/powerpoint/2010/main" val="10242127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8B3EEC-5517-0CF8-0199-00FF9CAE03E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0A687F4D-F48F-F73B-88BA-07174D3BB98C}"/>
              </a:ext>
            </a:extLst>
          </p:cNvPr>
          <p:cNvSpPr txBox="1">
            <a:spLocks noGrp="1"/>
          </p:cNvSpPr>
          <p:nvPr>
            <p:ph type="title" idx="4294967295"/>
          </p:nvPr>
        </p:nvSpPr>
        <p:spPr bwMode="auto">
          <a:xfrm>
            <a:off x="976105" y="466754"/>
            <a:ext cx="2830372" cy="667988"/>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68580" tIns="34290" rIns="68580" bIns="34290" numCol="1" spcCol="0" rtlCol="0" fromWordArt="0" anchor="b" anchorCtr="0" forceAA="0" compatLnSpc="1">
            <a:prstTxWarp prst="textNoShape">
              <a:avLst/>
            </a:prstTxWarp>
            <a:normAutofit/>
          </a:bodyPr>
          <a:lstStyle>
            <a:lvl1pPr algn="l" rtl="0" eaLnBrk="1" fontAlgn="base" hangingPunct="1">
              <a:lnSpc>
                <a:spcPct val="90000"/>
              </a:lnSpc>
              <a:spcBef>
                <a:spcPct val="0"/>
              </a:spcBef>
              <a:spcAft>
                <a:spcPct val="0"/>
              </a:spcAft>
              <a:defRPr sz="7200" b="1" i="0" kern="1200" baseline="0">
                <a:solidFill>
                  <a:srgbClr val="0032A0"/>
                </a:solidFill>
                <a:latin typeface="Verdana" panose="020B0604030504040204" pitchFamily="34" charset="0"/>
                <a:ea typeface="Verdana" panose="020B0604030504040204" pitchFamily="34" charset="0"/>
                <a:cs typeface="+mj-cs"/>
              </a:defRPr>
            </a:lvl1pPr>
            <a:lvl2pPr algn="l" rtl="0" eaLnBrk="1" fontAlgn="base" hangingPunct="1">
              <a:lnSpc>
                <a:spcPct val="90000"/>
              </a:lnSpc>
              <a:spcBef>
                <a:spcPct val="0"/>
              </a:spcBef>
              <a:spcAft>
                <a:spcPct val="0"/>
              </a:spcAft>
              <a:defRPr sz="4400" b="1">
                <a:solidFill>
                  <a:srgbClr val="0032A0"/>
                </a:solidFill>
                <a:latin typeface="Basic Sans Bold" pitchFamily="2" charset="0"/>
              </a:defRPr>
            </a:lvl2pPr>
            <a:lvl3pPr algn="l" rtl="0" eaLnBrk="1" fontAlgn="base" hangingPunct="1">
              <a:lnSpc>
                <a:spcPct val="90000"/>
              </a:lnSpc>
              <a:spcBef>
                <a:spcPct val="0"/>
              </a:spcBef>
              <a:spcAft>
                <a:spcPct val="0"/>
              </a:spcAft>
              <a:defRPr sz="4400" b="1">
                <a:solidFill>
                  <a:srgbClr val="0032A0"/>
                </a:solidFill>
                <a:latin typeface="Basic Sans Bold" pitchFamily="2" charset="0"/>
              </a:defRPr>
            </a:lvl3pPr>
            <a:lvl4pPr algn="l" rtl="0" eaLnBrk="1" fontAlgn="base" hangingPunct="1">
              <a:lnSpc>
                <a:spcPct val="90000"/>
              </a:lnSpc>
              <a:spcBef>
                <a:spcPct val="0"/>
              </a:spcBef>
              <a:spcAft>
                <a:spcPct val="0"/>
              </a:spcAft>
              <a:defRPr sz="4400" b="1">
                <a:solidFill>
                  <a:srgbClr val="0032A0"/>
                </a:solidFill>
                <a:latin typeface="Basic Sans Bold" pitchFamily="2" charset="0"/>
              </a:defRPr>
            </a:lvl4pPr>
            <a:lvl5pPr algn="l" rtl="0" eaLnBrk="1" fontAlgn="base" hangingPunct="1">
              <a:lnSpc>
                <a:spcPct val="90000"/>
              </a:lnSpc>
              <a:spcBef>
                <a:spcPct val="0"/>
              </a:spcBef>
              <a:spcAft>
                <a:spcPct val="0"/>
              </a:spcAft>
              <a:defRPr sz="4400" b="1">
                <a:solidFill>
                  <a:srgbClr val="0032A0"/>
                </a:solidFill>
                <a:latin typeface="Basic Sans Bold" pitchFamily="2" charset="0"/>
              </a:defRPr>
            </a:lvl5pPr>
            <a:lvl6pPr marL="457200" algn="l" rtl="0" eaLnBrk="1" fontAlgn="base" hangingPunct="1">
              <a:lnSpc>
                <a:spcPct val="90000"/>
              </a:lnSpc>
              <a:spcBef>
                <a:spcPct val="0"/>
              </a:spcBef>
              <a:spcAft>
                <a:spcPct val="0"/>
              </a:spcAft>
              <a:defRPr sz="4400" b="1">
                <a:solidFill>
                  <a:srgbClr val="0032A0"/>
                </a:solidFill>
                <a:latin typeface="Basic Sans Bold" pitchFamily="2" charset="0"/>
              </a:defRPr>
            </a:lvl6pPr>
            <a:lvl7pPr marL="914400" algn="l" rtl="0" eaLnBrk="1" fontAlgn="base" hangingPunct="1">
              <a:lnSpc>
                <a:spcPct val="90000"/>
              </a:lnSpc>
              <a:spcBef>
                <a:spcPct val="0"/>
              </a:spcBef>
              <a:spcAft>
                <a:spcPct val="0"/>
              </a:spcAft>
              <a:defRPr sz="4400" b="1">
                <a:solidFill>
                  <a:srgbClr val="0032A0"/>
                </a:solidFill>
                <a:latin typeface="Basic Sans Bold" pitchFamily="2" charset="0"/>
              </a:defRPr>
            </a:lvl7pPr>
            <a:lvl8pPr marL="1371600" algn="l" rtl="0" eaLnBrk="1" fontAlgn="base" hangingPunct="1">
              <a:lnSpc>
                <a:spcPct val="90000"/>
              </a:lnSpc>
              <a:spcBef>
                <a:spcPct val="0"/>
              </a:spcBef>
              <a:spcAft>
                <a:spcPct val="0"/>
              </a:spcAft>
              <a:defRPr sz="4400" b="1">
                <a:solidFill>
                  <a:srgbClr val="0032A0"/>
                </a:solidFill>
                <a:latin typeface="Basic Sans Bold" pitchFamily="2" charset="0"/>
              </a:defRPr>
            </a:lvl8pPr>
            <a:lvl9pPr marL="1828800" algn="l" rtl="0" eaLnBrk="1" fontAlgn="base" hangingPunct="1">
              <a:lnSpc>
                <a:spcPct val="90000"/>
              </a:lnSpc>
              <a:spcBef>
                <a:spcPct val="0"/>
              </a:spcBef>
              <a:spcAft>
                <a:spcPct val="0"/>
              </a:spcAft>
              <a:defRPr sz="4400" b="1">
                <a:solidFill>
                  <a:srgbClr val="0032A0"/>
                </a:solidFill>
                <a:latin typeface="Basic Sans Bold" pitchFamily="2" charset="0"/>
              </a:defRPr>
            </a:lvl9pPr>
          </a:lstStyle>
          <a:p>
            <a:pPr marL="0" marR="0" lvl="0" indent="0" algn="l" defTabSz="685800" rtl="0" eaLnBrk="1" fontAlgn="base" latinLnBrk="0" hangingPunct="1">
              <a:lnSpc>
                <a:spcPct val="90000"/>
              </a:lnSpc>
              <a:spcBef>
                <a:spcPct val="0"/>
              </a:spcBef>
              <a:spcAft>
                <a:spcPct val="0"/>
              </a:spcAft>
              <a:buClrTx/>
              <a:buSzTx/>
              <a:buFont typeface="Arial"/>
              <a:buNone/>
              <a:tabLst/>
              <a:defRPr/>
            </a:pPr>
            <a:r>
              <a:rPr kumimoji="0" lang="en-US" sz="3000" b="1" i="0" u="none" strike="noStrike" kern="1200" cap="none" spc="0" normalizeH="0" baseline="0" noProof="0" dirty="0">
                <a:ln>
                  <a:noFill/>
                </a:ln>
                <a:solidFill>
                  <a:srgbClr val="0032A0"/>
                </a:solidFill>
                <a:effectLst/>
                <a:uLnTx/>
                <a:uFillTx/>
                <a:latin typeface="Verdana" panose="020B0604030504040204" pitchFamily="34" charset="0"/>
                <a:ea typeface="Verdana" panose="020B0604030504040204" pitchFamily="34" charset="0"/>
                <a:cs typeface="+mj-cs"/>
                <a:sym typeface="Arial"/>
              </a:rPr>
              <a:t>Thank you!</a:t>
            </a:r>
            <a:endParaRPr kumimoji="0" lang="en-US" sz="2625" b="1" i="0" u="none" strike="noStrike" kern="1200" cap="none" spc="0" normalizeH="0" baseline="0" noProof="0" dirty="0">
              <a:ln>
                <a:noFill/>
              </a:ln>
              <a:solidFill>
                <a:srgbClr val="0032A0"/>
              </a:solidFill>
              <a:effectLst/>
              <a:uLnTx/>
              <a:uFillTx/>
              <a:latin typeface="Verdana" panose="020B0604030504040204" pitchFamily="34" charset="0"/>
              <a:ea typeface="Verdana" panose="020B0604030504040204" pitchFamily="34" charset="0"/>
              <a:cs typeface="+mj-cs"/>
              <a:sym typeface="Arial"/>
            </a:endParaRPr>
          </a:p>
        </p:txBody>
      </p:sp>
      <p:sp>
        <p:nvSpPr>
          <p:cNvPr id="10" name="Title 1">
            <a:extLst>
              <a:ext uri="{FF2B5EF4-FFF2-40B4-BE49-F238E27FC236}">
                <a16:creationId xmlns:a16="http://schemas.microsoft.com/office/drawing/2014/main" id="{6B979660-5087-33E0-2E3D-7DA67D07334A}"/>
              </a:ext>
            </a:extLst>
          </p:cNvPr>
          <p:cNvSpPr txBox="1">
            <a:spLocks/>
          </p:cNvSpPr>
          <p:nvPr/>
        </p:nvSpPr>
        <p:spPr>
          <a:xfrm>
            <a:off x="350669" y="1617668"/>
            <a:ext cx="4221331" cy="2638710"/>
          </a:xfrm>
          <a:prstGeom prst="rect">
            <a:avLst/>
          </a:prstGeom>
        </p:spPr>
        <p:txBody>
          <a:bodyPr vert="horz" lIns="68580" tIns="34290" rIns="68580" bIns="34290" rtlCol="0" anchor="t" anchorCtr="0">
            <a:normAutofit fontScale="97500" lnSpcReduction="10000"/>
          </a:bodyPr>
          <a:lstStyle>
            <a:lvl1pPr algn="l" defTabSz="914400" rtl="0" eaLnBrk="1" latinLnBrk="0" hangingPunct="1">
              <a:lnSpc>
                <a:spcPct val="90000"/>
              </a:lnSpc>
              <a:spcBef>
                <a:spcPct val="0"/>
              </a:spcBef>
              <a:buNone/>
              <a:defRPr sz="3200" b="1" kern="1200">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pPr defTabSz="685800" fontAlgn="base">
              <a:spcAft>
                <a:spcPct val="0"/>
              </a:spcAft>
              <a:buClrTx/>
              <a:defRPr/>
            </a:pPr>
            <a:r>
              <a:rPr lang="en-US" sz="1875" dirty="0">
                <a:solidFill>
                  <a:prstClr val="black"/>
                </a:solidFill>
              </a:rPr>
              <a:t>Sara Tribe Clark</a:t>
            </a:r>
          </a:p>
          <a:p>
            <a:pPr defTabSz="685800" fontAlgn="base">
              <a:spcAft>
                <a:spcPct val="0"/>
              </a:spcAft>
              <a:buClrTx/>
              <a:defRPr/>
            </a:pPr>
            <a:r>
              <a:rPr lang="en-US" sz="1875" b="0" dirty="0">
                <a:solidFill>
                  <a:prstClr val="black"/>
                </a:solidFill>
              </a:rPr>
              <a:t>Director, Eldercare Locator</a:t>
            </a:r>
          </a:p>
          <a:p>
            <a:pPr defTabSz="685800" fontAlgn="base">
              <a:spcAft>
                <a:spcPct val="0"/>
              </a:spcAft>
              <a:buClrTx/>
              <a:defRPr/>
            </a:pPr>
            <a:r>
              <a:rPr lang="en-US" sz="1875" b="0" dirty="0">
                <a:solidFill>
                  <a:prstClr val="black"/>
                </a:solidFill>
                <a:hlinkClick r:id="rId2"/>
              </a:rPr>
              <a:t>stribeclark@usaging.org</a:t>
            </a:r>
            <a:endParaRPr lang="en-US" sz="1875" b="0" dirty="0">
              <a:solidFill>
                <a:prstClr val="black"/>
              </a:solidFill>
            </a:endParaRPr>
          </a:p>
          <a:p>
            <a:pPr defTabSz="685800" fontAlgn="base">
              <a:spcAft>
                <a:spcPct val="0"/>
              </a:spcAft>
              <a:buClrTx/>
              <a:defRPr/>
            </a:pPr>
            <a:endParaRPr lang="en-US" sz="1875" b="0" dirty="0">
              <a:solidFill>
                <a:prstClr val="black"/>
              </a:solidFill>
            </a:endParaRPr>
          </a:p>
          <a:p>
            <a:pPr lvl="0" fontAlgn="base">
              <a:spcAft>
                <a:spcPct val="0"/>
              </a:spcAft>
              <a:defRPr/>
            </a:pPr>
            <a:r>
              <a:rPr lang="en-US" sz="1800" dirty="0">
                <a:solidFill>
                  <a:prstClr val="black"/>
                </a:solidFill>
              </a:rPr>
              <a:t>To request resource updates:</a:t>
            </a:r>
          </a:p>
          <a:p>
            <a:pPr lvl="0" fontAlgn="base">
              <a:spcAft>
                <a:spcPct val="0"/>
              </a:spcAft>
              <a:defRPr/>
            </a:pPr>
            <a:r>
              <a:rPr lang="en-US" sz="1800" b="0" dirty="0">
                <a:solidFill>
                  <a:prstClr val="black"/>
                </a:solidFill>
                <a:hlinkClick r:id="rId3"/>
              </a:rPr>
              <a:t>ELDB@usaging.org</a:t>
            </a:r>
            <a:endParaRPr lang="en-US" sz="1800" b="0" dirty="0">
              <a:solidFill>
                <a:prstClr val="black"/>
              </a:solidFill>
            </a:endParaRPr>
          </a:p>
          <a:p>
            <a:pPr lvl="0" fontAlgn="base">
              <a:spcAft>
                <a:spcPct val="0"/>
              </a:spcAft>
              <a:defRPr/>
            </a:pPr>
            <a:endParaRPr lang="en-US" sz="1800" b="0" dirty="0">
              <a:solidFill>
                <a:prstClr val="black"/>
              </a:solidFill>
            </a:endParaRPr>
          </a:p>
          <a:p>
            <a:pPr lvl="0" fontAlgn="base">
              <a:spcAft>
                <a:spcPct val="0"/>
              </a:spcAft>
              <a:defRPr/>
            </a:pPr>
            <a:r>
              <a:rPr lang="en-US" sz="1800" dirty="0">
                <a:solidFill>
                  <a:prstClr val="black"/>
                </a:solidFill>
              </a:rPr>
              <a:t>Social Media</a:t>
            </a:r>
          </a:p>
          <a:p>
            <a:pPr>
              <a:defRPr/>
            </a:pPr>
            <a:r>
              <a:rPr lang="en-US" sz="1800" b="0" dirty="0">
                <a:solidFill>
                  <a:schemeClr val="tx1"/>
                </a:solidFill>
                <a:cs typeface="Arial" panose="020B0604020202020204" pitchFamily="34" charset="0"/>
              </a:rPr>
              <a:t>www.x.com/EldercareLoc</a:t>
            </a:r>
          </a:p>
          <a:p>
            <a:pPr>
              <a:defRPr/>
            </a:pPr>
            <a:r>
              <a:rPr lang="en-US" sz="1800" b="0" dirty="0">
                <a:solidFill>
                  <a:schemeClr val="tx1"/>
                </a:solidFill>
                <a:cs typeface="Arial" panose="020B0604020202020204" pitchFamily="34" charset="0"/>
              </a:rPr>
              <a:t>www.facebook.com/eldercarelocator</a:t>
            </a:r>
          </a:p>
          <a:p>
            <a:pPr defTabSz="685800" fontAlgn="base">
              <a:spcAft>
                <a:spcPct val="0"/>
              </a:spcAft>
              <a:buClrTx/>
              <a:defRPr/>
            </a:pPr>
            <a:endParaRPr lang="en-US" sz="1875" b="0" dirty="0">
              <a:solidFill>
                <a:prstClr val="black"/>
              </a:solidFill>
            </a:endParaRPr>
          </a:p>
        </p:txBody>
      </p:sp>
      <p:pic>
        <p:nvPicPr>
          <p:cNvPr id="2" name="Content Placeholder 6">
            <a:extLst>
              <a:ext uri="{FF2B5EF4-FFF2-40B4-BE49-F238E27FC236}">
                <a16:creationId xmlns:a16="http://schemas.microsoft.com/office/drawing/2014/main" id="{E32C6473-8C25-2BE9-5D88-61A935CE50E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5871326" y="975470"/>
            <a:ext cx="2408776" cy="3263504"/>
          </a:xfrm>
          <a:prstGeom prst="rect">
            <a:avLst/>
          </a:prstGeom>
        </p:spPr>
      </p:pic>
    </p:spTree>
    <p:extLst>
      <p:ext uri="{BB962C8B-B14F-4D97-AF65-F5344CB8AC3E}">
        <p14:creationId xmlns:p14="http://schemas.microsoft.com/office/powerpoint/2010/main" val="11616596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678644-5CF5-40F7-F5C2-A50EF0F93896}"/>
              </a:ext>
            </a:extLst>
          </p:cNvPr>
          <p:cNvSpPr txBox="1">
            <a:spLocks noGrp="1"/>
          </p:cNvSpPr>
          <p:nvPr>
            <p:ph type="title" idx="4294967295"/>
          </p:nvPr>
        </p:nvSpPr>
        <p:spPr>
          <a:xfrm>
            <a:off x="2026085" y="1058320"/>
            <a:ext cx="4572000" cy="138499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Virginia Assistive Technology System (VATS)</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100" cap="none" spc="0" normalizeH="0" baseline="0" noProof="0" dirty="0">
                <a:ln>
                  <a:noFill/>
                </a:ln>
                <a:solidFill>
                  <a:srgbClr val="000000"/>
                </a:solidFill>
                <a:effectLst/>
                <a:uLnTx/>
                <a:uFillTx/>
                <a:latin typeface="Aptos" panose="020B0004020202020204" pitchFamily="34" charset="0"/>
                <a:ea typeface="Aptos" panose="020B0004020202020204" pitchFamily="34" charset="0"/>
                <a:cs typeface="Times New Roman" panose="02020603050405020304" pitchFamily="18" charset="0"/>
                <a:sym typeface="Arial"/>
              </a:rPr>
              <a:t>Barclay Shepard - Director</a:t>
            </a:r>
          </a:p>
        </p:txBody>
      </p:sp>
    </p:spTree>
    <p:extLst>
      <p:ext uri="{BB962C8B-B14F-4D97-AF65-F5344CB8AC3E}">
        <p14:creationId xmlns:p14="http://schemas.microsoft.com/office/powerpoint/2010/main" val="38267219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A3B82-779F-C501-3B62-C494F0043919}"/>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59A515D6-A051-77EB-C4A3-B0E7AD57EC91}"/>
              </a:ext>
              <a:ext uri="{C183D7F6-B498-43B3-948B-1728B52AA6E4}">
                <adec:decorative xmlns:adec="http://schemas.microsoft.com/office/drawing/2017/decorative" val="1"/>
              </a:ext>
            </a:extLst>
          </p:cNvPr>
          <p:cNvSpPr/>
          <p:nvPr/>
        </p:nvSpPr>
        <p:spPr>
          <a:xfrm>
            <a:off x="0" y="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sz="900"/>
          </a:p>
        </p:txBody>
      </p:sp>
      <p:grpSp>
        <p:nvGrpSpPr>
          <p:cNvPr id="3" name="Group 3">
            <a:extLst>
              <a:ext uri="{FF2B5EF4-FFF2-40B4-BE49-F238E27FC236}">
                <a16:creationId xmlns:a16="http://schemas.microsoft.com/office/drawing/2014/main" id="{400474DA-958D-CE8F-C395-D1DEFFBBCE27}"/>
              </a:ext>
              <a:ext uri="{C183D7F6-B498-43B3-948B-1728B52AA6E4}">
                <adec:decorative xmlns:adec="http://schemas.microsoft.com/office/drawing/2017/decorative" val="1"/>
              </a:ext>
            </a:extLst>
          </p:cNvPr>
          <p:cNvGrpSpPr/>
          <p:nvPr/>
        </p:nvGrpSpPr>
        <p:grpSpPr>
          <a:xfrm>
            <a:off x="377385" y="410848"/>
            <a:ext cx="5935043" cy="4303823"/>
            <a:chOff x="0" y="-47625"/>
            <a:chExt cx="3504601" cy="2420109"/>
          </a:xfrm>
          <a:solidFill>
            <a:schemeClr val="tx2">
              <a:lumMod val="50000"/>
            </a:schemeClr>
          </a:solidFill>
          <a:effectLst>
            <a:outerShdw blurRad="419100" dist="63500" dir="10500000" sx="104000" sy="104000" algn="tl" rotWithShape="0">
              <a:prstClr val="black">
                <a:alpha val="24000"/>
              </a:prstClr>
            </a:outerShdw>
          </a:effectLst>
        </p:grpSpPr>
        <p:sp>
          <p:nvSpPr>
            <p:cNvPr id="4" name="Freeform 4">
              <a:extLst>
                <a:ext uri="{FF2B5EF4-FFF2-40B4-BE49-F238E27FC236}">
                  <a16:creationId xmlns:a16="http://schemas.microsoft.com/office/drawing/2014/main" id="{40AD062E-D9E6-BC95-090A-4C9C26028840}"/>
                </a:ext>
              </a:extLst>
            </p:cNvPr>
            <p:cNvSpPr/>
            <p:nvPr/>
          </p:nvSpPr>
          <p:spPr>
            <a:xfrm>
              <a:off x="0" y="0"/>
              <a:ext cx="3504601" cy="2372484"/>
            </a:xfrm>
            <a:prstGeom prst="round2DiagRect">
              <a:avLst/>
            </a:prstGeom>
            <a:grpFill/>
            <a:scene3d>
              <a:camera prst="orthographicFront"/>
              <a:lightRig rig="threePt" dir="t"/>
            </a:scene3d>
            <a:sp3d>
              <a:bevelT w="19050"/>
              <a:bevelB w="19050"/>
            </a:sp3d>
          </p:spPr>
          <p:txBody>
            <a:bodyPr/>
            <a:lstStyle/>
            <a:p>
              <a:endParaRPr lang="en-US" sz="900" dirty="0"/>
            </a:p>
          </p:txBody>
        </p:sp>
        <p:sp>
          <p:nvSpPr>
            <p:cNvPr id="5" name="TextBox 5">
              <a:extLst>
                <a:ext uri="{FF2B5EF4-FFF2-40B4-BE49-F238E27FC236}">
                  <a16:creationId xmlns:a16="http://schemas.microsoft.com/office/drawing/2014/main" id="{C3538334-B214-3C93-9149-5361B6561767}"/>
                </a:ext>
              </a:extLst>
            </p:cNvPr>
            <p:cNvSpPr txBox="1"/>
            <p:nvPr/>
          </p:nvSpPr>
          <p:spPr>
            <a:xfrm>
              <a:off x="0" y="-47625"/>
              <a:ext cx="3504601" cy="2420109"/>
            </a:xfrm>
            <a:prstGeom prst="round2DiagRect">
              <a:avLst/>
            </a:prstGeom>
            <a:grpFill/>
            <a:scene3d>
              <a:camera prst="orthographicFront"/>
              <a:lightRig rig="threePt" dir="t"/>
            </a:scene3d>
            <a:sp3d>
              <a:bevelT w="19050"/>
              <a:bevelB w="19050"/>
            </a:sp3d>
          </p:spPr>
          <p:txBody>
            <a:bodyPr lIns="25400" tIns="25400" rIns="25400" bIns="25400" rtlCol="0" anchor="ctr"/>
            <a:lstStyle/>
            <a:p>
              <a:pPr algn="ctr">
                <a:lnSpc>
                  <a:spcPts val="1820"/>
                </a:lnSpc>
              </a:pPr>
              <a:endParaRPr sz="900"/>
            </a:p>
          </p:txBody>
        </p:sp>
      </p:grpSp>
      <p:sp>
        <p:nvSpPr>
          <p:cNvPr id="10" name="TextBox 10">
            <a:extLst>
              <a:ext uri="{FF2B5EF4-FFF2-40B4-BE49-F238E27FC236}">
                <a16:creationId xmlns:a16="http://schemas.microsoft.com/office/drawing/2014/main" id="{DDEC6BA9-85C9-E9AE-2A9F-AFA2CEBBD24B}"/>
              </a:ext>
            </a:extLst>
          </p:cNvPr>
          <p:cNvSpPr txBox="1">
            <a:spLocks noGrp="1"/>
          </p:cNvSpPr>
          <p:nvPr>
            <p:ph type="title" idx="4294967295"/>
          </p:nvPr>
        </p:nvSpPr>
        <p:spPr>
          <a:xfrm>
            <a:off x="661351" y="612838"/>
            <a:ext cx="5504138" cy="49244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Cerebri Bold" panose="020B0604020202020204" charset="0"/>
                <a:ea typeface="Helvetica World"/>
                <a:cs typeface="Helvetica World"/>
                <a:sym typeface="Helvetica World"/>
              </a:rPr>
              <a:t>Contact Info</a:t>
            </a:r>
          </a:p>
        </p:txBody>
      </p:sp>
      <p:pic>
        <p:nvPicPr>
          <p:cNvPr id="17" name="Picture 16">
            <a:extLst>
              <a:ext uri="{FF2B5EF4-FFF2-40B4-BE49-F238E27FC236}">
                <a16:creationId xmlns:a16="http://schemas.microsoft.com/office/drawing/2014/main" id="{56A9EECE-0332-F4DC-35FA-70165DE7D2CE}"/>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165489" y="-350016"/>
            <a:ext cx="3125450" cy="2553483"/>
          </a:xfrm>
          <a:prstGeom prst="rect">
            <a:avLst/>
          </a:prstGeom>
        </p:spPr>
      </p:pic>
      <p:sp>
        <p:nvSpPr>
          <p:cNvPr id="6" name="TextBox 5">
            <a:extLst>
              <a:ext uri="{FF2B5EF4-FFF2-40B4-BE49-F238E27FC236}">
                <a16:creationId xmlns:a16="http://schemas.microsoft.com/office/drawing/2014/main" id="{284988BD-6E74-53C5-16FC-C81666126837}"/>
              </a:ext>
            </a:extLst>
          </p:cNvPr>
          <p:cNvSpPr txBox="1"/>
          <p:nvPr/>
        </p:nvSpPr>
        <p:spPr>
          <a:xfrm>
            <a:off x="661351" y="1222577"/>
            <a:ext cx="4044697" cy="4370427"/>
          </a:xfrm>
          <a:prstGeom prst="rect">
            <a:avLst/>
          </a:prstGeom>
          <a:noFill/>
        </p:spPr>
        <p:txBody>
          <a:bodyPr wrap="none" rtlCol="0">
            <a:spAutoFit/>
          </a:bodyPr>
          <a:lstStyle/>
          <a:p>
            <a:r>
              <a:rPr lang="en-US" b="1" dirty="0">
                <a:solidFill>
                  <a:schemeClr val="bg1"/>
                </a:solidFill>
                <a:latin typeface="Cerebri Bold" panose="020B0604020202020204" charset="0"/>
              </a:rPr>
              <a:t>Jamie Anderson-ATAP &amp; AT3</a:t>
            </a:r>
          </a:p>
          <a:p>
            <a:r>
              <a:rPr lang="en-US" dirty="0">
                <a:solidFill>
                  <a:schemeClr val="bg1"/>
                </a:solidFill>
                <a:latin typeface="Cerebri Bold" panose="020B0604020202020204" charset="0"/>
              </a:rPr>
              <a:t>Director of Membership &amp; Operations</a:t>
            </a:r>
          </a:p>
          <a:p>
            <a:r>
              <a:rPr lang="en-US" dirty="0">
                <a:solidFill>
                  <a:schemeClr val="bg1"/>
                </a:solidFill>
                <a:latin typeface="Cerebri Bold" panose="020B0604020202020204" charset="0"/>
                <a:hlinkClick r:id="rId5">
                  <a:extLst>
                    <a:ext uri="{A12FA001-AC4F-418D-AE19-62706E023703}">
                      <ahyp:hlinkClr xmlns:ahyp="http://schemas.microsoft.com/office/drawing/2018/hyperlinkcolor" val="tx"/>
                    </a:ext>
                  </a:extLst>
                </a:hlinkClick>
              </a:rPr>
              <a:t>Jamie.Anderson@ataporg.org</a:t>
            </a:r>
            <a:endParaRPr lang="en-US" dirty="0">
              <a:solidFill>
                <a:schemeClr val="bg1"/>
              </a:solidFill>
              <a:latin typeface="Cerebri Bold" panose="020B0604020202020204" charset="0"/>
            </a:endParaRPr>
          </a:p>
          <a:p>
            <a:endParaRPr lang="en-US" dirty="0">
              <a:solidFill>
                <a:schemeClr val="bg1"/>
              </a:solidFill>
              <a:latin typeface="Cerebri Bold" panose="020B0604020202020204" charset="0"/>
            </a:endParaRPr>
          </a:p>
          <a:p>
            <a:r>
              <a:rPr lang="en-US" b="1" dirty="0">
                <a:solidFill>
                  <a:schemeClr val="bg1"/>
                </a:solidFill>
                <a:latin typeface="Cerebri Bold" panose="020B0604020202020204" charset="0"/>
              </a:rPr>
              <a:t>Marty Exline-ATAP &amp; AT3</a:t>
            </a:r>
          </a:p>
          <a:p>
            <a:r>
              <a:rPr lang="en-US" dirty="0">
                <a:solidFill>
                  <a:schemeClr val="bg1"/>
                </a:solidFill>
                <a:latin typeface="Cerebri Bold" panose="020B0604020202020204" charset="0"/>
              </a:rPr>
              <a:t>Training &amp; Technical Assistance Lead</a:t>
            </a:r>
          </a:p>
          <a:p>
            <a:r>
              <a:rPr lang="en-US" dirty="0">
                <a:solidFill>
                  <a:schemeClr val="bg1"/>
                </a:solidFill>
                <a:latin typeface="Cerebri Bold" panose="020B0604020202020204" charset="0"/>
                <a:hlinkClick r:id="rId6">
                  <a:extLst>
                    <a:ext uri="{A12FA001-AC4F-418D-AE19-62706E023703}">
                      <ahyp:hlinkClr xmlns:ahyp="http://schemas.microsoft.com/office/drawing/2018/hyperlinkcolor" val="tx"/>
                    </a:ext>
                  </a:extLst>
                </a:hlinkClick>
              </a:rPr>
              <a:t>Marty.Exline@ataporg.org</a:t>
            </a:r>
            <a:endParaRPr lang="en-US" dirty="0">
              <a:solidFill>
                <a:schemeClr val="bg1"/>
              </a:solidFill>
              <a:latin typeface="Cerebri Bold" panose="020B0604020202020204" charset="0"/>
            </a:endParaRPr>
          </a:p>
          <a:p>
            <a:endParaRPr lang="en-US" dirty="0">
              <a:solidFill>
                <a:schemeClr val="bg1"/>
              </a:solidFill>
              <a:latin typeface="Cerebri Bold" panose="020B0604020202020204" charset="0"/>
            </a:endParaRPr>
          </a:p>
          <a:p>
            <a:r>
              <a:rPr lang="en-US" b="1" dirty="0">
                <a:solidFill>
                  <a:schemeClr val="bg1"/>
                </a:solidFill>
                <a:latin typeface="Cerebri Bold" panose="020B0604020202020204" charset="0"/>
              </a:rPr>
              <a:t>Jeannie Krull-ATAP &amp; AT3</a:t>
            </a:r>
          </a:p>
          <a:p>
            <a:r>
              <a:rPr lang="en-US" dirty="0">
                <a:solidFill>
                  <a:schemeClr val="bg1"/>
                </a:solidFill>
                <a:latin typeface="Cerebri Bold" panose="020B0604020202020204" charset="0"/>
              </a:rPr>
              <a:t>Executive Director</a:t>
            </a:r>
          </a:p>
          <a:p>
            <a:r>
              <a:rPr lang="en-US" dirty="0">
                <a:solidFill>
                  <a:schemeClr val="bg1"/>
                </a:solidFill>
                <a:latin typeface="Cerebri Bold" panose="020B0604020202020204" charset="0"/>
                <a:hlinkClick r:id="rId7">
                  <a:extLst>
                    <a:ext uri="{A12FA001-AC4F-418D-AE19-62706E023703}">
                      <ahyp:hlinkClr xmlns:ahyp="http://schemas.microsoft.com/office/drawing/2018/hyperlinkcolor" val="tx"/>
                    </a:ext>
                  </a:extLst>
                </a:hlinkClick>
              </a:rPr>
              <a:t>Jeannie.Krull@ataporg.org</a:t>
            </a:r>
            <a:endParaRPr lang="en-US" dirty="0">
              <a:solidFill>
                <a:schemeClr val="bg1"/>
              </a:solidFill>
              <a:latin typeface="Cerebri Bold" panose="020B0604020202020204" charset="0"/>
            </a:endParaRPr>
          </a:p>
          <a:p>
            <a:endParaRPr lang="en-US" dirty="0">
              <a:solidFill>
                <a:schemeClr val="bg1"/>
              </a:solidFill>
              <a:latin typeface="Cerebri Bold" panose="020B0604020202020204" charset="0"/>
            </a:endParaRPr>
          </a:p>
          <a:p>
            <a:endParaRPr lang="en-US" sz="2000" dirty="0">
              <a:solidFill>
                <a:schemeClr val="bg1"/>
              </a:solidFill>
              <a:latin typeface="Cerebri Bold" panose="020B0604020202020204" charset="0"/>
            </a:endParaRPr>
          </a:p>
          <a:p>
            <a:endParaRPr lang="en-US" sz="2000" b="1" dirty="0">
              <a:solidFill>
                <a:schemeClr val="bg1"/>
              </a:solidFill>
              <a:latin typeface="Cerebri Bold" panose="020B0604020202020204" charset="0"/>
            </a:endParaRPr>
          </a:p>
          <a:p>
            <a:endParaRPr lang="en-US" sz="2200" dirty="0">
              <a:solidFill>
                <a:schemeClr val="bg1"/>
              </a:solidFill>
            </a:endParaRPr>
          </a:p>
        </p:txBody>
      </p:sp>
      <p:sp>
        <p:nvSpPr>
          <p:cNvPr id="7" name="TextBox 8">
            <a:extLst>
              <a:ext uri="{FF2B5EF4-FFF2-40B4-BE49-F238E27FC236}">
                <a16:creationId xmlns:a16="http://schemas.microsoft.com/office/drawing/2014/main" id="{9E901449-E9C9-4A08-B52E-D0AC19157EE1}"/>
              </a:ext>
            </a:extLst>
          </p:cNvPr>
          <p:cNvSpPr txBox="1"/>
          <p:nvPr/>
        </p:nvSpPr>
        <p:spPr>
          <a:xfrm>
            <a:off x="7042356" y="3628395"/>
            <a:ext cx="1371716" cy="487313"/>
          </a:xfrm>
          <a:prstGeom prst="rect">
            <a:avLst/>
          </a:prstGeom>
        </p:spPr>
        <p:txBody>
          <a:bodyPr wrap="square" lIns="0" tIns="0" rIns="0" bIns="0" rtlCol="0" anchor="t">
            <a:spAutoFit/>
          </a:bodyPr>
          <a:lstStyle/>
          <a:p>
            <a:pPr algn="ctr">
              <a:lnSpc>
                <a:spcPts val="1920"/>
              </a:lnSpc>
            </a:pPr>
            <a:r>
              <a:rPr lang="en-US" sz="1600" b="1" u="sng" dirty="0">
                <a:latin typeface="Cerebri Bold" panose="020B0604020202020204" charset="0"/>
                <a:ea typeface="Calibri (MS)"/>
                <a:cs typeface="Calibri (MS)"/>
                <a:sym typeface="Calibri (MS)"/>
                <a:hlinkClick r:id="" action="ppaction://noaction">
                  <a:extLst>
                    <a:ext uri="{A12FA001-AC4F-418D-AE19-62706E023703}">
                      <ahyp:hlinkClr xmlns:ahyp="http://schemas.microsoft.com/office/drawing/2018/hyperlinkcolor" val="tx"/>
                    </a:ext>
                  </a:extLst>
                </a:hlinkClick>
              </a:rPr>
              <a:t>at3center.net</a:t>
            </a:r>
          </a:p>
          <a:p>
            <a:pPr algn="ctr">
              <a:lnSpc>
                <a:spcPts val="1920"/>
              </a:lnSpc>
            </a:pPr>
            <a:r>
              <a:rPr lang="en-US" sz="1600" b="1" u="sng" dirty="0">
                <a:latin typeface="Cerebri Bold" panose="020B0604020202020204" charset="0"/>
                <a:ea typeface="Calibri (MS)"/>
                <a:cs typeface="Calibri (MS)"/>
                <a:sym typeface="Calibri (MS)"/>
                <a:hlinkClick r:id="" action="ppaction://noaction">
                  <a:extLst>
                    <a:ext uri="{A12FA001-AC4F-418D-AE19-62706E023703}">
                      <ahyp:hlinkClr xmlns:ahyp="http://schemas.microsoft.com/office/drawing/2018/hyperlinkcolor" val="tx"/>
                    </a:ext>
                  </a:extLst>
                </a:hlinkClick>
              </a:rPr>
              <a:t>ataporg.org</a:t>
            </a:r>
          </a:p>
        </p:txBody>
      </p:sp>
      <p:grpSp>
        <p:nvGrpSpPr>
          <p:cNvPr id="8" name="Group 4" descr="ATAP AT3 Logo surrounded by a 4 color square of various blues and red">
            <a:extLst>
              <a:ext uri="{FF2B5EF4-FFF2-40B4-BE49-F238E27FC236}">
                <a16:creationId xmlns:a16="http://schemas.microsoft.com/office/drawing/2014/main" id="{C80CA0B3-F149-385C-BC12-95A14D970BD8}"/>
              </a:ext>
            </a:extLst>
          </p:cNvPr>
          <p:cNvGrpSpPr/>
          <p:nvPr/>
        </p:nvGrpSpPr>
        <p:grpSpPr>
          <a:xfrm>
            <a:off x="7194861" y="2382578"/>
            <a:ext cx="1066705" cy="1066705"/>
            <a:chOff x="0" y="0"/>
            <a:chExt cx="2919253" cy="2919253"/>
          </a:xfrm>
        </p:grpSpPr>
        <p:sp>
          <p:nvSpPr>
            <p:cNvPr id="11" name="Freeform 5" descr="ATAP AT3 Logo with a four colored square surrounding it.">
              <a:extLst>
                <a:ext uri="{FF2B5EF4-FFF2-40B4-BE49-F238E27FC236}">
                  <a16:creationId xmlns:a16="http://schemas.microsoft.com/office/drawing/2014/main" id="{FBDA0EFC-A8EE-9955-6E92-7D650E3F5C08}"/>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8"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alibri"/>
              </a:endParaRPr>
            </a:p>
          </p:txBody>
        </p:sp>
      </p:grpSp>
    </p:spTree>
    <p:extLst>
      <p:ext uri="{BB962C8B-B14F-4D97-AF65-F5344CB8AC3E}">
        <p14:creationId xmlns:p14="http://schemas.microsoft.com/office/powerpoint/2010/main" val="41161354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24184E-7D51-E2A4-38AC-ABB26F7C34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222853-B7CC-42D1-E34C-B406FBD6B6E6}"/>
              </a:ext>
            </a:extLst>
          </p:cNvPr>
          <p:cNvSpPr>
            <a:spLocks noGrp="1"/>
          </p:cNvSpPr>
          <p:nvPr>
            <p:ph type="title"/>
          </p:nvPr>
        </p:nvSpPr>
        <p:spPr>
          <a:xfrm>
            <a:off x="628650" y="114300"/>
            <a:ext cx="7886700" cy="685800"/>
          </a:xfrm>
        </p:spPr>
        <p:txBody>
          <a:bodyPr anchor="ctr">
            <a:normAutofit/>
          </a:bodyPr>
          <a:lstStyle/>
          <a:p>
            <a:pPr algn="ctr"/>
            <a:r>
              <a:rPr lang="en-US" dirty="0"/>
              <a:t>Contact Your State </a:t>
            </a:r>
          </a:p>
        </p:txBody>
      </p:sp>
      <p:sp>
        <p:nvSpPr>
          <p:cNvPr id="5" name="Content Placeholder 2">
            <a:extLst>
              <a:ext uri="{FF2B5EF4-FFF2-40B4-BE49-F238E27FC236}">
                <a16:creationId xmlns:a16="http://schemas.microsoft.com/office/drawing/2014/main" id="{AD66DFE6-48EF-774C-A973-1FE58F52CFF0}"/>
              </a:ext>
            </a:extLst>
          </p:cNvPr>
          <p:cNvSpPr>
            <a:spLocks noGrp="1"/>
          </p:cNvSpPr>
          <p:nvPr>
            <p:ph sz="half" idx="1"/>
          </p:nvPr>
        </p:nvSpPr>
        <p:spPr>
          <a:xfrm>
            <a:off x="565064" y="1330509"/>
            <a:ext cx="3886200" cy="3436754"/>
          </a:xfrm>
        </p:spPr>
        <p:txBody>
          <a:bodyPr>
            <a:noAutofit/>
          </a:bodyPr>
          <a:lstStyle/>
          <a:p>
            <a:pPr marL="0" indent="0" algn="ctr">
              <a:buNone/>
            </a:pPr>
            <a:r>
              <a:rPr lang="en-US" sz="3000" b="1" dirty="0"/>
              <a:t>Every state. Every territory. Every person.</a:t>
            </a:r>
          </a:p>
          <a:p>
            <a:pPr marL="0" indent="0" algn="ctr">
              <a:buNone/>
            </a:pPr>
            <a:br>
              <a:rPr lang="en-US" sz="2700" b="1" dirty="0"/>
            </a:br>
            <a:r>
              <a:rPr lang="en-US" sz="2700" b="1" dirty="0"/>
              <a:t>Scan the QR code to discover your </a:t>
            </a:r>
            <a:r>
              <a:rPr lang="en-US" sz="2700" b="1" dirty="0">
                <a:hlinkClick r:id="rId3"/>
              </a:rPr>
              <a:t>local AT Act Program</a:t>
            </a:r>
            <a:r>
              <a:rPr lang="en-US" sz="2700" b="1" dirty="0"/>
              <a:t>.</a:t>
            </a:r>
          </a:p>
          <a:p>
            <a:pPr marL="0" indent="0" algn="ctr">
              <a:buNone/>
            </a:pPr>
            <a:endParaRPr lang="en-US" sz="2700" b="1" dirty="0"/>
          </a:p>
        </p:txBody>
      </p:sp>
      <p:pic>
        <p:nvPicPr>
          <p:cNvPr id="8" name="Picture 7" descr="ATAP website link: https://at3center.net/state-at-programs">
            <a:extLst>
              <a:ext uri="{FF2B5EF4-FFF2-40B4-BE49-F238E27FC236}">
                <a16:creationId xmlns:a16="http://schemas.microsoft.com/office/drawing/2014/main" id="{64F670D7-0A11-3736-ACC1-23AE72AF2D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33600" y="1466697"/>
            <a:ext cx="2845900" cy="2845900"/>
          </a:xfrm>
          <a:prstGeom prst="rect">
            <a:avLst/>
          </a:prstGeom>
        </p:spPr>
      </p:pic>
      <p:pic>
        <p:nvPicPr>
          <p:cNvPr id="3" name="Picture 2">
            <a:extLst>
              <a:ext uri="{FF2B5EF4-FFF2-40B4-BE49-F238E27FC236}">
                <a16:creationId xmlns:a16="http://schemas.microsoft.com/office/drawing/2014/main" id="{798CFFC1-BEE2-D206-9B68-A2F311A07C60}"/>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8221569" y="4176410"/>
            <a:ext cx="860760" cy="852790"/>
          </a:xfrm>
          <a:prstGeom prst="rect">
            <a:avLst/>
          </a:prstGeom>
        </p:spPr>
      </p:pic>
    </p:spTree>
    <p:extLst>
      <p:ext uri="{BB962C8B-B14F-4D97-AF65-F5344CB8AC3E}">
        <p14:creationId xmlns:p14="http://schemas.microsoft.com/office/powerpoint/2010/main" val="2894793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E52D88-3AB6-8F7F-6A0A-E351B06DBDCA}"/>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8E8770EB-2A6B-E143-D76B-E10DC7D91247}"/>
              </a:ext>
              <a:ext uri="{C183D7F6-B498-43B3-948B-1728B52AA6E4}">
                <adec:decorative xmlns:adec="http://schemas.microsoft.com/office/drawing/2017/decorative" val="1"/>
              </a:ext>
            </a:extLst>
          </p:cNvPr>
          <p:cNvSpPr/>
          <p:nvPr/>
        </p:nvSpPr>
        <p:spPr>
          <a:xfrm>
            <a:off x="0" y="-14521"/>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l="-3191" r="-3191"/>
            </a:stretch>
          </a:blipFill>
        </p:spPr>
        <p:txBody>
          <a:bodyPr/>
          <a:lstStyle/>
          <a:p>
            <a:endParaRPr lang="en-US" sz="900">
              <a:latin typeface="Cerebri Bold" panose="020B0604020202020204" charset="0"/>
            </a:endParaRPr>
          </a:p>
        </p:txBody>
      </p:sp>
      <p:grpSp>
        <p:nvGrpSpPr>
          <p:cNvPr id="3" name="Group 3">
            <a:extLst>
              <a:ext uri="{FF2B5EF4-FFF2-40B4-BE49-F238E27FC236}">
                <a16:creationId xmlns:a16="http://schemas.microsoft.com/office/drawing/2014/main" id="{D3C9FD3B-9BDA-D415-D840-3049255F4DDC}"/>
              </a:ext>
              <a:ext uri="{C183D7F6-B498-43B3-948B-1728B52AA6E4}">
                <adec:decorative xmlns:adec="http://schemas.microsoft.com/office/drawing/2017/decorative" val="1"/>
              </a:ext>
            </a:extLst>
          </p:cNvPr>
          <p:cNvGrpSpPr/>
          <p:nvPr/>
        </p:nvGrpSpPr>
        <p:grpSpPr>
          <a:xfrm>
            <a:off x="-1" y="4860866"/>
            <a:ext cx="3125821" cy="262644"/>
            <a:chOff x="0" y="0"/>
            <a:chExt cx="2442746" cy="548645"/>
          </a:xfrm>
          <a:solidFill>
            <a:schemeClr val="tx2">
              <a:lumMod val="50000"/>
            </a:schemeClr>
          </a:solidFill>
        </p:grpSpPr>
        <p:sp>
          <p:nvSpPr>
            <p:cNvPr id="4" name="Freeform 4">
              <a:extLst>
                <a:ext uri="{FF2B5EF4-FFF2-40B4-BE49-F238E27FC236}">
                  <a16:creationId xmlns:a16="http://schemas.microsoft.com/office/drawing/2014/main" id="{CF401679-67DD-9265-A354-FC90C723FA5A}"/>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5" name="TextBox 5">
              <a:extLst>
                <a:ext uri="{FF2B5EF4-FFF2-40B4-BE49-F238E27FC236}">
                  <a16:creationId xmlns:a16="http://schemas.microsoft.com/office/drawing/2014/main" id="{C13ABB20-09B2-1078-78FD-FDDED1AF8591}"/>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9" name="Group 9">
            <a:extLst>
              <a:ext uri="{FF2B5EF4-FFF2-40B4-BE49-F238E27FC236}">
                <a16:creationId xmlns:a16="http://schemas.microsoft.com/office/drawing/2014/main" id="{22D9830D-0327-E93B-7869-92B1BE066FB7}"/>
              </a:ext>
              <a:ext uri="{C183D7F6-B498-43B3-948B-1728B52AA6E4}">
                <adec:decorative xmlns:adec="http://schemas.microsoft.com/office/drawing/2017/decorative" val="1"/>
              </a:ext>
            </a:extLst>
          </p:cNvPr>
          <p:cNvGrpSpPr/>
          <p:nvPr/>
        </p:nvGrpSpPr>
        <p:grpSpPr>
          <a:xfrm>
            <a:off x="6099777" y="86850"/>
            <a:ext cx="3050768" cy="5020850"/>
            <a:chOff x="0" y="0"/>
            <a:chExt cx="1522677" cy="2079416"/>
          </a:xfrm>
          <a:solidFill>
            <a:schemeClr val="tx2">
              <a:lumMod val="50000"/>
            </a:schemeClr>
          </a:solidFill>
        </p:grpSpPr>
        <p:sp>
          <p:nvSpPr>
            <p:cNvPr id="10" name="Freeform 10">
              <a:extLst>
                <a:ext uri="{FF2B5EF4-FFF2-40B4-BE49-F238E27FC236}">
                  <a16:creationId xmlns:a16="http://schemas.microsoft.com/office/drawing/2014/main" id="{BB23473A-466A-FC4E-BD58-F1B2B7BC1852}"/>
                </a:ext>
              </a:extLst>
            </p:cNvPr>
            <p:cNvSpPr/>
            <p:nvPr/>
          </p:nvSpPr>
          <p:spPr>
            <a:xfrm>
              <a:off x="0" y="0"/>
              <a:ext cx="1522677" cy="2079416"/>
            </a:xfrm>
            <a:custGeom>
              <a:avLst/>
              <a:gdLst/>
              <a:ahLst/>
              <a:cxnLst/>
              <a:rect l="l" t="t" r="r" b="b"/>
              <a:pathLst>
                <a:path w="1522677" h="2079416">
                  <a:moveTo>
                    <a:pt x="45530" y="0"/>
                  </a:moveTo>
                  <a:lnTo>
                    <a:pt x="1477148" y="0"/>
                  </a:lnTo>
                  <a:cubicBezTo>
                    <a:pt x="1489223" y="0"/>
                    <a:pt x="1500804" y="4797"/>
                    <a:pt x="1509342" y="13335"/>
                  </a:cubicBezTo>
                  <a:cubicBezTo>
                    <a:pt x="1517881" y="21874"/>
                    <a:pt x="1522677" y="33454"/>
                    <a:pt x="1522677" y="45530"/>
                  </a:cubicBezTo>
                  <a:lnTo>
                    <a:pt x="1522677" y="2033887"/>
                  </a:lnTo>
                  <a:cubicBezTo>
                    <a:pt x="1522677" y="2059032"/>
                    <a:pt x="1502293" y="2079416"/>
                    <a:pt x="1477148" y="2079416"/>
                  </a:cubicBezTo>
                  <a:lnTo>
                    <a:pt x="45530" y="2079416"/>
                  </a:lnTo>
                  <a:cubicBezTo>
                    <a:pt x="33454" y="2079416"/>
                    <a:pt x="21874" y="2074619"/>
                    <a:pt x="13335" y="2066081"/>
                  </a:cubicBezTo>
                  <a:cubicBezTo>
                    <a:pt x="4797" y="2057543"/>
                    <a:pt x="0" y="2045962"/>
                    <a:pt x="0" y="2033887"/>
                  </a:cubicBezTo>
                  <a:lnTo>
                    <a:pt x="0" y="45530"/>
                  </a:lnTo>
                  <a:cubicBezTo>
                    <a:pt x="0" y="33454"/>
                    <a:pt x="4797" y="21874"/>
                    <a:pt x="13335" y="13335"/>
                  </a:cubicBezTo>
                  <a:cubicBezTo>
                    <a:pt x="21874" y="4797"/>
                    <a:pt x="33454" y="0"/>
                    <a:pt x="45530" y="0"/>
                  </a:cubicBezTo>
                  <a:close/>
                </a:path>
              </a:pathLst>
            </a:custGeom>
            <a:grpFill/>
          </p:spPr>
          <p:txBody>
            <a:bodyPr/>
            <a:lstStyle/>
            <a:p>
              <a:endParaRPr lang="en-US" sz="900">
                <a:latin typeface="Cerebri Bold" panose="020B0604020202020204" charset="0"/>
              </a:endParaRPr>
            </a:p>
          </p:txBody>
        </p:sp>
        <p:sp>
          <p:nvSpPr>
            <p:cNvPr id="11" name="TextBox 11">
              <a:extLst>
                <a:ext uri="{FF2B5EF4-FFF2-40B4-BE49-F238E27FC236}">
                  <a16:creationId xmlns:a16="http://schemas.microsoft.com/office/drawing/2014/main" id="{4B5D65A0-CAB6-E239-90B6-53BE007E6F11}"/>
                </a:ext>
              </a:extLst>
            </p:cNvPr>
            <p:cNvSpPr txBox="1"/>
            <p:nvPr/>
          </p:nvSpPr>
          <p:spPr>
            <a:xfrm>
              <a:off x="0" y="-47625"/>
              <a:ext cx="1522677" cy="2127041"/>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6" name="Group 6">
            <a:extLst>
              <a:ext uri="{FF2B5EF4-FFF2-40B4-BE49-F238E27FC236}">
                <a16:creationId xmlns:a16="http://schemas.microsoft.com/office/drawing/2014/main" id="{5F89762F-38D4-4180-7EEE-195C6DA8B104}"/>
              </a:ext>
              <a:ext uri="{C183D7F6-B498-43B3-948B-1728B52AA6E4}">
                <adec:decorative xmlns:adec="http://schemas.microsoft.com/office/drawing/2017/decorative" val="1"/>
              </a:ext>
            </a:extLst>
          </p:cNvPr>
          <p:cNvGrpSpPr/>
          <p:nvPr/>
        </p:nvGrpSpPr>
        <p:grpSpPr>
          <a:xfrm>
            <a:off x="0" y="54582"/>
            <a:ext cx="4637400" cy="1249567"/>
            <a:chOff x="0" y="0"/>
            <a:chExt cx="2442746" cy="548645"/>
          </a:xfrm>
          <a:solidFill>
            <a:schemeClr val="tx2">
              <a:lumMod val="50000"/>
            </a:schemeClr>
          </a:solidFill>
        </p:grpSpPr>
        <p:sp>
          <p:nvSpPr>
            <p:cNvPr id="7" name="Freeform 7">
              <a:extLst>
                <a:ext uri="{FF2B5EF4-FFF2-40B4-BE49-F238E27FC236}">
                  <a16:creationId xmlns:a16="http://schemas.microsoft.com/office/drawing/2014/main" id="{9546811F-48B9-AF6C-2A48-6A2EC87A0C1E}"/>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8" name="TextBox 8">
              <a:extLst>
                <a:ext uri="{FF2B5EF4-FFF2-40B4-BE49-F238E27FC236}">
                  <a16:creationId xmlns:a16="http://schemas.microsoft.com/office/drawing/2014/main" id="{96A4CA5D-8C5A-687C-C40D-3FD5C435BE2B}"/>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37" name="Group 4">
            <a:extLst>
              <a:ext uri="{FF2B5EF4-FFF2-40B4-BE49-F238E27FC236}">
                <a16:creationId xmlns:a16="http://schemas.microsoft.com/office/drawing/2014/main" id="{9F9D2997-8F0A-227C-AE61-189209E10FCC}"/>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38" name="Freeform 5" descr="ATAP AT3 Logo with a four colored square surrounding it.">
              <a:extLst>
                <a:ext uri="{FF2B5EF4-FFF2-40B4-BE49-F238E27FC236}">
                  <a16:creationId xmlns:a16="http://schemas.microsoft.com/office/drawing/2014/main" id="{E8952626-B689-53FD-844E-FF8E9D445F9A}"/>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4"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
        <p:nvSpPr>
          <p:cNvPr id="40" name="TextBox 18">
            <a:extLst>
              <a:ext uri="{FF2B5EF4-FFF2-40B4-BE49-F238E27FC236}">
                <a16:creationId xmlns:a16="http://schemas.microsoft.com/office/drawing/2014/main" id="{1A98D39D-FCE9-FFAF-B08F-560C5482F2BA}"/>
              </a:ext>
            </a:extLst>
          </p:cNvPr>
          <p:cNvSpPr txBox="1">
            <a:spLocks noGrp="1"/>
          </p:cNvSpPr>
          <p:nvPr>
            <p:ph type="title" idx="4294967295"/>
          </p:nvPr>
        </p:nvSpPr>
        <p:spPr>
          <a:xfrm>
            <a:off x="323388" y="86850"/>
            <a:ext cx="5021663" cy="110331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457200" rtl="0" eaLnBrk="1" fontAlgn="auto" latinLnBrk="0" hangingPunct="1">
              <a:lnSpc>
                <a:spcPts val="448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Cerebri Bold" panose="020B0604020202020204" charset="0"/>
                <a:ea typeface="Helvetica World Bold"/>
                <a:cs typeface="Helvetica World Bold"/>
                <a:sym typeface="Helvetica World Bold"/>
              </a:rPr>
              <a:t>Aging PAL Overview </a:t>
            </a:r>
            <a:br>
              <a:rPr kumimoji="0" lang="en-US" sz="3200" b="1" i="0" u="none" strike="noStrike" kern="1200" cap="none" spc="0" normalizeH="0" baseline="0" noProof="0" dirty="0">
                <a:ln>
                  <a:noFill/>
                </a:ln>
                <a:solidFill>
                  <a:schemeClr val="bg1"/>
                </a:solidFill>
                <a:effectLst/>
                <a:uLnTx/>
                <a:uFillTx/>
                <a:latin typeface="Cerebri Bold" panose="020B0604020202020204" charset="0"/>
                <a:ea typeface="Helvetica World Bold"/>
                <a:cs typeface="Helvetica World Bold"/>
                <a:sym typeface="Helvetica World Bold"/>
              </a:rPr>
            </a:br>
            <a:r>
              <a:rPr kumimoji="0" lang="en-US" sz="3200" b="1" i="0" u="none" strike="noStrike" kern="1200" cap="none" spc="0" normalizeH="0" baseline="0" noProof="0" dirty="0">
                <a:ln>
                  <a:noFill/>
                </a:ln>
                <a:solidFill>
                  <a:schemeClr val="bg1"/>
                </a:solidFill>
                <a:effectLst/>
                <a:uLnTx/>
                <a:uFillTx/>
                <a:latin typeface="Cerebri Bold" panose="020B0604020202020204" charset="0"/>
                <a:ea typeface="Helvetica World Bold"/>
                <a:cs typeface="Helvetica World Bold"/>
                <a:sym typeface="Helvetica World Bold"/>
              </a:rPr>
              <a:t>&amp; Objectives</a:t>
            </a:r>
          </a:p>
        </p:txBody>
      </p:sp>
      <p:sp>
        <p:nvSpPr>
          <p:cNvPr id="30" name="TextBox 30">
            <a:extLst>
              <a:ext uri="{FF2B5EF4-FFF2-40B4-BE49-F238E27FC236}">
                <a16:creationId xmlns:a16="http://schemas.microsoft.com/office/drawing/2014/main" id="{BFEB8FBE-AF71-6512-4BA2-117BDF267FE9}"/>
              </a:ext>
            </a:extLst>
          </p:cNvPr>
          <p:cNvSpPr txBox="1"/>
          <p:nvPr/>
        </p:nvSpPr>
        <p:spPr>
          <a:xfrm>
            <a:off x="181359" y="1606300"/>
            <a:ext cx="5709799" cy="1400383"/>
          </a:xfrm>
          <a:prstGeom prst="rect">
            <a:avLst/>
          </a:prstGeom>
        </p:spPr>
        <p:txBody>
          <a:bodyPr wrap="square" lIns="0" tIns="0" rIns="0" bIns="0" rtlCol="0" anchor="t">
            <a:spAutoFit/>
          </a:bodyPr>
          <a:lstStyle/>
          <a:p>
            <a:pPr>
              <a:lnSpc>
                <a:spcPct val="150000"/>
              </a:lnSpc>
            </a:pPr>
            <a:r>
              <a:rPr lang="en-US" dirty="0">
                <a:latin typeface="Cerebri Bold" panose="020B0604020202020204" charset="0"/>
              </a:rPr>
              <a:t>OBJECTIVES</a:t>
            </a:r>
          </a:p>
          <a:p>
            <a:pPr marL="285750" indent="-285750">
              <a:buFont typeface="Arial" panose="020B0604020202020204" pitchFamily="34" charset="0"/>
              <a:buChar char="•"/>
            </a:pPr>
            <a:r>
              <a:rPr lang="en-US" dirty="0">
                <a:latin typeface="Cerebri Bold" panose="020B0604020202020204" charset="0"/>
              </a:rPr>
              <a:t>Increase awareness of AT options for older adults and caregivers.</a:t>
            </a:r>
          </a:p>
          <a:p>
            <a:endParaRPr lang="en-US" dirty="0">
              <a:latin typeface="Cerebri Bold" panose="020B0604020202020204" charset="0"/>
            </a:endParaRPr>
          </a:p>
          <a:p>
            <a:pPr marL="285750" indent="-285750">
              <a:buFont typeface="Arial" panose="020B0604020202020204" pitchFamily="34" charset="0"/>
              <a:buChar char="•"/>
            </a:pPr>
            <a:r>
              <a:rPr lang="en-US" dirty="0">
                <a:latin typeface="Cerebri Bold" panose="020B0604020202020204" charset="0"/>
              </a:rPr>
              <a:t>Identify strategies to reach older adults.</a:t>
            </a:r>
          </a:p>
          <a:p>
            <a:endParaRPr lang="en-US" dirty="0">
              <a:latin typeface="Cerebri Bold" panose="020B0604020202020204" charset="0"/>
            </a:endParaRPr>
          </a:p>
          <a:p>
            <a:pPr marL="285750" indent="-285750">
              <a:buFont typeface="Arial" panose="020B0604020202020204" pitchFamily="34" charset="0"/>
              <a:buChar char="•"/>
            </a:pPr>
            <a:r>
              <a:rPr lang="en-US" dirty="0">
                <a:latin typeface="Cerebri Bold" panose="020B0604020202020204" charset="0"/>
              </a:rPr>
              <a:t>Strengthen collaboration between AT Programs and Aging Networks</a:t>
            </a:r>
          </a:p>
        </p:txBody>
      </p:sp>
      <p:grpSp>
        <p:nvGrpSpPr>
          <p:cNvPr id="13" name="Group 12" descr="group of seniors sitting at a table smiling">
            <a:extLst>
              <a:ext uri="{FF2B5EF4-FFF2-40B4-BE49-F238E27FC236}">
                <a16:creationId xmlns:a16="http://schemas.microsoft.com/office/drawing/2014/main" id="{1809B556-B651-019D-E891-07068DD6E143}"/>
              </a:ext>
            </a:extLst>
          </p:cNvPr>
          <p:cNvGrpSpPr/>
          <p:nvPr/>
        </p:nvGrpSpPr>
        <p:grpSpPr>
          <a:xfrm>
            <a:off x="5823626" y="1297552"/>
            <a:ext cx="3139015" cy="2408480"/>
            <a:chOff x="0" y="0"/>
            <a:chExt cx="1175568" cy="928565"/>
          </a:xfrm>
          <a:effectLst>
            <a:outerShdw blurRad="50800" dist="38100" dir="2700000" algn="tl" rotWithShape="0">
              <a:prstClr val="black">
                <a:alpha val="40000"/>
              </a:prstClr>
            </a:outerShdw>
          </a:effectLst>
        </p:grpSpPr>
        <p:sp>
          <p:nvSpPr>
            <p:cNvPr id="14" name="Freeform 8">
              <a:extLst>
                <a:ext uri="{FF2B5EF4-FFF2-40B4-BE49-F238E27FC236}">
                  <a16:creationId xmlns:a16="http://schemas.microsoft.com/office/drawing/2014/main" id="{82719224-EDBF-CA43-7027-95AF7AC4E548}"/>
                </a:ext>
              </a:extLst>
            </p:cNvPr>
            <p:cNvSpPr/>
            <p:nvPr/>
          </p:nvSpPr>
          <p:spPr>
            <a:xfrm>
              <a:off x="0" y="0"/>
              <a:ext cx="1175568" cy="928565"/>
            </a:xfrm>
            <a:custGeom>
              <a:avLst/>
              <a:gdLst/>
              <a:ahLst/>
              <a:cxnLst/>
              <a:rect l="l" t="t" r="r" b="b"/>
              <a:pathLst>
                <a:path w="1175568" h="928565">
                  <a:moveTo>
                    <a:pt x="28420" y="0"/>
                  </a:moveTo>
                  <a:lnTo>
                    <a:pt x="1147149" y="0"/>
                  </a:lnTo>
                  <a:cubicBezTo>
                    <a:pt x="1154686" y="0"/>
                    <a:pt x="1161915" y="2994"/>
                    <a:pt x="1167244" y="8324"/>
                  </a:cubicBezTo>
                  <a:cubicBezTo>
                    <a:pt x="1172574" y="13654"/>
                    <a:pt x="1175568" y="20882"/>
                    <a:pt x="1175568" y="28420"/>
                  </a:cubicBezTo>
                  <a:lnTo>
                    <a:pt x="1175568" y="900145"/>
                  </a:lnTo>
                  <a:cubicBezTo>
                    <a:pt x="1175568" y="915841"/>
                    <a:pt x="1162845" y="928565"/>
                    <a:pt x="1147149" y="928565"/>
                  </a:cubicBezTo>
                  <a:lnTo>
                    <a:pt x="28420" y="928565"/>
                  </a:lnTo>
                  <a:cubicBezTo>
                    <a:pt x="12724" y="928565"/>
                    <a:pt x="0" y="915841"/>
                    <a:pt x="0" y="900145"/>
                  </a:cubicBezTo>
                  <a:lnTo>
                    <a:pt x="0" y="28420"/>
                  </a:lnTo>
                  <a:cubicBezTo>
                    <a:pt x="0" y="12724"/>
                    <a:pt x="12724" y="0"/>
                    <a:pt x="28420" y="0"/>
                  </a:cubicBezTo>
                  <a:close/>
                </a:path>
              </a:pathLst>
            </a:custGeom>
            <a:blipFill>
              <a:blip r:embed="rId5" cstate="screen">
                <a:extLst>
                  <a:ext uri="{28A0092B-C50C-407E-A947-70E740481C1C}">
                    <a14:useLocalDpi xmlns:a14="http://schemas.microsoft.com/office/drawing/2010/main"/>
                  </a:ext>
                </a:extLst>
              </a:blip>
              <a:stretch>
                <a:fillRect/>
              </a:stretch>
            </a:blipFill>
            <a:ln cap="sq">
              <a:noFill/>
              <a:prstDash val="solid"/>
              <a:miter/>
            </a:ln>
          </p:spPr>
          <p:txBody>
            <a:bodyPr/>
            <a:lstStyle/>
            <a:p>
              <a:endParaRPr lang="en-US"/>
            </a:p>
          </p:txBody>
        </p:sp>
      </p:grpSp>
    </p:spTree>
    <p:extLst>
      <p:ext uri="{BB962C8B-B14F-4D97-AF65-F5344CB8AC3E}">
        <p14:creationId xmlns:p14="http://schemas.microsoft.com/office/powerpoint/2010/main" val="2725187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C28F1-FC67-E476-1E74-F03ADCE4D990}"/>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ED101EAE-64E1-B73C-F2AB-DC1297A0E832}"/>
              </a:ext>
              <a:ext uri="{C183D7F6-B498-43B3-948B-1728B52AA6E4}">
                <adec:decorative xmlns:adec="http://schemas.microsoft.com/office/drawing/2017/decorative" val="1"/>
              </a:ext>
            </a:extLst>
          </p:cNvPr>
          <p:cNvSpPr/>
          <p:nvPr/>
        </p:nvSpPr>
        <p:spPr>
          <a:xfrm>
            <a:off x="0" y="-14521"/>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l="-3191" r="-3191"/>
            </a:stretch>
          </a:blipFill>
        </p:spPr>
        <p:txBody>
          <a:bodyPr/>
          <a:lstStyle/>
          <a:p>
            <a:endParaRPr lang="en-US" sz="900">
              <a:latin typeface="Cerebri Bold" panose="020B0604020202020204" charset="0"/>
            </a:endParaRPr>
          </a:p>
        </p:txBody>
      </p:sp>
      <p:grpSp>
        <p:nvGrpSpPr>
          <p:cNvPr id="3" name="Group 3">
            <a:extLst>
              <a:ext uri="{FF2B5EF4-FFF2-40B4-BE49-F238E27FC236}">
                <a16:creationId xmlns:a16="http://schemas.microsoft.com/office/drawing/2014/main" id="{75F56EB1-94DE-BCDD-E57D-D934F46A8287}"/>
              </a:ext>
              <a:ext uri="{C183D7F6-B498-43B3-948B-1728B52AA6E4}">
                <adec:decorative xmlns:adec="http://schemas.microsoft.com/office/drawing/2017/decorative" val="1"/>
              </a:ext>
            </a:extLst>
          </p:cNvPr>
          <p:cNvGrpSpPr/>
          <p:nvPr/>
        </p:nvGrpSpPr>
        <p:grpSpPr>
          <a:xfrm>
            <a:off x="-1" y="4860866"/>
            <a:ext cx="3125821" cy="262644"/>
            <a:chOff x="0" y="0"/>
            <a:chExt cx="2442746" cy="548645"/>
          </a:xfrm>
          <a:solidFill>
            <a:schemeClr val="tx2">
              <a:lumMod val="50000"/>
            </a:schemeClr>
          </a:solidFill>
        </p:grpSpPr>
        <p:sp>
          <p:nvSpPr>
            <p:cNvPr id="4" name="Freeform 4">
              <a:extLst>
                <a:ext uri="{FF2B5EF4-FFF2-40B4-BE49-F238E27FC236}">
                  <a16:creationId xmlns:a16="http://schemas.microsoft.com/office/drawing/2014/main" id="{98EABBD9-D50C-4133-12A2-E6778E10A73E}"/>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5" name="TextBox 5">
              <a:extLst>
                <a:ext uri="{FF2B5EF4-FFF2-40B4-BE49-F238E27FC236}">
                  <a16:creationId xmlns:a16="http://schemas.microsoft.com/office/drawing/2014/main" id="{C862E823-7A8A-4365-026A-56E8BE7A8A1A}"/>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6" name="Group 6">
            <a:extLst>
              <a:ext uri="{FF2B5EF4-FFF2-40B4-BE49-F238E27FC236}">
                <a16:creationId xmlns:a16="http://schemas.microsoft.com/office/drawing/2014/main" id="{6343C156-25D0-F453-9445-84B5A5BDC79B}"/>
              </a:ext>
              <a:ext uri="{C183D7F6-B498-43B3-948B-1728B52AA6E4}">
                <adec:decorative xmlns:adec="http://schemas.microsoft.com/office/drawing/2017/decorative" val="1"/>
              </a:ext>
            </a:extLst>
          </p:cNvPr>
          <p:cNvGrpSpPr/>
          <p:nvPr/>
        </p:nvGrpSpPr>
        <p:grpSpPr>
          <a:xfrm>
            <a:off x="0" y="54582"/>
            <a:ext cx="4637400" cy="690253"/>
            <a:chOff x="0" y="0"/>
            <a:chExt cx="2442746" cy="548645"/>
          </a:xfrm>
          <a:solidFill>
            <a:schemeClr val="tx2">
              <a:lumMod val="50000"/>
            </a:schemeClr>
          </a:solidFill>
        </p:grpSpPr>
        <p:sp>
          <p:nvSpPr>
            <p:cNvPr id="7" name="Freeform 7">
              <a:extLst>
                <a:ext uri="{FF2B5EF4-FFF2-40B4-BE49-F238E27FC236}">
                  <a16:creationId xmlns:a16="http://schemas.microsoft.com/office/drawing/2014/main" id="{65ACC191-E0C4-4589-00BA-67CE1686FC9F}"/>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8" name="TextBox 8">
              <a:extLst>
                <a:ext uri="{FF2B5EF4-FFF2-40B4-BE49-F238E27FC236}">
                  <a16:creationId xmlns:a16="http://schemas.microsoft.com/office/drawing/2014/main" id="{2292C5F0-4DEF-4D79-2AD5-8F4A69BEC721}"/>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dirty="0">
                <a:latin typeface="Cerebri Bold" panose="020B0604020202020204" charset="0"/>
              </a:endParaRPr>
            </a:p>
          </p:txBody>
        </p:sp>
      </p:grpSp>
      <p:sp>
        <p:nvSpPr>
          <p:cNvPr id="12" name="Title 11">
            <a:extLst>
              <a:ext uri="{FF2B5EF4-FFF2-40B4-BE49-F238E27FC236}">
                <a16:creationId xmlns:a16="http://schemas.microsoft.com/office/drawing/2014/main" id="{D2E0785E-2F76-B1C5-EFD3-37DCD286D683}"/>
              </a:ext>
            </a:extLst>
          </p:cNvPr>
          <p:cNvSpPr>
            <a:spLocks noGrp="1"/>
          </p:cNvSpPr>
          <p:nvPr>
            <p:ph type="title" idx="4294967295"/>
          </p:nvPr>
        </p:nvSpPr>
        <p:spPr>
          <a:xfrm>
            <a:off x="226386" y="468271"/>
            <a:ext cx="4114800" cy="571500"/>
          </a:xfrm>
        </p:spPr>
        <p:txBody>
          <a:bodyPr vert="horz" lIns="91440" tIns="45720" rIns="91440" bIns="45720" rtlCol="0" anchor="b">
            <a:noAutofit/>
          </a:bodyPr>
          <a:lstStyle/>
          <a:p>
            <a:r>
              <a:rPr lang="en-US" sz="3000" b="1" dirty="0">
                <a:solidFill>
                  <a:schemeClr val="bg1"/>
                </a:solidFill>
                <a:latin typeface="Cerebri Bold" panose="020B0604020202020204" charset="0"/>
                <a:ea typeface="Helvetica World Bold"/>
                <a:cs typeface="Helvetica World Bold"/>
                <a:sym typeface="Helvetica World Bold"/>
              </a:rPr>
              <a:t>Today’s Presenters</a:t>
            </a:r>
            <a:br>
              <a:rPr lang="en-US" sz="3000" b="1" dirty="0">
                <a:solidFill>
                  <a:schemeClr val="bg1"/>
                </a:solidFill>
                <a:latin typeface="Cerebri Bold" panose="020B0604020202020204" charset="0"/>
                <a:ea typeface="Helvetica World Bold"/>
                <a:cs typeface="Helvetica World Bold"/>
                <a:sym typeface="Helvetica World Bold"/>
              </a:rPr>
            </a:br>
            <a:endParaRPr lang="en-US" sz="3000" dirty="0"/>
          </a:p>
        </p:txBody>
      </p:sp>
      <p:sp>
        <p:nvSpPr>
          <p:cNvPr id="30" name="TextBox 30">
            <a:extLst>
              <a:ext uri="{FF2B5EF4-FFF2-40B4-BE49-F238E27FC236}">
                <a16:creationId xmlns:a16="http://schemas.microsoft.com/office/drawing/2014/main" id="{622F2637-6286-68B2-6EC6-40E0CB16BFC1}"/>
              </a:ext>
            </a:extLst>
          </p:cNvPr>
          <p:cNvSpPr txBox="1"/>
          <p:nvPr/>
        </p:nvSpPr>
        <p:spPr>
          <a:xfrm>
            <a:off x="226386" y="897161"/>
            <a:ext cx="8689751" cy="4940840"/>
          </a:xfrm>
          <a:prstGeom prst="rect">
            <a:avLst/>
          </a:prstGeom>
        </p:spPr>
        <p:txBody>
          <a:bodyPr wrap="square" lIns="0" tIns="0" rIns="0" bIns="0" rtlCol="0" anchor="t">
            <a:spAutoFit/>
          </a:bodyPr>
          <a:lstStyle/>
          <a:p>
            <a:pPr>
              <a:lnSpc>
                <a:spcPts val="1610"/>
              </a:lnSpc>
            </a:pPr>
            <a:r>
              <a:rPr lang="en-US" sz="1500" b="1" dirty="0">
                <a:latin typeface="Cerebri Bold" panose="020B0604020202020204" charset="0"/>
                <a:ea typeface="Helvetica World Bold"/>
                <a:cs typeface="Helvetica World Bold"/>
                <a:sym typeface="Helvetica World Bold"/>
              </a:rPr>
              <a:t>JEANNIE KRULL</a:t>
            </a:r>
          </a:p>
          <a:p>
            <a:pPr>
              <a:lnSpc>
                <a:spcPts val="1610"/>
              </a:lnSpc>
            </a:pPr>
            <a:r>
              <a:rPr lang="en-US" sz="1500" dirty="0">
                <a:latin typeface="Cerebri Bold" panose="020B0604020202020204" charset="0"/>
                <a:ea typeface="Helvetica World Bold"/>
                <a:cs typeface="Helvetica World Bold"/>
                <a:sym typeface="Helvetica World Bold"/>
              </a:rPr>
              <a:t>Director – AT3 Center, ATAP</a:t>
            </a:r>
          </a:p>
          <a:p>
            <a:pPr>
              <a:lnSpc>
                <a:spcPts val="1610"/>
              </a:lnSpc>
            </a:pPr>
            <a:endParaRPr lang="en-US" sz="1500" b="1" dirty="0">
              <a:latin typeface="Cerebri Bold" panose="020B0604020202020204" charset="0"/>
              <a:ea typeface="Helvetica World Bold"/>
              <a:cs typeface="Helvetica World Bold"/>
              <a:sym typeface="Helvetica World Bold"/>
            </a:endParaRPr>
          </a:p>
          <a:p>
            <a:pPr>
              <a:lnSpc>
                <a:spcPts val="1610"/>
              </a:lnSpc>
            </a:pPr>
            <a:r>
              <a:rPr lang="en-US" sz="1500" b="1" dirty="0">
                <a:latin typeface="Cerebri Bold" panose="020B0604020202020204" charset="0"/>
                <a:ea typeface="Helvetica World Bold"/>
                <a:cs typeface="Helvetica World Bold"/>
                <a:sym typeface="Helvetica World Bold"/>
              </a:rPr>
              <a:t>ANDREA ROUTH-Facilitator</a:t>
            </a:r>
          </a:p>
          <a:p>
            <a:pPr>
              <a:lnSpc>
                <a:spcPts val="1610"/>
              </a:lnSpc>
            </a:pPr>
            <a:r>
              <a:rPr lang="en-US" sz="1500" dirty="0">
                <a:latin typeface="Cerebri Bold" panose="020B0604020202020204" charset="0"/>
                <a:ea typeface="Helvetica World"/>
                <a:cs typeface="Helvetica World"/>
                <a:sym typeface="Helvetica World"/>
              </a:rPr>
              <a:t>Former Aging Service Director in Missouri and Founder of the Leading Impact LLC</a:t>
            </a:r>
          </a:p>
          <a:p>
            <a:pPr>
              <a:lnSpc>
                <a:spcPts val="1610"/>
              </a:lnSpc>
            </a:pPr>
            <a:endParaRPr lang="en-US" sz="1500" dirty="0">
              <a:latin typeface="Cerebri Bold" panose="020B0604020202020204" charset="0"/>
              <a:ea typeface="Helvetica World"/>
              <a:cs typeface="Helvetica World"/>
              <a:sym typeface="Helvetica World"/>
            </a:endParaRPr>
          </a:p>
          <a:p>
            <a:pPr>
              <a:lnSpc>
                <a:spcPts val="1610"/>
              </a:lnSpc>
            </a:pPr>
            <a:r>
              <a:rPr lang="en-US" sz="1500" b="1" dirty="0">
                <a:latin typeface="Cerebri Bold" panose="020B0604020202020204" charset="0"/>
                <a:ea typeface="Helvetica World Bold"/>
                <a:cs typeface="Helvetica World Bold"/>
                <a:sym typeface="Helvetica World Bold"/>
              </a:rPr>
              <a:t>SARA TRIBE CLARK</a:t>
            </a:r>
          </a:p>
          <a:p>
            <a:pPr>
              <a:lnSpc>
                <a:spcPts val="1610"/>
              </a:lnSpc>
            </a:pPr>
            <a:r>
              <a:rPr lang="en-US" sz="1500" dirty="0">
                <a:latin typeface="Cerebri Bold" panose="020B0604020202020204" charset="0"/>
                <a:ea typeface="Helvetica World"/>
                <a:cs typeface="Helvetica World"/>
                <a:sym typeface="Helvetica World"/>
              </a:rPr>
              <a:t>Director - Director – Eldercare Locator - </a:t>
            </a:r>
            <a:r>
              <a:rPr lang="en-US" sz="1500" dirty="0" err="1">
                <a:latin typeface="Cerebri Bold" panose="020B0604020202020204" charset="0"/>
                <a:ea typeface="Helvetica World"/>
                <a:cs typeface="Helvetica World"/>
                <a:sym typeface="Helvetica World"/>
              </a:rPr>
              <a:t>USAging</a:t>
            </a:r>
            <a:endParaRPr lang="en-US" sz="1500" dirty="0">
              <a:latin typeface="Cerebri Bold" panose="020B0604020202020204" charset="0"/>
              <a:ea typeface="Helvetica World"/>
              <a:cs typeface="Helvetica World"/>
              <a:sym typeface="Helvetica World"/>
            </a:endParaRPr>
          </a:p>
          <a:p>
            <a:pPr>
              <a:lnSpc>
                <a:spcPts val="1610"/>
              </a:lnSpc>
            </a:pPr>
            <a:endParaRPr lang="en-US" sz="1500" dirty="0">
              <a:latin typeface="Cerebri Bold" panose="020B0604020202020204" charset="0"/>
              <a:ea typeface="Helvetica World"/>
              <a:cs typeface="Helvetica World"/>
              <a:sym typeface="Helvetica World"/>
            </a:endParaRPr>
          </a:p>
          <a:p>
            <a:pPr>
              <a:lnSpc>
                <a:spcPts val="1610"/>
              </a:lnSpc>
            </a:pPr>
            <a:r>
              <a:rPr lang="en-US" sz="1500" b="1" dirty="0">
                <a:latin typeface="Cerebri Bold" panose="020B0604020202020204" charset="0"/>
                <a:ea typeface="Helvetica World Bold"/>
                <a:cs typeface="Helvetica World Bold"/>
                <a:sym typeface="Helvetica World Bold"/>
              </a:rPr>
              <a:t>MARTY EXLINE</a:t>
            </a:r>
          </a:p>
          <a:p>
            <a:pPr>
              <a:lnSpc>
                <a:spcPts val="1610"/>
              </a:lnSpc>
            </a:pPr>
            <a:r>
              <a:rPr lang="en-US" sz="1500" dirty="0">
                <a:latin typeface="Cerebri Bold" panose="020B0604020202020204" charset="0"/>
                <a:sym typeface="Helvetica World Bold"/>
              </a:rPr>
              <a:t>Technical Assistance/Training Lead - AT3 Center, ATAP</a:t>
            </a:r>
            <a:endParaRPr lang="en-US" sz="1500" dirty="0">
              <a:latin typeface="Cerebri Bold" panose="020B0604020202020204" charset="0"/>
              <a:sym typeface="Helvetica World"/>
            </a:endParaRPr>
          </a:p>
          <a:p>
            <a:pPr>
              <a:lnSpc>
                <a:spcPts val="1610"/>
              </a:lnSpc>
            </a:pPr>
            <a:endParaRPr lang="en-US" sz="1500" dirty="0">
              <a:latin typeface="Cerebri Bold" panose="020B0604020202020204" charset="0"/>
              <a:sym typeface="Helvetica World"/>
            </a:endParaRPr>
          </a:p>
          <a:p>
            <a:pPr>
              <a:lnSpc>
                <a:spcPts val="1610"/>
              </a:lnSpc>
            </a:pPr>
            <a:r>
              <a:rPr lang="en-US" sz="1500" b="1" dirty="0">
                <a:latin typeface="Cerebri Bold" panose="020B0604020202020204" charset="0"/>
                <a:ea typeface="Helvetica World"/>
                <a:cs typeface="Helvetica World"/>
                <a:sym typeface="Helvetica World Bold"/>
              </a:rPr>
              <a:t>MIKE CHAUSSEE</a:t>
            </a:r>
          </a:p>
          <a:p>
            <a:pPr>
              <a:lnSpc>
                <a:spcPts val="1610"/>
              </a:lnSpc>
            </a:pPr>
            <a:r>
              <a:rPr lang="en-US" sz="1500" dirty="0">
                <a:latin typeface="Cerebri Bold" panose="020B0604020202020204" charset="0"/>
                <a:ea typeface="Helvetica World"/>
                <a:cs typeface="Helvetica World"/>
                <a:sym typeface="Helvetica World Bold"/>
              </a:rPr>
              <a:t>Executive Director – North Dakota Assistive</a:t>
            </a:r>
          </a:p>
          <a:p>
            <a:pPr>
              <a:lnSpc>
                <a:spcPts val="1610"/>
              </a:lnSpc>
            </a:pPr>
            <a:endParaRPr lang="en-US" sz="1500" dirty="0">
              <a:latin typeface="Cerebri Bold" panose="020B0604020202020204" charset="0"/>
              <a:ea typeface="Helvetica World"/>
              <a:cs typeface="Helvetica World"/>
              <a:sym typeface="Helvetica World"/>
            </a:endParaRPr>
          </a:p>
          <a:p>
            <a:pPr>
              <a:lnSpc>
                <a:spcPts val="1610"/>
              </a:lnSpc>
            </a:pPr>
            <a:r>
              <a:rPr lang="en-US" sz="1500" b="1" dirty="0">
                <a:latin typeface="Cerebri Bold" panose="020B0604020202020204" charset="0"/>
                <a:ea typeface="Helvetica World Bold"/>
                <a:cs typeface="Helvetica World Bold"/>
                <a:sym typeface="Helvetica World Bold"/>
              </a:rPr>
              <a:t>BARCLAY SHEPARD</a:t>
            </a:r>
          </a:p>
          <a:p>
            <a:pPr>
              <a:lnSpc>
                <a:spcPts val="1610"/>
              </a:lnSpc>
            </a:pPr>
            <a:r>
              <a:rPr lang="en-US" sz="1500" dirty="0">
                <a:latin typeface="Cerebri Bold" panose="020B0604020202020204" charset="0"/>
                <a:ea typeface="Helvetica World Bold"/>
                <a:cs typeface="Helvetica World Bold"/>
                <a:sym typeface="Helvetica World"/>
              </a:rPr>
              <a:t>Director – Virginia Assistive Technology System</a:t>
            </a:r>
            <a:endParaRPr lang="en-US" sz="1500" dirty="0">
              <a:latin typeface="Cerebri Bold" panose="020B0604020202020204" charset="0"/>
              <a:ea typeface="Helvetica World Bold"/>
              <a:cs typeface="Helvetica World Bold"/>
              <a:sym typeface="Helvetica World Bold"/>
            </a:endParaRPr>
          </a:p>
          <a:p>
            <a:pPr>
              <a:lnSpc>
                <a:spcPts val="1610"/>
              </a:lnSpc>
            </a:pPr>
            <a:endParaRPr lang="en-US" sz="1100" dirty="0">
              <a:latin typeface="Cerebri Bold" panose="020B0604020202020204" charset="0"/>
              <a:ea typeface="Helvetica World"/>
              <a:cs typeface="Helvetica World"/>
              <a:sym typeface="Helvetica World"/>
            </a:endParaRPr>
          </a:p>
          <a:p>
            <a:pPr>
              <a:lnSpc>
                <a:spcPts val="1610"/>
              </a:lnSpc>
            </a:pPr>
            <a:endParaRPr lang="en-US" sz="1100" dirty="0">
              <a:latin typeface="Cerebri Bold" panose="020B0604020202020204" charset="0"/>
              <a:ea typeface="Helvetica World"/>
              <a:cs typeface="Helvetica World"/>
              <a:sym typeface="Helvetica World"/>
            </a:endParaRPr>
          </a:p>
          <a:p>
            <a:pPr>
              <a:lnSpc>
                <a:spcPts val="1610"/>
              </a:lnSpc>
            </a:pPr>
            <a:endParaRPr lang="en-US" sz="1100" dirty="0">
              <a:latin typeface="Cerebri Bold" panose="020B0604020202020204" charset="0"/>
              <a:ea typeface="Helvetica World"/>
              <a:cs typeface="Helvetica World"/>
              <a:sym typeface="Helvetica World"/>
            </a:endParaRPr>
          </a:p>
          <a:p>
            <a:pPr>
              <a:lnSpc>
                <a:spcPts val="1610"/>
              </a:lnSpc>
            </a:pPr>
            <a:endParaRPr lang="en-US" sz="1100" dirty="0">
              <a:latin typeface="Cerebri Bold" panose="020B0604020202020204" charset="0"/>
              <a:ea typeface="Helvetica World"/>
              <a:cs typeface="Helvetica World"/>
              <a:sym typeface="Helvetica World"/>
            </a:endParaRPr>
          </a:p>
          <a:p>
            <a:pPr>
              <a:lnSpc>
                <a:spcPts val="1610"/>
              </a:lnSpc>
            </a:pPr>
            <a:endParaRPr lang="en-US" sz="1100" dirty="0">
              <a:latin typeface="Cerebri Bold" panose="020B0604020202020204" charset="0"/>
              <a:ea typeface="Helvetica World"/>
              <a:cs typeface="Helvetica World"/>
              <a:sym typeface="Helvetica World"/>
            </a:endParaRPr>
          </a:p>
          <a:p>
            <a:pPr>
              <a:lnSpc>
                <a:spcPts val="1610"/>
              </a:lnSpc>
            </a:pPr>
            <a:endParaRPr lang="en-US" sz="1100" dirty="0">
              <a:latin typeface="Cerebri Bold" panose="020B0604020202020204" charset="0"/>
              <a:sym typeface="Helvetica World"/>
            </a:endParaRPr>
          </a:p>
          <a:p>
            <a:pPr>
              <a:lnSpc>
                <a:spcPts val="1610"/>
              </a:lnSpc>
            </a:pPr>
            <a:endParaRPr lang="en-US" sz="2000" dirty="0">
              <a:solidFill>
                <a:schemeClr val="tx2">
                  <a:lumMod val="50000"/>
                </a:schemeClr>
              </a:solidFill>
              <a:latin typeface="Cerebri Bold" panose="020B0604020202020204" charset="0"/>
              <a:ea typeface="Source Sans Pro"/>
              <a:cs typeface="Source Sans Pro"/>
              <a:sym typeface="Source Sans Pro"/>
            </a:endParaRPr>
          </a:p>
        </p:txBody>
      </p:sp>
      <p:grpSp>
        <p:nvGrpSpPr>
          <p:cNvPr id="37" name="Group 4">
            <a:extLst>
              <a:ext uri="{FF2B5EF4-FFF2-40B4-BE49-F238E27FC236}">
                <a16:creationId xmlns:a16="http://schemas.microsoft.com/office/drawing/2014/main" id="{2EF85216-BD06-364E-A31F-1DFF2DA5EB61}"/>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38" name="Freeform 5" descr="ATAP AT3 Logo with a four colored square surrounding it.">
              <a:extLst>
                <a:ext uri="{FF2B5EF4-FFF2-40B4-BE49-F238E27FC236}">
                  <a16:creationId xmlns:a16="http://schemas.microsoft.com/office/drawing/2014/main" id="{D6DC3699-B727-8A28-92F4-BB9564946DA1}"/>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4"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
        <p:nvSpPr>
          <p:cNvPr id="13" name="Freeform 9">
            <a:extLst>
              <a:ext uri="{FF2B5EF4-FFF2-40B4-BE49-F238E27FC236}">
                <a16:creationId xmlns:a16="http://schemas.microsoft.com/office/drawing/2014/main" id="{0360B75B-2343-BFEC-6461-8F36476DCBED}"/>
              </a:ext>
              <a:ext uri="{C183D7F6-B498-43B3-948B-1728B52AA6E4}">
                <adec:decorative xmlns:adec="http://schemas.microsoft.com/office/drawing/2017/decorative" val="1"/>
              </a:ext>
            </a:extLst>
          </p:cNvPr>
          <p:cNvSpPr/>
          <p:nvPr/>
        </p:nvSpPr>
        <p:spPr>
          <a:xfrm>
            <a:off x="6121939" y="8800289"/>
            <a:ext cx="4181079" cy="2552516"/>
          </a:xfrm>
          <a:custGeom>
            <a:avLst/>
            <a:gdLst/>
            <a:ahLst/>
            <a:cxnLst/>
            <a:rect l="l" t="t" r="r" b="b"/>
            <a:pathLst>
              <a:path w="8625232" h="5755382">
                <a:moveTo>
                  <a:pt x="0" y="0"/>
                </a:moveTo>
                <a:lnTo>
                  <a:pt x="8625232" y="0"/>
                </a:lnTo>
                <a:lnTo>
                  <a:pt x="8625232" y="5755382"/>
                </a:lnTo>
                <a:lnTo>
                  <a:pt x="0" y="5755382"/>
                </a:lnTo>
                <a:lnTo>
                  <a:pt x="0" y="0"/>
                </a:lnTo>
                <a:close/>
              </a:path>
            </a:pathLst>
          </a:custGeom>
          <a:blipFill>
            <a:blip r:embed="rId5" cstate="screen">
              <a:extLst>
                <a:ext uri="{28A0092B-C50C-407E-A947-70E740481C1C}">
                  <a14:useLocalDpi xmlns:a14="http://schemas.microsoft.com/office/drawing/2010/main"/>
                </a:ext>
              </a:extLst>
            </a:blip>
            <a:stretch>
              <a:fillRect/>
            </a:stretch>
          </a:blipFill>
        </p:spPr>
        <p:txBody>
          <a:bodyPr/>
          <a:lstStyle/>
          <a:p>
            <a:endParaRPr lang="en-US"/>
          </a:p>
        </p:txBody>
      </p:sp>
    </p:spTree>
    <p:extLst>
      <p:ext uri="{BB962C8B-B14F-4D97-AF65-F5344CB8AC3E}">
        <p14:creationId xmlns:p14="http://schemas.microsoft.com/office/powerpoint/2010/main" val="710324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4A010-0B6D-2968-ED36-6ACECCB3757A}"/>
            </a:ext>
          </a:extLst>
        </p:cNvPr>
        <p:cNvGrpSpPr/>
        <p:nvPr/>
      </p:nvGrpSpPr>
      <p:grpSpPr>
        <a:xfrm>
          <a:off x="0" y="0"/>
          <a:ext cx="0" cy="0"/>
          <a:chOff x="0" y="0"/>
          <a:chExt cx="0" cy="0"/>
        </a:xfrm>
      </p:grpSpPr>
      <p:pic>
        <p:nvPicPr>
          <p:cNvPr id="2" name="Picture 1" descr="eldercare locator">
            <a:extLst>
              <a:ext uri="{FF2B5EF4-FFF2-40B4-BE49-F238E27FC236}">
                <a16:creationId xmlns:a16="http://schemas.microsoft.com/office/drawing/2014/main" id="{9106BEBF-AE1C-2A49-CED4-6461B07D4205}"/>
              </a:ext>
            </a:extLst>
          </p:cNvPr>
          <p:cNvPicPr>
            <a:picLocks noChangeAspect="1"/>
          </p:cNvPicPr>
          <p:nvPr/>
        </p:nvPicPr>
        <p:blipFill>
          <a:blip r:embed="rId2"/>
          <a:stretch>
            <a:fillRect/>
          </a:stretch>
        </p:blipFill>
        <p:spPr>
          <a:xfrm>
            <a:off x="3110605" y="2852057"/>
            <a:ext cx="2922790" cy="1571211"/>
          </a:xfrm>
          <a:prstGeom prst="rect">
            <a:avLst/>
          </a:prstGeom>
        </p:spPr>
      </p:pic>
      <p:sp>
        <p:nvSpPr>
          <p:cNvPr id="3" name="Title 2">
            <a:extLst>
              <a:ext uri="{FF2B5EF4-FFF2-40B4-BE49-F238E27FC236}">
                <a16:creationId xmlns:a16="http://schemas.microsoft.com/office/drawing/2014/main" id="{3B36262C-ABE8-AC97-ECC1-A25E7B2E657F}"/>
              </a:ext>
            </a:extLst>
          </p:cNvPr>
          <p:cNvSpPr>
            <a:spLocks noGrp="1"/>
          </p:cNvSpPr>
          <p:nvPr>
            <p:ph type="title" idx="4294967295"/>
          </p:nvPr>
        </p:nvSpPr>
        <p:spPr>
          <a:xfrm>
            <a:off x="628650" y="-994172"/>
            <a:ext cx="7886700" cy="994172"/>
          </a:xfrm>
        </p:spPr>
        <p:txBody>
          <a:bodyPr vert="horz" lIns="91440" tIns="45720" rIns="91440" bIns="45720" rtlCol="0" anchor="b">
            <a:normAutofit/>
          </a:bodyPr>
          <a:lstStyle/>
          <a:p>
            <a:r>
              <a:rPr lang="en-US" dirty="0"/>
              <a:t>US Aging</a:t>
            </a:r>
          </a:p>
        </p:txBody>
      </p:sp>
    </p:spTree>
    <p:extLst>
      <p:ext uri="{BB962C8B-B14F-4D97-AF65-F5344CB8AC3E}">
        <p14:creationId xmlns:p14="http://schemas.microsoft.com/office/powerpoint/2010/main" val="3623566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FD975-5264-6842-8A3C-9E3DDB68BD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E7BC24-30F9-D4C1-17B1-CA375F0F4115}"/>
              </a:ext>
            </a:extLst>
          </p:cNvPr>
          <p:cNvSpPr>
            <a:spLocks noGrp="1"/>
          </p:cNvSpPr>
          <p:nvPr>
            <p:ph type="title"/>
          </p:nvPr>
        </p:nvSpPr>
        <p:spPr>
          <a:xfrm>
            <a:off x="212272" y="1219200"/>
            <a:ext cx="8719457" cy="2931940"/>
          </a:xfrm>
        </p:spPr>
        <p:txBody>
          <a:bodyPr>
            <a:noAutofit/>
          </a:bodyPr>
          <a:lstStyle/>
          <a:p>
            <a:r>
              <a:rPr lang="en-US" sz="2625" dirty="0">
                <a:latin typeface="Verdana" panose="020B0604030504040204" pitchFamily="34" charset="0"/>
                <a:ea typeface="Verdana" panose="020B0604030504040204" pitchFamily="34" charset="0"/>
              </a:rPr>
              <a:t>Assistive Technology: </a:t>
            </a:r>
            <a:br>
              <a:rPr lang="en-US" sz="2625" dirty="0">
                <a:latin typeface="Verdana" panose="020B0604030504040204" pitchFamily="34" charset="0"/>
                <a:ea typeface="Verdana" panose="020B0604030504040204" pitchFamily="34" charset="0"/>
              </a:rPr>
            </a:br>
            <a:r>
              <a:rPr lang="en-US" sz="2625" dirty="0">
                <a:latin typeface="Verdana" panose="020B0604030504040204" pitchFamily="34" charset="0"/>
                <a:ea typeface="Verdana" panose="020B0604030504040204" pitchFamily="34" charset="0"/>
              </a:rPr>
              <a:t>Know It Before You Need It</a:t>
            </a:r>
            <a:br>
              <a:rPr lang="en-US" sz="2625" dirty="0">
                <a:latin typeface="Verdana" panose="020B0604030504040204" pitchFamily="34" charset="0"/>
                <a:ea typeface="Verdana" panose="020B0604030504040204" pitchFamily="34" charset="0"/>
              </a:rPr>
            </a:br>
            <a:br>
              <a:rPr lang="en-US" sz="2250" dirty="0">
                <a:latin typeface="Verdana" panose="020B0604030504040204" pitchFamily="34" charset="0"/>
                <a:ea typeface="Verdana" panose="020B0604030504040204" pitchFamily="34" charset="0"/>
              </a:rPr>
            </a:br>
            <a:r>
              <a:rPr lang="en-US" sz="2250" dirty="0">
                <a:latin typeface="Verdana" panose="020B0604030504040204" pitchFamily="34" charset="0"/>
                <a:ea typeface="Verdana" panose="020B0604030504040204" pitchFamily="34" charset="0"/>
              </a:rPr>
              <a:t>Integrating AT into Aging Services Before Crisis Hits</a:t>
            </a:r>
            <a:br>
              <a:rPr lang="en-US" sz="2250" dirty="0">
                <a:latin typeface="Verdana" panose="020B0604030504040204" pitchFamily="34" charset="0"/>
                <a:ea typeface="Verdana" panose="020B0604030504040204" pitchFamily="34" charset="0"/>
              </a:rPr>
            </a:br>
            <a:br>
              <a:rPr lang="en-US" sz="2250" dirty="0">
                <a:latin typeface="Verdana" panose="020B0604030504040204" pitchFamily="34" charset="0"/>
                <a:ea typeface="Verdana" panose="020B0604030504040204" pitchFamily="34" charset="0"/>
              </a:rPr>
            </a:br>
            <a:r>
              <a:rPr lang="en-US" sz="2250" b="0" dirty="0">
                <a:latin typeface="Verdana" panose="020B0604030504040204" pitchFamily="34" charset="0"/>
                <a:ea typeface="Verdana" panose="020B0604030504040204" pitchFamily="34" charset="0"/>
              </a:rPr>
              <a:t>Sara Tribe Clark</a:t>
            </a:r>
            <a:br>
              <a:rPr lang="en-US" sz="2250" b="0" dirty="0">
                <a:latin typeface="Verdana" panose="020B0604030504040204" pitchFamily="34" charset="0"/>
                <a:ea typeface="Verdana" panose="020B0604030504040204" pitchFamily="34" charset="0"/>
              </a:rPr>
            </a:br>
            <a:r>
              <a:rPr lang="en-US" sz="2250" b="0" dirty="0">
                <a:latin typeface="Verdana" panose="020B0604030504040204" pitchFamily="34" charset="0"/>
                <a:ea typeface="Verdana" panose="020B0604030504040204" pitchFamily="34" charset="0"/>
              </a:rPr>
              <a:t>Director, </a:t>
            </a:r>
            <a:r>
              <a:rPr lang="en-US" sz="2250" b="0">
                <a:latin typeface="Verdana" panose="020B0604030504040204" pitchFamily="34" charset="0"/>
                <a:ea typeface="Verdana" panose="020B0604030504040204" pitchFamily="34" charset="0"/>
              </a:rPr>
              <a:t>Eldercare Locator</a:t>
            </a:r>
            <a:br>
              <a:rPr lang="en-US" sz="2250" b="0" dirty="0">
                <a:latin typeface="Verdana" panose="020B0604030504040204" pitchFamily="34" charset="0"/>
                <a:ea typeface="Verdana" panose="020B0604030504040204" pitchFamily="34" charset="0"/>
              </a:rPr>
            </a:br>
            <a:br>
              <a:rPr lang="en-US" sz="2250" b="0" dirty="0">
                <a:latin typeface="Verdana" panose="020B0604030504040204" pitchFamily="34" charset="0"/>
                <a:ea typeface="Verdana" panose="020B0604030504040204" pitchFamily="34" charset="0"/>
              </a:rPr>
            </a:br>
            <a:r>
              <a:rPr lang="en-US" sz="2250" b="0" dirty="0">
                <a:latin typeface="Verdana" panose="020B0604030504040204" pitchFamily="34" charset="0"/>
                <a:ea typeface="Verdana" panose="020B0604030504040204" pitchFamily="34" charset="0"/>
              </a:rPr>
              <a:t>May 13, 2026</a:t>
            </a:r>
            <a:endParaRPr lang="en-US" sz="225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995051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BDC7E7-26F6-7FA3-D438-D299A968C838}"/>
            </a:ext>
          </a:extLst>
        </p:cNvPr>
        <p:cNvGrpSpPr/>
        <p:nvPr/>
      </p:nvGrpSpPr>
      <p:grpSpPr>
        <a:xfrm>
          <a:off x="0" y="0"/>
          <a:ext cx="0" cy="0"/>
          <a:chOff x="0" y="0"/>
          <a:chExt cx="0" cy="0"/>
        </a:xfrm>
      </p:grpSpPr>
      <p:pic>
        <p:nvPicPr>
          <p:cNvPr id="10242" name="Picture 3" descr="90Percent_ofAdultsHome">
            <a:extLst>
              <a:ext uri="{FF2B5EF4-FFF2-40B4-BE49-F238E27FC236}">
                <a16:creationId xmlns:a16="http://schemas.microsoft.com/office/drawing/2014/main" id="{2FF13E89-408D-AAE8-A0EE-C2873361BB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232174"/>
            <a:ext cx="4114800" cy="4098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B16F0A68-C1BB-3604-7DE4-FAD6BB54E555}"/>
              </a:ext>
            </a:extLst>
          </p:cNvPr>
          <p:cNvSpPr>
            <a:spLocks noGrp="1"/>
          </p:cNvSpPr>
          <p:nvPr>
            <p:ph type="title" idx="4294967295"/>
          </p:nvPr>
        </p:nvSpPr>
        <p:spPr>
          <a:xfrm>
            <a:off x="628650" y="-994172"/>
            <a:ext cx="7886700" cy="994172"/>
          </a:xfrm>
        </p:spPr>
        <p:txBody>
          <a:bodyPr vert="horz" lIns="91440" tIns="45720" rIns="91440" bIns="45720" rtlCol="0" anchor="b">
            <a:normAutofit fontScale="90000"/>
          </a:bodyPr>
          <a:lstStyle/>
          <a:p>
            <a:r>
              <a:rPr lang="en-US" dirty="0"/>
              <a:t>Statistic for older adults wanting to stay in their homes.</a:t>
            </a:r>
          </a:p>
        </p:txBody>
      </p:sp>
    </p:spTree>
    <p:extLst>
      <p:ext uri="{BB962C8B-B14F-4D97-AF65-F5344CB8AC3E}">
        <p14:creationId xmlns:p14="http://schemas.microsoft.com/office/powerpoint/2010/main" val="1180408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DC75A0-4499-FE0D-CF02-A97DB05003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4C396E-BCE2-7A40-379B-AFA093F049DB}"/>
              </a:ext>
            </a:extLst>
          </p:cNvPr>
          <p:cNvSpPr>
            <a:spLocks noGrp="1"/>
          </p:cNvSpPr>
          <p:nvPr>
            <p:ph type="title"/>
          </p:nvPr>
        </p:nvSpPr>
        <p:spPr/>
        <p:txBody>
          <a:bodyPr>
            <a:normAutofit/>
          </a:bodyPr>
          <a:lstStyle/>
          <a:p>
            <a:r>
              <a:rPr lang="en-US" dirty="0">
                <a:latin typeface="Verdana" panose="020B0604030504040204" pitchFamily="34" charset="0"/>
                <a:ea typeface="Verdana" panose="020B0604030504040204" pitchFamily="34" charset="0"/>
              </a:rPr>
              <a:t>The National Aging Network</a:t>
            </a:r>
          </a:p>
        </p:txBody>
      </p:sp>
      <p:sp>
        <p:nvSpPr>
          <p:cNvPr id="3" name="Content Placeholder 2">
            <a:extLst>
              <a:ext uri="{FF2B5EF4-FFF2-40B4-BE49-F238E27FC236}">
                <a16:creationId xmlns:a16="http://schemas.microsoft.com/office/drawing/2014/main" id="{332E1093-9A51-F5A1-C07A-23F594AF3FEF}"/>
              </a:ext>
            </a:extLst>
          </p:cNvPr>
          <p:cNvSpPr>
            <a:spLocks noGrp="1"/>
          </p:cNvSpPr>
          <p:nvPr>
            <p:ph idx="1"/>
          </p:nvPr>
        </p:nvSpPr>
        <p:spPr/>
        <p:txBody>
          <a:bodyPr/>
          <a:lstStyle/>
          <a:p>
            <a:r>
              <a:rPr lang="en-US" dirty="0">
                <a:latin typeface="Verdana" panose="020B0604030504040204" pitchFamily="34" charset="0"/>
                <a:ea typeface="Verdana" panose="020B0604030504040204" pitchFamily="34" charset="0"/>
              </a:rPr>
              <a:t>Mission = To develop a comprehensive and coordinated system of home and community-based long-term services and supports (LTSS) that is responsive to the needs and preferences of older adults and caregivers</a:t>
            </a:r>
          </a:p>
          <a:p>
            <a:r>
              <a:rPr lang="en-US" dirty="0">
                <a:latin typeface="Verdana" panose="020B0604030504040204" pitchFamily="34" charset="0"/>
                <a:ea typeface="Verdana" panose="020B0604030504040204" pitchFamily="34" charset="0"/>
              </a:rPr>
              <a:t>Meet people where they are, provide alternatives to nursing home care</a:t>
            </a:r>
          </a:p>
          <a:p>
            <a:r>
              <a:rPr lang="en-US" dirty="0">
                <a:latin typeface="Verdana" panose="020B0604030504040204" pitchFamily="34" charset="0"/>
                <a:ea typeface="Verdana" panose="020B0604030504040204" pitchFamily="34" charset="0"/>
              </a:rPr>
              <a:t>Access point for information on all things LTSS</a:t>
            </a:r>
          </a:p>
          <a:p>
            <a:endParaRPr lang="en-US"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67767819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8c2b108-8ea8-4904-aaef-742e890faa8f">
      <Terms xmlns="http://schemas.microsoft.com/office/infopath/2007/PartnerControls"/>
    </lcf76f155ced4ddcb4097134ff3c332f>
    <TaxCatchAll xmlns="28ebad5c-90b6-4153-add8-bf41cf3255f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3B31BDD75BCE14A85AE4A16ADB4CA45" ma:contentTypeVersion="12" ma:contentTypeDescription="Create a new document." ma:contentTypeScope="" ma:versionID="4426eab55dac737a33cb170cd0e55f87">
  <xsd:schema xmlns:xsd="http://www.w3.org/2001/XMLSchema" xmlns:xs="http://www.w3.org/2001/XMLSchema" xmlns:p="http://schemas.microsoft.com/office/2006/metadata/properties" xmlns:ns2="28c2b108-8ea8-4904-aaef-742e890faa8f" xmlns:ns3="28ebad5c-90b6-4153-add8-bf41cf3255fd" targetNamespace="http://schemas.microsoft.com/office/2006/metadata/properties" ma:root="true" ma:fieldsID="a88ec1de168894392487808824138f08" ns2:_="" ns3:_="">
    <xsd:import namespace="28c2b108-8ea8-4904-aaef-742e890faa8f"/>
    <xsd:import namespace="28ebad5c-90b6-4153-add8-bf41cf3255f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c2b108-8ea8-4904-aaef-742e890faa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b9165c20-d05e-4aac-b5b1-ccb1fa89f931"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ebad5c-90b6-4153-add8-bf41cf3255fd"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a97d3a47-29d9-425a-bf9f-5a673b364c51}" ma:internalName="TaxCatchAll" ma:showField="CatchAllData" ma:web="28ebad5c-90b6-4153-add8-bf41cf3255f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8F31DF9-CB5E-4051-A40D-635C84245EAC}">
  <ds:schemaRefs>
    <ds:schemaRef ds:uri="http://schemas.microsoft.com/office/2006/metadata/properties"/>
    <ds:schemaRef ds:uri="http://schemas.microsoft.com/office/infopath/2007/PartnerControls"/>
    <ds:schemaRef ds:uri="28c2b108-8ea8-4904-aaef-742e890faa8f"/>
    <ds:schemaRef ds:uri="28ebad5c-90b6-4153-add8-bf41cf3255fd"/>
  </ds:schemaRefs>
</ds:datastoreItem>
</file>

<file path=customXml/itemProps2.xml><?xml version="1.0" encoding="utf-8"?>
<ds:datastoreItem xmlns:ds="http://schemas.openxmlformats.org/officeDocument/2006/customXml" ds:itemID="{2DA24C50-3788-4666-9445-36506EE7A092}">
  <ds:schemaRefs>
    <ds:schemaRef ds:uri="http://schemas.microsoft.com/sharepoint/v3/contenttype/forms"/>
  </ds:schemaRefs>
</ds:datastoreItem>
</file>

<file path=customXml/itemProps3.xml><?xml version="1.0" encoding="utf-8"?>
<ds:datastoreItem xmlns:ds="http://schemas.openxmlformats.org/officeDocument/2006/customXml" ds:itemID="{44142D19-4067-497C-9B7E-B99CBE2A0A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c2b108-8ea8-4904-aaef-742e890faa8f"/>
    <ds:schemaRef ds:uri="28ebad5c-90b6-4153-add8-bf41cf3255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3264</TotalTime>
  <Words>1848</Words>
  <Application>Microsoft Office PowerPoint</Application>
  <PresentationFormat>On-screen Show (16:9)</PresentationFormat>
  <Paragraphs>405</Paragraphs>
  <Slides>37</Slides>
  <Notes>25</Notes>
  <HiddenSlides>0</HiddenSlides>
  <MMClips>0</MMClips>
  <ScaleCrop>false</ScaleCrop>
  <HeadingPairs>
    <vt:vector size="6" baseType="variant">
      <vt:variant>
        <vt:lpstr>Fonts Used</vt:lpstr>
      </vt:variant>
      <vt:variant>
        <vt:i4>15</vt:i4>
      </vt:variant>
      <vt:variant>
        <vt:lpstr>Theme</vt:lpstr>
      </vt:variant>
      <vt:variant>
        <vt:i4>2</vt:i4>
      </vt:variant>
      <vt:variant>
        <vt:lpstr>Slide Titles</vt:lpstr>
      </vt:variant>
      <vt:variant>
        <vt:i4>37</vt:i4>
      </vt:variant>
    </vt:vector>
  </HeadingPairs>
  <TitlesOfParts>
    <vt:vector size="54" baseType="lpstr">
      <vt:lpstr>Arial</vt:lpstr>
      <vt:lpstr>Aptos</vt:lpstr>
      <vt:lpstr>Calibri</vt:lpstr>
      <vt:lpstr>Aptos Display</vt:lpstr>
      <vt:lpstr>Seravek Basic</vt:lpstr>
      <vt:lpstr>Noto Sans SemiBold</vt:lpstr>
      <vt:lpstr>Source Sans Pro</vt:lpstr>
      <vt:lpstr>Basic Sans</vt:lpstr>
      <vt:lpstr>Verdana</vt:lpstr>
      <vt:lpstr>NeueHaasGroteskText Std</vt:lpstr>
      <vt:lpstr>Cerebri Bold</vt:lpstr>
      <vt:lpstr>Symbol</vt:lpstr>
      <vt:lpstr>Basic Sans Bold</vt:lpstr>
      <vt:lpstr>Libre Baskerville</vt:lpstr>
      <vt:lpstr>Noto Sans</vt:lpstr>
      <vt:lpstr>Simple Light</vt:lpstr>
      <vt:lpstr>Office Theme</vt:lpstr>
      <vt:lpstr>ATAP &amp; AT3 Center’s Aging Peer Action Learning Cohort-Session Five</vt:lpstr>
      <vt:lpstr>Reminders</vt:lpstr>
      <vt:lpstr>Today’s Schedule </vt:lpstr>
      <vt:lpstr>Aging PAL Overview  &amp; Objectives</vt:lpstr>
      <vt:lpstr>Today’s Presenters </vt:lpstr>
      <vt:lpstr>US Aging</vt:lpstr>
      <vt:lpstr>Assistive Technology:  Know It Before You Need It  Integrating AT into Aging Services Before Crisis Hits  Sara Tribe Clark Director, Eldercare Locator  May 13, 2026</vt:lpstr>
      <vt:lpstr>Statistic for older adults wanting to stay in their homes.</vt:lpstr>
      <vt:lpstr>The National Aging Network</vt:lpstr>
      <vt:lpstr>The Aging Network</vt:lpstr>
      <vt:lpstr>88 Percent of AAAs Serve Consumers Under Age 60</vt:lpstr>
      <vt:lpstr>Caller from Anywhere, USA… </vt:lpstr>
      <vt:lpstr>Eldercare.acl.gov</vt:lpstr>
      <vt:lpstr> Find on the Eldercare Locator Website </vt:lpstr>
      <vt:lpstr>What are people calling about?</vt:lpstr>
      <vt:lpstr>Contact Information</vt:lpstr>
      <vt:lpstr>AT Devices and Services</vt:lpstr>
      <vt:lpstr> Most People Don’t Search for AT… They Hear About It.   • Word of mouth • Healthcare providers • Aging networks (AAAs/ADRCs) • Community partners • Events &amp; outreach • Websites &amp; social media </vt:lpstr>
      <vt:lpstr>Aging Networks: A Critical Gateway  Area Agencies on Aging, ADRCs and other Aging Entities Matter  Some AT Programs approach 50% referrals from ADRCs or AAAs for AT devices and services for older adults. Some report strong rural impact via AAA partnership Annual presentations to ADRCs Many AT programs engaged in targeted AAA trainings Two-way referrals increase impact</vt:lpstr>
      <vt:lpstr>Healthcare Providers as Referral Multipliers  Healthcare providers often see need first. PT, OT, ST, Case Managers, Nurses, Social Workers. AT Programs often see a jump in referrals after targeted presentations.</vt:lpstr>
      <vt:lpstr>Digital Tools Support — But Relationships Drive Action  South Carolina: 12% via website/listserv Michigan: Website overhaul increased traffic North Carolina: Social media expanding reach </vt:lpstr>
      <vt:lpstr>Creative Outreach:  Missouri: 3D‑printed tools spark conversations Alabama: Mobile lending library (rural outreach) AT Expos, Health Fairs State fairs &amp; public events Library partnerships</vt:lpstr>
      <vt:lpstr>Breakout Room Questions    What are some approaches or practical strategies for building awareness?  These can be ones mentioned earlier, something you’ve tried before or completely new approaches that you’re interested in.   Who might you partner with or collaborate with to increase awareness and/or help fund your efforts?  How could you get local media or press interested in partnering with you build awareness?</vt:lpstr>
      <vt:lpstr>Discover What’s Possible</vt:lpstr>
      <vt:lpstr>Ambassador Kits</vt:lpstr>
      <vt:lpstr>Locations of Ambassadors and Kits</vt:lpstr>
      <vt:lpstr>Ambassador Program</vt:lpstr>
      <vt:lpstr>AdaptAbility</vt:lpstr>
      <vt:lpstr>AdaptAbility 2</vt:lpstr>
      <vt:lpstr>Home for the Holidays Campaign</vt:lpstr>
      <vt:lpstr>Past Home for the Holidays Topics</vt:lpstr>
      <vt:lpstr>2025 Campaign</vt:lpstr>
      <vt:lpstr>Common Questions</vt:lpstr>
      <vt:lpstr>Thank you!</vt:lpstr>
      <vt:lpstr>Virginia Assistive Technology System (VATS) Barclay Shepard - Director</vt:lpstr>
      <vt:lpstr>Contact Info</vt:lpstr>
      <vt:lpstr>Contact Your State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What’s Possible</dc:title>
  <dc:creator>Mike Chaussee</dc:creator>
  <cp:lastModifiedBy>Marty Exline</cp:lastModifiedBy>
  <cp:revision>72</cp:revision>
  <dcterms:modified xsi:type="dcterms:W3CDTF">2026-06-01T13:01:30Z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0x010100A3B31BDD75BCE14A85AE4A16ADB4CA45</vt:lpwstr>
  </property>
  <property fmtid="{D5CDD505-2E9C-101B-9397-08002B2CF9AE}" pid="3" name="MediaServiceImageTags">
    <vt:lpwstr/>
  </property>
</Properties>
</file>