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7.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8.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9.xml" ContentType="application/vnd.openxmlformats-officedocument.theme+xml"/>
  <Override PartName="/ppt/slideLayouts/slideLayout48.xml" ContentType="application/vnd.openxmlformats-officedocument.presentationml.slideLayout+xml"/>
  <Override PartName="/ppt/theme/theme10.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11.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2.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2.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4"/>
    <p:sldMasterId id="2147483837" r:id="rId5"/>
    <p:sldMasterId id="2147483669" r:id="rId6"/>
    <p:sldMasterId id="2147483749" r:id="rId7"/>
    <p:sldMasterId id="2147483726" r:id="rId8"/>
    <p:sldMasterId id="2147483752" r:id="rId9"/>
    <p:sldMasterId id="2147483836" r:id="rId10"/>
    <p:sldMasterId id="2147483660" r:id="rId11"/>
    <p:sldMasterId id="2147483833" r:id="rId12"/>
    <p:sldMasterId id="2147483791" r:id="rId13"/>
    <p:sldMasterId id="2147483710" r:id="rId14"/>
    <p:sldMasterId id="2147483648" r:id="rId15"/>
    <p:sldMasterId id="2147483841" r:id="rId16"/>
  </p:sldMasterIdLst>
  <p:notesMasterIdLst>
    <p:notesMasterId r:id="rId87"/>
  </p:notesMasterIdLst>
  <p:handoutMasterIdLst>
    <p:handoutMasterId r:id="rId88"/>
  </p:handoutMasterIdLst>
  <p:sldIdLst>
    <p:sldId id="930" r:id="rId17"/>
    <p:sldId id="936" r:id="rId18"/>
    <p:sldId id="259" r:id="rId19"/>
    <p:sldId id="935" r:id="rId20"/>
    <p:sldId id="937" r:id="rId21"/>
    <p:sldId id="939" r:id="rId22"/>
    <p:sldId id="874" r:id="rId23"/>
    <p:sldId id="393" r:id="rId24"/>
    <p:sldId id="392" r:id="rId25"/>
    <p:sldId id="257" r:id="rId26"/>
    <p:sldId id="261" r:id="rId27"/>
    <p:sldId id="875" r:id="rId28"/>
    <p:sldId id="269" r:id="rId29"/>
    <p:sldId id="270" r:id="rId30"/>
    <p:sldId id="267" r:id="rId31"/>
    <p:sldId id="287" r:id="rId32"/>
    <p:sldId id="265" r:id="rId33"/>
    <p:sldId id="909" r:id="rId34"/>
    <p:sldId id="910" r:id="rId35"/>
    <p:sldId id="911" r:id="rId36"/>
    <p:sldId id="912" r:id="rId37"/>
    <p:sldId id="913" r:id="rId38"/>
    <p:sldId id="914" r:id="rId39"/>
    <p:sldId id="915" r:id="rId40"/>
    <p:sldId id="916" r:id="rId41"/>
    <p:sldId id="917" r:id="rId42"/>
    <p:sldId id="918" r:id="rId43"/>
    <p:sldId id="919" r:id="rId44"/>
    <p:sldId id="920" r:id="rId45"/>
    <p:sldId id="921" r:id="rId46"/>
    <p:sldId id="922" r:id="rId47"/>
    <p:sldId id="923" r:id="rId48"/>
    <p:sldId id="924" r:id="rId49"/>
    <p:sldId id="925" r:id="rId50"/>
    <p:sldId id="926" r:id="rId51"/>
    <p:sldId id="927" r:id="rId52"/>
    <p:sldId id="928" r:id="rId53"/>
    <p:sldId id="929" r:id="rId54"/>
    <p:sldId id="306" r:id="rId55"/>
    <p:sldId id="305" r:id="rId56"/>
    <p:sldId id="880" r:id="rId57"/>
    <p:sldId id="881" r:id="rId58"/>
    <p:sldId id="882" r:id="rId59"/>
    <p:sldId id="883" r:id="rId60"/>
    <p:sldId id="884" r:id="rId61"/>
    <p:sldId id="885" r:id="rId62"/>
    <p:sldId id="886" r:id="rId63"/>
    <p:sldId id="887" r:id="rId64"/>
    <p:sldId id="888" r:id="rId65"/>
    <p:sldId id="889" r:id="rId66"/>
    <p:sldId id="890" r:id="rId67"/>
    <p:sldId id="891" r:id="rId68"/>
    <p:sldId id="481" r:id="rId69"/>
    <p:sldId id="504" r:id="rId70"/>
    <p:sldId id="489" r:id="rId71"/>
    <p:sldId id="506" r:id="rId72"/>
    <p:sldId id="498" r:id="rId73"/>
    <p:sldId id="507" r:id="rId74"/>
    <p:sldId id="505" r:id="rId75"/>
    <p:sldId id="402" r:id="rId76"/>
    <p:sldId id="404" r:id="rId77"/>
    <p:sldId id="260" r:id="rId78"/>
    <p:sldId id="508" r:id="rId79"/>
    <p:sldId id="510" r:id="rId80"/>
    <p:sldId id="511" r:id="rId81"/>
    <p:sldId id="407" r:id="rId82"/>
    <p:sldId id="509" r:id="rId83"/>
    <p:sldId id="934" r:id="rId84"/>
    <p:sldId id="938" r:id="rId85"/>
    <p:sldId id="932" r:id="rId86"/>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98F421-4FE0-6F70-DCEB-6BD1B3FB64D8}" name="Nanette Relave" initials="NR" userId="S::NRelave@advancingstates.org::328e24c8-9758-4ec6-95ce-2ce9c3f1ee61" providerId="AD"/>
  <p188:author id="{5E410F5D-ADF0-0C2C-F0FA-DB212B125120}" name="April Young" initials="AY" userId="S::ayoung@advancingstates.org::c7fb9866-2810-4cdf-ab0f-c10db42a4809" providerId="AD"/>
  <p188:author id="{DF2CC06A-7C35-6400-85B7-B65B33F41AB8}" name="Holly Riley" initials="HR" userId="S::hriley@advancingstates.org::d8638b0b-b1c5-4ed0-b6b9-9c3ae8e5a62f" providerId="AD"/>
  <p188:author id="{E9DC819F-5CED-CF2B-CD5E-92B8B0D7DE30}" name="Rosa Plasencia" initials="RP" userId="S::rplasencia@advancingstates.org::b4879111-5528-497a-a3ff-44282d25f43f" providerId="AD"/>
  <p188:author id="{9A22A5B0-C793-7505-7387-935B95852039}" name="Rachel Neely" initials="RN" userId="S::rneely@advancingstates.org::358f64c0-6309-4545-9038-330a5cd3a93e" providerId="AD"/>
  <p188:author id="{2343A5D0-A17C-4819-6529-88E15273AAB1}" name="Annie Kimbrel" initials="AK" userId="S::akimbrel@advancingstates.org::a077cfcf-bd06-4140-a1e4-c67cf1a9499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pril Young" initials="AY" lastIdx="1" clrIdx="0">
    <p:extLst>
      <p:ext uri="{19B8F6BF-5375-455C-9EA6-DF929625EA0E}">
        <p15:presenceInfo xmlns:p15="http://schemas.microsoft.com/office/powerpoint/2012/main" userId="S::ayoung@advancingstates.org::c7fb9866-2810-4cdf-ab0f-c10db42a48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D34C"/>
    <a:srgbClr val="006274"/>
    <a:srgbClr val="C0D892"/>
    <a:srgbClr val="414042"/>
    <a:srgbClr val="006273"/>
    <a:srgbClr val="70AFDE"/>
    <a:srgbClr val="636466"/>
    <a:srgbClr val="4E8195"/>
    <a:srgbClr val="98C46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F778BA-B7D5-4EC5-80E6-4F5DEEE0D9D9}" v="1" dt="2026-02-06T12:28:46.3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18" autoAdjust="0"/>
    <p:restoredTop sz="73642" autoAdjust="0"/>
  </p:normalViewPr>
  <p:slideViewPr>
    <p:cSldViewPr snapToGrid="0">
      <p:cViewPr varScale="1">
        <p:scale>
          <a:sx n="107" d="100"/>
          <a:sy n="107" d="100"/>
        </p:scale>
        <p:origin x="2966" y="30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0.xml"/><Relationship Id="rId21" Type="http://schemas.openxmlformats.org/officeDocument/2006/relationships/slide" Target="slides/slide5.xml"/><Relationship Id="rId42" Type="http://schemas.openxmlformats.org/officeDocument/2006/relationships/slide" Target="slides/slide26.xml"/><Relationship Id="rId47" Type="http://schemas.openxmlformats.org/officeDocument/2006/relationships/slide" Target="slides/slide31.xml"/><Relationship Id="rId63" Type="http://schemas.openxmlformats.org/officeDocument/2006/relationships/slide" Target="slides/slide47.xml"/><Relationship Id="rId68" Type="http://schemas.openxmlformats.org/officeDocument/2006/relationships/slide" Target="slides/slide52.xml"/><Relationship Id="rId84" Type="http://schemas.openxmlformats.org/officeDocument/2006/relationships/slide" Target="slides/slide68.xml"/><Relationship Id="rId89" Type="http://schemas.openxmlformats.org/officeDocument/2006/relationships/commentAuthors" Target="commentAuthors.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6.xml"/><Relationship Id="rId37" Type="http://schemas.openxmlformats.org/officeDocument/2006/relationships/slide" Target="slides/slide21.xml"/><Relationship Id="rId53" Type="http://schemas.openxmlformats.org/officeDocument/2006/relationships/slide" Target="slides/slide37.xml"/><Relationship Id="rId58" Type="http://schemas.openxmlformats.org/officeDocument/2006/relationships/slide" Target="slides/slide42.xml"/><Relationship Id="rId74" Type="http://schemas.openxmlformats.org/officeDocument/2006/relationships/slide" Target="slides/slide58.xml"/><Relationship Id="rId79" Type="http://schemas.openxmlformats.org/officeDocument/2006/relationships/slide" Target="slides/slide63.xml"/><Relationship Id="rId5" Type="http://schemas.openxmlformats.org/officeDocument/2006/relationships/slideMaster" Target="slideMasters/slideMaster2.xml"/><Relationship Id="rId90" Type="http://schemas.openxmlformats.org/officeDocument/2006/relationships/presProps" Target="presProps.xml"/><Relationship Id="rId95" Type="http://schemas.microsoft.com/office/2015/10/relationships/revisionInfo" Target="revisionInfo.xml"/><Relationship Id="rId22" Type="http://schemas.openxmlformats.org/officeDocument/2006/relationships/slide" Target="slides/slide6.xml"/><Relationship Id="rId27" Type="http://schemas.openxmlformats.org/officeDocument/2006/relationships/slide" Target="slides/slide11.xml"/><Relationship Id="rId43" Type="http://schemas.openxmlformats.org/officeDocument/2006/relationships/slide" Target="slides/slide27.xml"/><Relationship Id="rId48" Type="http://schemas.openxmlformats.org/officeDocument/2006/relationships/slide" Target="slides/slide32.xml"/><Relationship Id="rId64" Type="http://schemas.openxmlformats.org/officeDocument/2006/relationships/slide" Target="slides/slide48.xml"/><Relationship Id="rId69" Type="http://schemas.openxmlformats.org/officeDocument/2006/relationships/slide" Target="slides/slide53.xml"/><Relationship Id="rId8" Type="http://schemas.openxmlformats.org/officeDocument/2006/relationships/slideMaster" Target="slideMasters/slideMaster5.xml"/><Relationship Id="rId51" Type="http://schemas.openxmlformats.org/officeDocument/2006/relationships/slide" Target="slides/slide35.xml"/><Relationship Id="rId72" Type="http://schemas.openxmlformats.org/officeDocument/2006/relationships/slide" Target="slides/slide56.xml"/><Relationship Id="rId80" Type="http://schemas.openxmlformats.org/officeDocument/2006/relationships/slide" Target="slides/slide64.xml"/><Relationship Id="rId85" Type="http://schemas.openxmlformats.org/officeDocument/2006/relationships/slide" Target="slides/slide69.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slide" Target="slides/slide43.xml"/><Relationship Id="rId67" Type="http://schemas.openxmlformats.org/officeDocument/2006/relationships/slide" Target="slides/slide51.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slide" Target="slides/slide46.xml"/><Relationship Id="rId70" Type="http://schemas.openxmlformats.org/officeDocument/2006/relationships/slide" Target="slides/slide54.xml"/><Relationship Id="rId75" Type="http://schemas.openxmlformats.org/officeDocument/2006/relationships/slide" Target="slides/slide59.xml"/><Relationship Id="rId83" Type="http://schemas.openxmlformats.org/officeDocument/2006/relationships/slide" Target="slides/slide67.xml"/><Relationship Id="rId88" Type="http://schemas.openxmlformats.org/officeDocument/2006/relationships/handoutMaster" Target="handoutMasters/handoutMaster1.xml"/><Relationship Id="rId91" Type="http://schemas.openxmlformats.org/officeDocument/2006/relationships/viewProps" Target="viewProps.xml"/><Relationship Id="rId9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 Type="http://schemas.openxmlformats.org/officeDocument/2006/relationships/slideMaster" Target="slideMasters/slideMaster7.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slide" Target="slides/slide44.xml"/><Relationship Id="rId65" Type="http://schemas.openxmlformats.org/officeDocument/2006/relationships/slide" Target="slides/slide49.xml"/><Relationship Id="rId73" Type="http://schemas.openxmlformats.org/officeDocument/2006/relationships/slide" Target="slides/slide57.xml"/><Relationship Id="rId78" Type="http://schemas.openxmlformats.org/officeDocument/2006/relationships/slide" Target="slides/slide62.xml"/><Relationship Id="rId81" Type="http://schemas.openxmlformats.org/officeDocument/2006/relationships/slide" Target="slides/slide65.xml"/><Relationship Id="rId86" Type="http://schemas.openxmlformats.org/officeDocument/2006/relationships/slide" Target="slides/slide70.xml"/><Relationship Id="rId9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2.xml"/><Relationship Id="rId39" Type="http://schemas.openxmlformats.org/officeDocument/2006/relationships/slide" Target="slides/slide23.xml"/><Relationship Id="rId34" Type="http://schemas.openxmlformats.org/officeDocument/2006/relationships/slide" Target="slides/slide18.xml"/><Relationship Id="rId50" Type="http://schemas.openxmlformats.org/officeDocument/2006/relationships/slide" Target="slides/slide34.xml"/><Relationship Id="rId55" Type="http://schemas.openxmlformats.org/officeDocument/2006/relationships/slide" Target="slides/slide39.xml"/><Relationship Id="rId76" Type="http://schemas.openxmlformats.org/officeDocument/2006/relationships/slide" Target="slides/slide60.xml"/><Relationship Id="rId7" Type="http://schemas.openxmlformats.org/officeDocument/2006/relationships/slideMaster" Target="slideMasters/slideMaster4.xml"/><Relationship Id="rId71" Type="http://schemas.openxmlformats.org/officeDocument/2006/relationships/slide" Target="slides/slide55.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 Target="slides/slide13.xml"/><Relationship Id="rId24" Type="http://schemas.openxmlformats.org/officeDocument/2006/relationships/slide" Target="slides/slide8.xml"/><Relationship Id="rId40" Type="http://schemas.openxmlformats.org/officeDocument/2006/relationships/slide" Target="slides/slide24.xml"/><Relationship Id="rId45" Type="http://schemas.openxmlformats.org/officeDocument/2006/relationships/slide" Target="slides/slide29.xml"/><Relationship Id="rId66" Type="http://schemas.openxmlformats.org/officeDocument/2006/relationships/slide" Target="slides/slide50.xml"/><Relationship Id="rId87" Type="http://schemas.openxmlformats.org/officeDocument/2006/relationships/notesMaster" Target="notesMasters/notesMaster1.xml"/><Relationship Id="rId61" Type="http://schemas.openxmlformats.org/officeDocument/2006/relationships/slide" Target="slides/slide45.xml"/><Relationship Id="rId82" Type="http://schemas.openxmlformats.org/officeDocument/2006/relationships/slide" Target="slides/slide66.xml"/><Relationship Id="rId19" Type="http://schemas.openxmlformats.org/officeDocument/2006/relationships/slide" Target="slides/slide3.xml"/><Relationship Id="rId14" Type="http://schemas.openxmlformats.org/officeDocument/2006/relationships/slideMaster" Target="slideMasters/slideMaster11.xml"/><Relationship Id="rId30" Type="http://schemas.openxmlformats.org/officeDocument/2006/relationships/slide" Target="slides/slide14.xml"/><Relationship Id="rId35" Type="http://schemas.openxmlformats.org/officeDocument/2006/relationships/slide" Target="slides/slide19.xml"/><Relationship Id="rId56" Type="http://schemas.openxmlformats.org/officeDocument/2006/relationships/slide" Target="slides/slide40.xml"/><Relationship Id="rId77" Type="http://schemas.openxmlformats.org/officeDocument/2006/relationships/slide" Target="slides/slide6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annie Krull" userId="6956fb3d-bd48-4ebc-916b-ed690fcb850f" providerId="ADAL" clId="{8C9E28E3-7AA7-431F-8197-EC1CD7A51184}"/>
    <pc:docChg chg="modSld">
      <pc:chgData name="Jeannie Krull" userId="6956fb3d-bd48-4ebc-916b-ed690fcb850f" providerId="ADAL" clId="{8C9E28E3-7AA7-431F-8197-EC1CD7A51184}" dt="2026-02-06T12:24:44.341" v="0" actId="962"/>
      <pc:docMkLst>
        <pc:docMk/>
      </pc:docMkLst>
      <pc:sldChg chg="modSp mod">
        <pc:chgData name="Jeannie Krull" userId="6956fb3d-bd48-4ebc-916b-ed690fcb850f" providerId="ADAL" clId="{8C9E28E3-7AA7-431F-8197-EC1CD7A51184}" dt="2026-02-06T12:24:44.341" v="0" actId="962"/>
        <pc:sldMkLst>
          <pc:docMk/>
          <pc:sldMk cId="519719439" sldId="939"/>
        </pc:sldMkLst>
        <pc:spChg chg="mod">
          <ac:chgData name="Jeannie Krull" userId="6956fb3d-bd48-4ebc-916b-ed690fcb850f" providerId="ADAL" clId="{8C9E28E3-7AA7-431F-8197-EC1CD7A51184}" dt="2026-02-06T12:24:44.341" v="0" actId="962"/>
          <ac:spMkLst>
            <pc:docMk/>
            <pc:sldMk cId="519719439" sldId="939"/>
            <ac:spMk id="4" creationId="{BD282F36-7329-46C9-BA1F-988DFA34D2C3}"/>
          </ac:spMkLst>
        </pc:spChg>
      </pc:sldChg>
    </pc:docChg>
  </pc:docChgLst>
  <pc:docChgLst>
    <pc:chgData name="Marty Exline" userId="c02dae91-3dac-4ea3-a84a-0d5ba3b48800" providerId="ADAL" clId="{ED433383-749D-4025-8F49-E4121E794FE4}"/>
    <pc:docChg chg="custSel addSld delSld modSld modNotesMaster modHandout">
      <pc:chgData name="Marty Exline" userId="c02dae91-3dac-4ea3-a84a-0d5ba3b48800" providerId="ADAL" clId="{ED433383-749D-4025-8F49-E4121E794FE4}" dt="2026-01-15T20:53:37.968" v="9" actId="478"/>
      <pc:docMkLst>
        <pc:docMk/>
      </pc:docMkLst>
      <pc:sldChg chg="modSp mod">
        <pc:chgData name="Marty Exline" userId="c02dae91-3dac-4ea3-a84a-0d5ba3b48800" providerId="ADAL" clId="{ED433383-749D-4025-8F49-E4121E794FE4}" dt="2026-01-14T19:15:45.178" v="2" actId="27636"/>
        <pc:sldMkLst>
          <pc:docMk/>
          <pc:sldMk cId="1804510362" sldId="874"/>
        </pc:sldMkLst>
        <pc:spChg chg="mod">
          <ac:chgData name="Marty Exline" userId="c02dae91-3dac-4ea3-a84a-0d5ba3b48800" providerId="ADAL" clId="{ED433383-749D-4025-8F49-E4121E794FE4}" dt="2026-01-14T19:15:45.178" v="2" actId="27636"/>
          <ac:spMkLst>
            <pc:docMk/>
            <pc:sldMk cId="1804510362" sldId="874"/>
            <ac:spMk id="17411" creationId="{00000000-0000-0000-0000-000000000000}"/>
          </ac:spMkLst>
        </pc:spChg>
      </pc:sldChg>
      <pc:sldChg chg="modNotes">
        <pc:chgData name="Marty Exline" userId="c02dae91-3dac-4ea3-a84a-0d5ba3b48800" providerId="ADAL" clId="{ED433383-749D-4025-8F49-E4121E794FE4}" dt="2026-01-14T19:15:23.229" v="0"/>
        <pc:sldMkLst>
          <pc:docMk/>
          <pc:sldMk cId="1077200318" sldId="909"/>
        </pc:sldMkLst>
      </pc:sldChg>
      <pc:sldChg chg="delSp modSp mod">
        <pc:chgData name="Marty Exline" userId="c02dae91-3dac-4ea3-a84a-0d5ba3b48800" providerId="ADAL" clId="{ED433383-749D-4025-8F49-E4121E794FE4}" dt="2026-01-15T20:53:37.968" v="9" actId="478"/>
        <pc:sldMkLst>
          <pc:docMk/>
          <pc:sldMk cId="3518988552" sldId="93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6" tIns="46582" rIns="93166" bIns="46582" rtlCol="0"/>
          <a:lstStyle>
            <a:lvl1pPr algn="l">
              <a:defRPr sz="1200"/>
            </a:lvl1pPr>
          </a:lstStyle>
          <a:p>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lIns="93166" tIns="46582" rIns="93166" bIns="46582" rtlCol="0"/>
          <a:lstStyle>
            <a:lvl1pPr algn="r">
              <a:defRPr sz="1200"/>
            </a:lvl1pPr>
          </a:lstStyle>
          <a:p>
            <a:fld id="{69A09CEB-B58C-A640-9E67-6DB281D9B54E}" type="datetimeFigureOut">
              <a:rPr lang="en-US" smtClean="0"/>
              <a:t>2/6/2026</a:t>
            </a:fld>
            <a:endParaRPr lang="en-US"/>
          </a:p>
        </p:txBody>
      </p:sp>
      <p:sp>
        <p:nvSpPr>
          <p:cNvPr id="4" name="Footer Placeholder 3"/>
          <p:cNvSpPr>
            <a:spLocks noGrp="1"/>
          </p:cNvSpPr>
          <p:nvPr>
            <p:ph type="ftr" sz="quarter" idx="2"/>
          </p:nvPr>
        </p:nvSpPr>
        <p:spPr>
          <a:xfrm>
            <a:off x="0" y="8829968"/>
            <a:ext cx="3037840" cy="464820"/>
          </a:xfrm>
          <a:prstGeom prst="rect">
            <a:avLst/>
          </a:prstGeom>
        </p:spPr>
        <p:txBody>
          <a:bodyPr vert="horz" lIns="93166" tIns="46582" rIns="93166"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9" y="8829968"/>
            <a:ext cx="3037840" cy="464820"/>
          </a:xfrm>
          <a:prstGeom prst="rect">
            <a:avLst/>
          </a:prstGeom>
        </p:spPr>
        <p:txBody>
          <a:bodyPr vert="horz" lIns="93166" tIns="46582" rIns="93166" bIns="46582" rtlCol="0" anchor="b"/>
          <a:lstStyle>
            <a:lvl1pPr algn="r">
              <a:defRPr sz="1200"/>
            </a:lvl1pPr>
          </a:lstStyle>
          <a:p>
            <a:fld id="{B816235E-07A7-254F-A632-4FB589E03E81}" type="slidenum">
              <a:rPr lang="en-US" smtClean="0"/>
              <a:t>‹#›</a:t>
            </a:fld>
            <a:endParaRPr lang="en-US"/>
          </a:p>
        </p:txBody>
      </p:sp>
    </p:spTree>
    <p:extLst>
      <p:ext uri="{BB962C8B-B14F-4D97-AF65-F5344CB8AC3E}">
        <p14:creationId xmlns:p14="http://schemas.microsoft.com/office/powerpoint/2010/main" val="20742882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6" tIns="46582" rIns="93166" bIns="46582" rtlCol="0"/>
          <a:lstStyle>
            <a:lvl1pPr algn="l">
              <a:defRPr sz="1200"/>
            </a:lvl1pPr>
          </a:lstStyle>
          <a:p>
            <a:endParaRPr lang="en-US"/>
          </a:p>
        </p:txBody>
      </p:sp>
      <p:sp>
        <p:nvSpPr>
          <p:cNvPr id="3" name="Date Placeholder 2"/>
          <p:cNvSpPr>
            <a:spLocks noGrp="1"/>
          </p:cNvSpPr>
          <p:nvPr>
            <p:ph type="dt" idx="1"/>
          </p:nvPr>
        </p:nvSpPr>
        <p:spPr>
          <a:xfrm>
            <a:off x="3970939" y="0"/>
            <a:ext cx="3037840" cy="464820"/>
          </a:xfrm>
          <a:prstGeom prst="rect">
            <a:avLst/>
          </a:prstGeom>
        </p:spPr>
        <p:txBody>
          <a:bodyPr vert="horz" lIns="93166" tIns="46582" rIns="93166" bIns="46582" rtlCol="0"/>
          <a:lstStyle>
            <a:lvl1pPr algn="r">
              <a:defRPr sz="1200"/>
            </a:lvl1pPr>
          </a:lstStyle>
          <a:p>
            <a:fld id="{352FEA32-4511-D947-AC01-49B4BCDBDA92}" type="datetimeFigureOut">
              <a:rPr lang="en-US" smtClean="0"/>
              <a:t>2/6/2026</a:t>
            </a:fld>
            <a:endParaRPr lang="en-US"/>
          </a:p>
        </p:txBody>
      </p:sp>
      <p:sp>
        <p:nvSpPr>
          <p:cNvPr id="4" name="Slide Image Placeholder 3"/>
          <p:cNvSpPr>
            <a:spLocks noGrp="1" noRot="1" noChangeAspect="1"/>
          </p:cNvSpPr>
          <p:nvPr>
            <p:ph type="sldImg" idx="2"/>
          </p:nvPr>
        </p:nvSpPr>
        <p:spPr>
          <a:xfrm>
            <a:off x="406400" y="698500"/>
            <a:ext cx="6197600" cy="3486150"/>
          </a:xfrm>
          <a:prstGeom prst="rect">
            <a:avLst/>
          </a:prstGeom>
          <a:noFill/>
          <a:ln w="12700">
            <a:solidFill>
              <a:prstClr val="black"/>
            </a:solidFill>
          </a:ln>
        </p:spPr>
        <p:txBody>
          <a:bodyPr vert="horz" lIns="93166" tIns="46582" rIns="93166" bIns="46582" rtlCol="0" anchor="ctr"/>
          <a:lstStyle/>
          <a:p>
            <a:endParaRPr lang="en-US"/>
          </a:p>
        </p:txBody>
      </p:sp>
      <p:sp>
        <p:nvSpPr>
          <p:cNvPr id="5" name="Notes Placeholder 4"/>
          <p:cNvSpPr>
            <a:spLocks noGrp="1"/>
          </p:cNvSpPr>
          <p:nvPr>
            <p:ph type="body" sz="quarter" idx="3"/>
          </p:nvPr>
        </p:nvSpPr>
        <p:spPr>
          <a:xfrm>
            <a:off x="701040" y="4415792"/>
            <a:ext cx="5608320" cy="4183380"/>
          </a:xfrm>
          <a:prstGeom prst="rect">
            <a:avLst/>
          </a:prstGeom>
        </p:spPr>
        <p:txBody>
          <a:bodyPr vert="horz" lIns="93166" tIns="46582" rIns="93166"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4820"/>
          </a:xfrm>
          <a:prstGeom prst="rect">
            <a:avLst/>
          </a:prstGeom>
        </p:spPr>
        <p:txBody>
          <a:bodyPr vert="horz" lIns="93166" tIns="46582" rIns="93166"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8"/>
            <a:ext cx="3037840" cy="464820"/>
          </a:xfrm>
          <a:prstGeom prst="rect">
            <a:avLst/>
          </a:prstGeom>
        </p:spPr>
        <p:txBody>
          <a:bodyPr vert="horz" lIns="93166" tIns="46582" rIns="93166" bIns="46582" rtlCol="0" anchor="b"/>
          <a:lstStyle>
            <a:lvl1pPr algn="r">
              <a:defRPr sz="1200"/>
            </a:lvl1pPr>
          </a:lstStyle>
          <a:p>
            <a:fld id="{CC0A0E82-B373-4A4C-AF89-944DF260C051}" type="slidenum">
              <a:rPr lang="en-US" smtClean="0"/>
              <a:t>‹#›</a:t>
            </a:fld>
            <a:endParaRPr lang="en-US"/>
          </a:p>
        </p:txBody>
      </p:sp>
    </p:spTree>
    <p:extLst>
      <p:ext uri="{BB962C8B-B14F-4D97-AF65-F5344CB8AC3E}">
        <p14:creationId xmlns:p14="http://schemas.microsoft.com/office/powerpoint/2010/main" val="152592909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0A0E82-B373-4A4C-AF89-944DF260C051}" type="slidenum">
              <a:rPr lang="en-US" smtClean="0"/>
              <a:t>1</a:t>
            </a:fld>
            <a:endParaRPr lang="en-US"/>
          </a:p>
        </p:txBody>
      </p:sp>
    </p:spTree>
    <p:extLst>
      <p:ext uri="{BB962C8B-B14F-4D97-AF65-F5344CB8AC3E}">
        <p14:creationId xmlns:p14="http://schemas.microsoft.com/office/powerpoint/2010/main" val="2029668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AY</a:t>
            </a:r>
          </a:p>
        </p:txBody>
      </p:sp>
      <p:sp>
        <p:nvSpPr>
          <p:cNvPr id="4" name="Slide Number Placeholder 3"/>
          <p:cNvSpPr>
            <a:spLocks noGrp="1"/>
          </p:cNvSpPr>
          <p:nvPr>
            <p:ph type="sldNum" sz="quarter" idx="5"/>
          </p:nvPr>
        </p:nvSpPr>
        <p:spPr/>
        <p:txBody>
          <a:bodyPr/>
          <a:lstStyle/>
          <a:p>
            <a:fld id="{CC0A0E82-B373-4A4C-AF89-944DF260C051}" type="slidenum">
              <a:rPr lang="en-US" smtClean="0"/>
              <a:t>10</a:t>
            </a:fld>
            <a:endParaRPr lang="en-US"/>
          </a:p>
        </p:txBody>
      </p:sp>
    </p:spTree>
    <p:extLst>
      <p:ext uri="{BB962C8B-B14F-4D97-AF65-F5344CB8AC3E}">
        <p14:creationId xmlns:p14="http://schemas.microsoft.com/office/powerpoint/2010/main" val="2854497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22995">
              <a:defRPr/>
            </a:pPr>
            <a:fld id="{CC0A0E82-B373-4A4C-AF89-944DF260C051}" type="slidenum">
              <a:rPr lang="en-US">
                <a:solidFill>
                  <a:prstClr val="black"/>
                </a:solidFill>
                <a:latin typeface="Calibri" panose="020F0502020204030204"/>
              </a:rPr>
              <a:pPr defTabSz="922995">
                <a:defRPr/>
              </a:pPr>
              <a:t>11</a:t>
            </a:fld>
            <a:endParaRPr lang="en-US">
              <a:solidFill>
                <a:prstClr val="black"/>
              </a:solidFill>
              <a:latin typeface="Calibri" panose="020F0502020204030204"/>
            </a:endParaRPr>
          </a:p>
        </p:txBody>
      </p:sp>
    </p:spTree>
    <p:extLst>
      <p:ext uri="{BB962C8B-B14F-4D97-AF65-F5344CB8AC3E}">
        <p14:creationId xmlns:p14="http://schemas.microsoft.com/office/powerpoint/2010/main" val="1183964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BC17E77-B433-49C2-B2F6-BF5DC9EE558E}" type="slidenum">
              <a:rPr lang="en-US" smtClean="0"/>
              <a:t>12</a:t>
            </a:fld>
            <a:endParaRPr lang="en-US"/>
          </a:p>
        </p:txBody>
      </p:sp>
    </p:spTree>
    <p:extLst>
      <p:ext uri="{BB962C8B-B14F-4D97-AF65-F5344CB8AC3E}">
        <p14:creationId xmlns:p14="http://schemas.microsoft.com/office/powerpoint/2010/main" val="105930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BC17E77-B433-49C2-B2F6-BF5DC9EE558E}" type="slidenum">
              <a:rPr lang="en-US" smtClean="0"/>
              <a:t>13</a:t>
            </a:fld>
            <a:endParaRPr lang="en-US"/>
          </a:p>
        </p:txBody>
      </p:sp>
    </p:spTree>
    <p:extLst>
      <p:ext uri="{BB962C8B-B14F-4D97-AF65-F5344CB8AC3E}">
        <p14:creationId xmlns:p14="http://schemas.microsoft.com/office/powerpoint/2010/main" val="4176076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BC17E77-B433-49C2-B2F6-BF5DC9EE558E}" type="slidenum">
              <a:rPr lang="en-US" smtClean="0"/>
              <a:t>14</a:t>
            </a:fld>
            <a:endParaRPr lang="en-US"/>
          </a:p>
        </p:txBody>
      </p:sp>
    </p:spTree>
    <p:extLst>
      <p:ext uri="{BB962C8B-B14F-4D97-AF65-F5344CB8AC3E}">
        <p14:creationId xmlns:p14="http://schemas.microsoft.com/office/powerpoint/2010/main" val="39444093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6C342A5-B230-4C89-AD0E-BB3109E477AA}" type="slidenum">
              <a:rPr lang="en-US" smtClean="0"/>
              <a:t>15</a:t>
            </a:fld>
            <a:endParaRPr lang="en-US"/>
          </a:p>
        </p:txBody>
      </p:sp>
    </p:spTree>
    <p:extLst>
      <p:ext uri="{BB962C8B-B14F-4D97-AF65-F5344CB8AC3E}">
        <p14:creationId xmlns:p14="http://schemas.microsoft.com/office/powerpoint/2010/main" val="27606984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defTabSz="922995">
              <a:defRPr/>
            </a:pPr>
            <a:fld id="{CC0A0E82-B373-4A4C-AF89-944DF260C051}" type="slidenum">
              <a:rPr lang="en-US">
                <a:solidFill>
                  <a:prstClr val="black"/>
                </a:solidFill>
                <a:latin typeface="Calibri" panose="020F0502020204030204"/>
              </a:rPr>
              <a:pPr defTabSz="922995">
                <a:defRPr/>
              </a:pPr>
              <a:t>16</a:t>
            </a:fld>
            <a:endParaRPr lang="en-US">
              <a:solidFill>
                <a:prstClr val="black"/>
              </a:solidFill>
              <a:latin typeface="Calibri" panose="020F0502020204030204"/>
            </a:endParaRPr>
          </a:p>
        </p:txBody>
      </p:sp>
    </p:spTree>
    <p:extLst>
      <p:ext uri="{BB962C8B-B14F-4D97-AF65-F5344CB8AC3E}">
        <p14:creationId xmlns:p14="http://schemas.microsoft.com/office/powerpoint/2010/main" val="41580246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0A0E82-B373-4A4C-AF89-944DF260C051}" type="slidenum">
              <a:rPr lang="en-US" smtClean="0"/>
              <a:t>17</a:t>
            </a:fld>
            <a:endParaRPr lang="en-US"/>
          </a:p>
        </p:txBody>
      </p:sp>
    </p:spTree>
    <p:extLst>
      <p:ext uri="{BB962C8B-B14F-4D97-AF65-F5344CB8AC3E}">
        <p14:creationId xmlns:p14="http://schemas.microsoft.com/office/powerpoint/2010/main" val="2597035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a:extLst>
              <a:ext uri="{FF2B5EF4-FFF2-40B4-BE49-F238E27FC236}">
                <a16:creationId xmlns:a16="http://schemas.microsoft.com/office/drawing/2014/main" id="{179DB0C6-4235-4422-BC89-0790C52E105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9934" indent="-288436">
              <a:defRPr sz="2400">
                <a:solidFill>
                  <a:schemeClr val="tx1"/>
                </a:solidFill>
                <a:latin typeface="Arial" panose="020B0604020202020204" pitchFamily="34" charset="0"/>
                <a:ea typeface="ＭＳ Ｐゴシック" panose="020B0600070205080204" pitchFamily="34" charset="-128"/>
              </a:defRPr>
            </a:lvl2pPr>
            <a:lvl3pPr marL="1153744" indent="-230749">
              <a:defRPr sz="2400">
                <a:solidFill>
                  <a:schemeClr val="tx1"/>
                </a:solidFill>
                <a:latin typeface="Arial" panose="020B0604020202020204" pitchFamily="34" charset="0"/>
                <a:ea typeface="ＭＳ Ｐゴシック" panose="020B0600070205080204" pitchFamily="34" charset="-128"/>
              </a:defRPr>
            </a:lvl3pPr>
            <a:lvl4pPr marL="1615242" indent="-230749">
              <a:defRPr sz="2400">
                <a:solidFill>
                  <a:schemeClr val="tx1"/>
                </a:solidFill>
                <a:latin typeface="Arial" panose="020B0604020202020204" pitchFamily="34" charset="0"/>
                <a:ea typeface="ＭＳ Ｐゴシック" panose="020B0600070205080204" pitchFamily="34" charset="-128"/>
              </a:defRPr>
            </a:lvl4pPr>
            <a:lvl5pPr marL="2076740" indent="-230749">
              <a:defRPr sz="2400">
                <a:solidFill>
                  <a:schemeClr val="tx1"/>
                </a:solidFill>
                <a:latin typeface="Arial" panose="020B0604020202020204" pitchFamily="34" charset="0"/>
                <a:ea typeface="ＭＳ Ｐゴシック" panose="020B0600070205080204" pitchFamily="34" charset="-128"/>
              </a:defRPr>
            </a:lvl5pPr>
            <a:lvl6pPr marL="2538237" indent="-23074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99735" indent="-23074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61233" indent="-23074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22730" indent="-230749"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181D46A2-3F82-4157-B814-4AACDDB4AC69}" type="slidenum">
              <a:rPr lang="en-US" altLang="en-US" sz="1200"/>
              <a:pPr/>
              <a:t>18</a:t>
            </a:fld>
            <a:endParaRPr lang="en-US" altLang="en-US" sz="1200"/>
          </a:p>
        </p:txBody>
      </p:sp>
      <p:sp>
        <p:nvSpPr>
          <p:cNvPr id="4099" name="Rectangle 2">
            <a:extLst>
              <a:ext uri="{FF2B5EF4-FFF2-40B4-BE49-F238E27FC236}">
                <a16:creationId xmlns:a16="http://schemas.microsoft.com/office/drawing/2014/main" id="{12034461-36EE-4261-B74B-A24F015F6B24}"/>
              </a:ext>
            </a:extLst>
          </p:cNvPr>
          <p:cNvSpPr>
            <a:spLocks noGrp="1" noRot="1" noChangeAspect="1" noChangeArrowheads="1" noTextEdit="1"/>
          </p:cNvSpPr>
          <p:nvPr>
            <p:ph type="sldImg"/>
          </p:nvPr>
        </p:nvSpPr>
        <p:spPr>
          <a:xfrm>
            <a:off x="395288" y="692150"/>
            <a:ext cx="6143625" cy="3455988"/>
          </a:xfrm>
          <a:ln/>
        </p:spPr>
      </p:sp>
      <p:sp>
        <p:nvSpPr>
          <p:cNvPr id="4100" name="Rectangle 3">
            <a:extLst>
              <a:ext uri="{FF2B5EF4-FFF2-40B4-BE49-F238E27FC236}">
                <a16:creationId xmlns:a16="http://schemas.microsoft.com/office/drawing/2014/main" id="{41421843-42EB-4AFC-B54A-0597F930D288}"/>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693842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966046-87AF-A148-FF21-66CCAA2C1A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5D5BB9-195C-1714-BC69-31F14AF4FB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BA514F-D030-FBE6-C08E-53F51BE97F1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4FFADA7-F97B-EA72-7A7A-317125E43707}"/>
              </a:ext>
            </a:extLst>
          </p:cNvPr>
          <p:cNvSpPr>
            <a:spLocks noGrp="1"/>
          </p:cNvSpPr>
          <p:nvPr>
            <p:ph type="sldNum" sz="quarter" idx="5"/>
          </p:nvPr>
        </p:nvSpPr>
        <p:spPr/>
        <p:txBody>
          <a:bodyPr/>
          <a:lstStyle/>
          <a:p>
            <a:fld id="{CC0A0E82-B373-4A4C-AF89-944DF260C051}" type="slidenum">
              <a:rPr lang="en-US" smtClean="0"/>
              <a:t>2</a:t>
            </a:fld>
            <a:endParaRPr lang="en-US"/>
          </a:p>
        </p:txBody>
      </p:sp>
    </p:spTree>
    <p:extLst>
      <p:ext uri="{BB962C8B-B14F-4D97-AF65-F5344CB8AC3E}">
        <p14:creationId xmlns:p14="http://schemas.microsoft.com/office/powerpoint/2010/main" val="42328691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10638628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33266080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92D0BD-E0BC-AA43-A956-288CC2C8427A}" type="slidenum">
              <a:rPr lang="en-US" smtClean="0"/>
              <a:t>27</a:t>
            </a:fld>
            <a:endParaRPr lang="en-US"/>
          </a:p>
        </p:txBody>
      </p:sp>
    </p:spTree>
    <p:extLst>
      <p:ext uri="{BB962C8B-B14F-4D97-AF65-F5344CB8AC3E}">
        <p14:creationId xmlns:p14="http://schemas.microsoft.com/office/powerpoint/2010/main" val="2449035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Who are AAAs serving? 90 percent of AAAs provide services to consumers under age 60 in one of the following categories:</a:t>
            </a:r>
          </a:p>
          <a:p>
            <a:endParaRPr lang="en-US" dirty="0"/>
          </a:p>
          <a:p>
            <a:r>
              <a:rPr lang="en-US" dirty="0"/>
              <a:t>80% of AAAs serve individuals under 60 who have a disability or chronic/serious illness</a:t>
            </a:r>
          </a:p>
          <a:p>
            <a:r>
              <a:rPr lang="en-US" dirty="0">
                <a:latin typeface="Verdana" panose="020B0604030504040204" pitchFamily="34" charset="0"/>
                <a:ea typeface="Verdana" panose="020B0604030504040204" pitchFamily="34" charset="0"/>
              </a:rPr>
              <a:t>75% serve caregivers of all ages</a:t>
            </a:r>
          </a:p>
          <a:p>
            <a:r>
              <a:rPr lang="en-US" dirty="0">
                <a:latin typeface="Verdana" panose="020B0604030504040204" pitchFamily="34" charset="0"/>
                <a:ea typeface="Verdana" panose="020B0604030504040204" pitchFamily="34" charset="0"/>
              </a:rPr>
              <a:t>49% serve consumers with dementia of all ages</a:t>
            </a:r>
          </a:p>
          <a:p>
            <a:r>
              <a:rPr lang="en-US" dirty="0">
                <a:latin typeface="Verdana" panose="020B0604030504040204" pitchFamily="34" charset="0"/>
                <a:ea typeface="Verdana" panose="020B0604030504040204" pitchFamily="34" charset="0"/>
              </a:rPr>
              <a:t>33% serve veterans under 60</a:t>
            </a:r>
          </a:p>
        </p:txBody>
      </p:sp>
      <p:sp>
        <p:nvSpPr>
          <p:cNvPr id="4" name="Slide Number Placeholder 3"/>
          <p:cNvSpPr>
            <a:spLocks noGrp="1"/>
          </p:cNvSpPr>
          <p:nvPr>
            <p:ph type="sldNum" sz="quarter" idx="5"/>
          </p:nvPr>
        </p:nvSpPr>
        <p:spPr/>
        <p:txBody>
          <a:bodyPr/>
          <a:lstStyle/>
          <a:p>
            <a:pPr>
              <a:defRPr/>
            </a:pPr>
            <a:fld id="{0BCC99EA-5253-4F6D-A6FA-CB7893D57749}" type="slidenum">
              <a:rPr lang="en-US" smtClean="0"/>
              <a:pPr>
                <a:defRPr/>
              </a:pPr>
              <a:t>34</a:t>
            </a:fld>
            <a:endParaRPr lang="en-US"/>
          </a:p>
        </p:txBody>
      </p:sp>
    </p:spTree>
    <p:extLst>
      <p:ext uri="{BB962C8B-B14F-4D97-AF65-F5344CB8AC3E}">
        <p14:creationId xmlns:p14="http://schemas.microsoft.com/office/powerpoint/2010/main" val="31322669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a:extLst>
              <a:ext uri="{FF2B5EF4-FFF2-40B4-BE49-F238E27FC236}">
                <a16:creationId xmlns:a16="http://schemas.microsoft.com/office/drawing/2014/main" id="{34758454-7791-44AD-9DC6-08CF913AF1B2}"/>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77175" indent="-298051">
              <a:defRPr sz="2400">
                <a:solidFill>
                  <a:schemeClr val="tx1"/>
                </a:solidFill>
                <a:latin typeface="Arial" panose="020B0604020202020204" pitchFamily="34" charset="0"/>
                <a:ea typeface="MS PGothic" panose="020B0600070205080204" pitchFamily="34" charset="-128"/>
              </a:defRPr>
            </a:lvl2pPr>
            <a:lvl3pPr marL="1195407" indent="-237159">
              <a:defRPr sz="2400">
                <a:solidFill>
                  <a:schemeClr val="tx1"/>
                </a:solidFill>
                <a:latin typeface="Arial" panose="020B0604020202020204" pitchFamily="34" charset="0"/>
                <a:ea typeface="MS PGothic" panose="020B0600070205080204" pitchFamily="34" charset="-128"/>
              </a:defRPr>
            </a:lvl3pPr>
            <a:lvl4pPr marL="1676134" indent="-237159">
              <a:defRPr sz="2400">
                <a:solidFill>
                  <a:schemeClr val="tx1"/>
                </a:solidFill>
                <a:latin typeface="Arial" panose="020B0604020202020204" pitchFamily="34" charset="0"/>
                <a:ea typeface="MS PGothic" panose="020B0600070205080204" pitchFamily="34" charset="-128"/>
              </a:defRPr>
            </a:lvl4pPr>
            <a:lvl5pPr marL="2155259" indent="-237159">
              <a:defRPr sz="2400">
                <a:solidFill>
                  <a:schemeClr val="tx1"/>
                </a:solidFill>
                <a:latin typeface="Arial" panose="020B0604020202020204" pitchFamily="34" charset="0"/>
                <a:ea typeface="MS PGothic" panose="020B0600070205080204" pitchFamily="34" charset="-128"/>
              </a:defRPr>
            </a:lvl5pPr>
            <a:lvl6pPr marL="2616756" indent="-237159"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3078254" indent="-237159"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539752" indent="-237159"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4001249" indent="-237159"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CB6A8DC-6784-417F-8B2E-345F4BF84C7A}" type="slidenum">
              <a:rPr lang="en-US" altLang="en-US" sz="1200"/>
              <a:pPr/>
              <a:t>37</a:t>
            </a:fld>
            <a:endParaRPr lang="en-US" altLang="en-US" sz="1200"/>
          </a:p>
        </p:txBody>
      </p:sp>
      <p:sp>
        <p:nvSpPr>
          <p:cNvPr id="90115" name="Rectangle 2">
            <a:extLst>
              <a:ext uri="{FF2B5EF4-FFF2-40B4-BE49-F238E27FC236}">
                <a16:creationId xmlns:a16="http://schemas.microsoft.com/office/drawing/2014/main" id="{2B657A29-4FFE-4177-980B-577A33904006}"/>
              </a:ext>
            </a:extLst>
          </p:cNvPr>
          <p:cNvSpPr>
            <a:spLocks noGrp="1" noRot="1" noChangeAspect="1" noChangeArrowheads="1" noTextEdit="1"/>
          </p:cNvSpPr>
          <p:nvPr>
            <p:ph type="sldImg"/>
          </p:nvPr>
        </p:nvSpPr>
        <p:spPr>
          <a:solidFill>
            <a:srgbClr val="FFFFFF"/>
          </a:solidFill>
          <a:ln/>
        </p:spPr>
      </p:sp>
      <p:sp>
        <p:nvSpPr>
          <p:cNvPr id="90116" name="Rectangle 3">
            <a:extLst>
              <a:ext uri="{FF2B5EF4-FFF2-40B4-BE49-F238E27FC236}">
                <a16:creationId xmlns:a16="http://schemas.microsoft.com/office/drawing/2014/main" id="{2AD4C0E9-45CC-455B-9F42-33DDAC8F383A}"/>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r>
              <a:rPr lang="en-US" altLang="en-US">
                <a:latin typeface="Arial" panose="020B0604020202020204" pitchFamily="34" charset="0"/>
              </a:rPr>
              <a:t>We are the Eldercare Locator!</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The Eldercare Locator is a service that is funded by the Administration on Aging of the Administration for Community Living. We are administered by the National Association of Area Agencies on Aging.  We work very closely with the NASUAD in the promotion of quality information and referral services nationwide.</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We are 15 staff members strong –all with diverse educational backgrounds from psychology to pubic health to computer science and mass communications.  Our staff have experience in human services fields such as working for the non profit health sector and several have worked in public transportation services.  We also have several staff members with a background and study in IT and technology.  What brings us all together is our common desire to enhance the lives of older adults, persons with disabilities and their caregivers by linking them to community resources, programs and services.  I want you know about them and consider them your colleagues in our field.</a:t>
            </a:r>
          </a:p>
          <a:p>
            <a:pPr eaLnBrk="1" hangingPunct="1"/>
            <a:r>
              <a:rPr lang="en-US" altLang="en-US">
                <a:latin typeface="Arial" panose="020B0604020202020204" pitchFamily="34" charset="0"/>
              </a:rPr>
              <a:t>Specifically, we have 8 Information and Referral Specialists.  They form our foundation and are our front line staff answering calls on an ongoing basis.</a:t>
            </a:r>
          </a:p>
          <a:p>
            <a:pPr eaLnBrk="1" hangingPunct="1"/>
            <a:r>
              <a:rPr lang="en-US" altLang="en-US">
                <a:latin typeface="Arial" panose="020B0604020202020204" pitchFamily="34" charset="0"/>
              </a:rPr>
              <a:t>We also have 4 staff who serve in the Enhanced Services area.  I will explain this in more detail however, these staff members provide additional support to staff in complex calls and have additional responsibilities  to ensure that we are running a responsive and trusted service.</a:t>
            </a:r>
          </a:p>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640368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CD8DBD7-A935-4A95-A95C-81EE9E823142}" type="slidenum">
              <a:rPr lang="en-US" smtClean="0"/>
              <a:t>39</a:t>
            </a:fld>
            <a:endParaRPr lang="en-US"/>
          </a:p>
        </p:txBody>
      </p:sp>
    </p:spTree>
    <p:extLst>
      <p:ext uri="{BB962C8B-B14F-4D97-AF65-F5344CB8AC3E}">
        <p14:creationId xmlns:p14="http://schemas.microsoft.com/office/powerpoint/2010/main" val="29043745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95">
              <a:defRPr/>
            </a:pPr>
            <a:r>
              <a:rPr lang="en-US" dirty="0">
                <a:solidFill>
                  <a:srgbClr val="0B4A5D"/>
                </a:solidFill>
                <a:latin typeface="Arial Nova Cond Light"/>
              </a:rPr>
              <a:t>The National Council on Aging is the national voice for every person’s right to age well. </a:t>
            </a:r>
          </a:p>
          <a:p>
            <a:pPr defTabSz="922995">
              <a:defRPr/>
            </a:pPr>
            <a:r>
              <a:rPr lang="en-US">
                <a:solidFill>
                  <a:srgbClr val="0B4A5D"/>
                </a:solidFill>
                <a:latin typeface="Arial Nova Cond Light"/>
              </a:rPr>
              <a:t>Working with thousands of national and local partners, we provide resources, tools, best practices, and advocacy to ensure every person can age with health and financial security. </a:t>
            </a:r>
          </a:p>
          <a:p>
            <a:endParaRPr lang="en-US"/>
          </a:p>
        </p:txBody>
      </p:sp>
      <p:sp>
        <p:nvSpPr>
          <p:cNvPr id="4" name="Slide Number Placeholder 3"/>
          <p:cNvSpPr>
            <a:spLocks noGrp="1"/>
          </p:cNvSpPr>
          <p:nvPr>
            <p:ph type="sldNum" sz="quarter" idx="5"/>
          </p:nvPr>
        </p:nvSpPr>
        <p:spPr/>
        <p:txBody>
          <a:bodyPr/>
          <a:lstStyle/>
          <a:p>
            <a:pPr defTabSz="922995">
              <a:defRPr/>
            </a:pPr>
            <a:fld id="{78A8CE01-25CD-CF42-9DCE-3A72820397E1}" type="slidenum">
              <a:rPr lang="en-US">
                <a:solidFill>
                  <a:prstClr val="black"/>
                </a:solidFill>
                <a:latin typeface="Calibri" panose="020F0502020204030204"/>
              </a:rPr>
              <a:pPr defTabSz="922995">
                <a:defRPr/>
              </a:pPr>
              <a:t>40</a:t>
            </a:fld>
            <a:endParaRPr lang="en-US">
              <a:solidFill>
                <a:prstClr val="black"/>
              </a:solidFill>
              <a:latin typeface="Calibri" panose="020F0502020204030204"/>
            </a:endParaRPr>
          </a:p>
        </p:txBody>
      </p:sp>
    </p:spTree>
    <p:extLst>
      <p:ext uri="{BB962C8B-B14F-4D97-AF65-F5344CB8AC3E}">
        <p14:creationId xmlns:p14="http://schemas.microsoft.com/office/powerpoint/2010/main" val="42017331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solidFill>
                  <a:srgbClr val="2C2C2C"/>
                </a:solidFill>
              </a:rPr>
              <a:t>A 2023 </a:t>
            </a:r>
            <a:r>
              <a:rPr lang="en-US"/>
              <a:t>scan of senior center administrators and community stakeholders</a:t>
            </a:r>
            <a:r>
              <a:rPr lang="en-US">
                <a:solidFill>
                  <a:srgbClr val="2C2C2C"/>
                </a:solidFill>
              </a:rPr>
              <a:t> revealed some important findings on challenges and opportunities facing today's senior centers.</a:t>
            </a:r>
            <a:endParaRPr lang="en-US"/>
          </a:p>
          <a:p>
            <a:r>
              <a:rPr lang="en-US">
                <a:solidFill>
                  <a:srgbClr val="2C2C2C"/>
                </a:solidFill>
              </a:rPr>
              <a:t>Among the main themes that emerged: trends in staffing and leadership; funding challenges; impact of technology; impact of COVID-19; and the role of NCOA's National Institute of Senior Centers.</a:t>
            </a:r>
            <a:endParaRPr lang="en-US"/>
          </a:p>
          <a:p>
            <a:r>
              <a:rPr lang="en-US">
                <a:solidFill>
                  <a:srgbClr val="2C2C2C"/>
                </a:solidFill>
              </a:rPr>
              <a:t>These findings help guide current and future work of NISC. We continue to collect information from our senior center partners through an indepth survey around who they are serving, what takes place at their center, and how they operate.</a:t>
            </a:r>
            <a:endParaRPr lang="en-US"/>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DCD8DBD7-A935-4A95-A95C-81EE9E823142}" type="slidenum">
              <a:rPr lang="en-US" smtClean="0"/>
              <a:t>42</a:t>
            </a:fld>
            <a:endParaRPr lang="en-US"/>
          </a:p>
        </p:txBody>
      </p:sp>
    </p:spTree>
    <p:extLst>
      <p:ext uri="{BB962C8B-B14F-4D97-AF65-F5344CB8AC3E}">
        <p14:creationId xmlns:p14="http://schemas.microsoft.com/office/powerpoint/2010/main" val="24305330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Every year NCOA hosts National Senior Center month, with a theme to share with our partners. We then develop tools and guides for how senior centers can engage their community and host events alongside our national network of senior center professionals.</a:t>
            </a:r>
          </a:p>
        </p:txBody>
      </p:sp>
      <p:sp>
        <p:nvSpPr>
          <p:cNvPr id="4" name="Slide Number Placeholder 3"/>
          <p:cNvSpPr>
            <a:spLocks noGrp="1"/>
          </p:cNvSpPr>
          <p:nvPr>
            <p:ph type="sldNum" sz="quarter" idx="5"/>
          </p:nvPr>
        </p:nvSpPr>
        <p:spPr/>
        <p:txBody>
          <a:bodyPr/>
          <a:lstStyle/>
          <a:p>
            <a:fld id="{DCD8DBD7-A935-4A95-A95C-81EE9E823142}" type="slidenum">
              <a:rPr lang="en-US" smtClean="0"/>
              <a:t>43</a:t>
            </a:fld>
            <a:endParaRPr lang="en-US"/>
          </a:p>
        </p:txBody>
      </p:sp>
    </p:spTree>
    <p:extLst>
      <p:ext uri="{BB962C8B-B14F-4D97-AF65-F5344CB8AC3E}">
        <p14:creationId xmlns:p14="http://schemas.microsoft.com/office/powerpoint/2010/main" val="41860948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NCOA meets monthly with a leadership collaborative with representatives from senior centers across the nation. We continue to ask for their updates from the field – the needs and opportunities that can align with our advocacy efforts on the hill. Through this partnerships, NCOA's advocacy work is responsive to the ever changing needs and concerns of our senior center partners. We have brought our senior center partners to the Hill to talk about the importance of the Older Americans Act to their programming and operations. We bring them in to speak at our national conference, we do site visits to centers so that we can share their stories at the national level, and even have had some federal funding partners visit centers with us. </a:t>
            </a:r>
          </a:p>
        </p:txBody>
      </p:sp>
      <p:sp>
        <p:nvSpPr>
          <p:cNvPr id="4" name="Slide Number Placeholder 3"/>
          <p:cNvSpPr>
            <a:spLocks noGrp="1"/>
          </p:cNvSpPr>
          <p:nvPr>
            <p:ph type="sldNum" sz="quarter" idx="5"/>
          </p:nvPr>
        </p:nvSpPr>
        <p:spPr/>
        <p:txBody>
          <a:bodyPr/>
          <a:lstStyle/>
          <a:p>
            <a:fld id="{DCD8DBD7-A935-4A95-A95C-81EE9E823142}" type="slidenum">
              <a:rPr lang="en-US" smtClean="0"/>
              <a:t>44</a:t>
            </a:fld>
            <a:endParaRPr lang="en-US"/>
          </a:p>
        </p:txBody>
      </p:sp>
    </p:spTree>
    <p:extLst>
      <p:ext uri="{BB962C8B-B14F-4D97-AF65-F5344CB8AC3E}">
        <p14:creationId xmlns:p14="http://schemas.microsoft.com/office/powerpoint/2010/main" val="1198061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0A0E82-B373-4A4C-AF89-944DF260C051}" type="slidenum">
              <a:rPr lang="en-US" smtClean="0"/>
              <a:t>3</a:t>
            </a:fld>
            <a:endParaRPr lang="en-US"/>
          </a:p>
        </p:txBody>
      </p:sp>
    </p:spTree>
    <p:extLst>
      <p:ext uri="{BB962C8B-B14F-4D97-AF65-F5344CB8AC3E}">
        <p14:creationId xmlns:p14="http://schemas.microsoft.com/office/powerpoint/2010/main" val="2072575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We host regular webinars, including senior center summits and programs of excellence presentations highlighting the top programs hosted by senior centers across the nation each year. We host many opportunities for networking for senior center professionals – including small group discussions around affinity groups, a regular newsletter, and a specific track within our conference.</a:t>
            </a:r>
          </a:p>
        </p:txBody>
      </p:sp>
      <p:sp>
        <p:nvSpPr>
          <p:cNvPr id="4" name="Slide Number Placeholder 3"/>
          <p:cNvSpPr>
            <a:spLocks noGrp="1"/>
          </p:cNvSpPr>
          <p:nvPr>
            <p:ph type="sldNum" sz="quarter" idx="5"/>
          </p:nvPr>
        </p:nvSpPr>
        <p:spPr/>
        <p:txBody>
          <a:bodyPr/>
          <a:lstStyle/>
          <a:p>
            <a:fld id="{DCD8DBD7-A935-4A95-A95C-81EE9E823142}" type="slidenum">
              <a:rPr lang="en-US" smtClean="0"/>
              <a:t>45</a:t>
            </a:fld>
            <a:endParaRPr lang="en-US"/>
          </a:p>
        </p:txBody>
      </p:sp>
    </p:spTree>
    <p:extLst>
      <p:ext uri="{BB962C8B-B14F-4D97-AF65-F5344CB8AC3E}">
        <p14:creationId xmlns:p14="http://schemas.microsoft.com/office/powerpoint/2010/main" val="24879376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84571" indent="-384571" defTabSz="615315">
              <a:buFont typeface="Arial" panose="020B0604020202020204" pitchFamily="34" charset="0"/>
              <a:buChar char="•"/>
            </a:pPr>
            <a:r>
              <a:rPr lang="en-US" b="1" dirty="0">
                <a:solidFill>
                  <a:srgbClr val="000000"/>
                </a:solidFill>
                <a:latin typeface="Calibri"/>
              </a:rPr>
              <a:t>People want to stay in home</a:t>
            </a:r>
            <a:r>
              <a:rPr lang="en-US" dirty="0">
                <a:solidFill>
                  <a:srgbClr val="000000"/>
                </a:solidFill>
                <a:latin typeface="Calibri"/>
              </a:rPr>
              <a:t>, community</a:t>
            </a:r>
            <a:endParaRPr lang="en-US" sz="800" b="1" dirty="0">
              <a:solidFill>
                <a:srgbClr val="000000"/>
              </a:solidFill>
              <a:latin typeface="Calibri"/>
            </a:endParaRPr>
          </a:p>
          <a:p>
            <a:pPr marL="384571" indent="-384571" defTabSz="615315">
              <a:buFont typeface="Arial" panose="020B0604020202020204" pitchFamily="34" charset="0"/>
              <a:buChar char="•"/>
            </a:pPr>
            <a:r>
              <a:rPr lang="en-US" b="1" dirty="0">
                <a:solidFill>
                  <a:srgbClr val="000000"/>
                </a:solidFill>
                <a:latin typeface="Calibri"/>
              </a:rPr>
              <a:t>Aging in place </a:t>
            </a:r>
            <a:r>
              <a:rPr lang="en-US" dirty="0">
                <a:solidFill>
                  <a:srgbClr val="000000"/>
                </a:solidFill>
                <a:latin typeface="Calibri"/>
              </a:rPr>
              <a:t>maintains access to resources, social connections, and supports independence</a:t>
            </a:r>
          </a:p>
          <a:p>
            <a:pPr marL="384571" indent="-384571" defTabSz="615315">
              <a:buFont typeface="Arial" panose="020B0604020202020204" pitchFamily="34" charset="0"/>
              <a:buChar char="•"/>
            </a:pPr>
            <a:r>
              <a:rPr lang="en-US" sz="1100" b="1" dirty="0">
                <a:solidFill>
                  <a:srgbClr val="000000"/>
                </a:solidFill>
              </a:rPr>
              <a:t>Home is now a health care setting: </a:t>
            </a:r>
            <a:r>
              <a:rPr lang="en-US" sz="1100" dirty="0">
                <a:solidFill>
                  <a:srgbClr val="000000"/>
                </a:solidFill>
                <a:latin typeface="Calibri"/>
              </a:rPr>
              <a:t>Caregiving, home and community-based services</a:t>
            </a:r>
            <a:endParaRPr lang="en-US" sz="800" dirty="0">
              <a:solidFill>
                <a:srgbClr val="000000"/>
              </a:solidFill>
              <a:latin typeface="Calibri"/>
            </a:endParaRPr>
          </a:p>
          <a:p>
            <a:pPr marL="384571" indent="-384571" defTabSz="615315">
              <a:buFont typeface="Arial" panose="020B0604020202020204" pitchFamily="34" charset="0"/>
              <a:buChar char="•"/>
            </a:pPr>
            <a:r>
              <a:rPr lang="en-US" b="1" dirty="0">
                <a:solidFill>
                  <a:srgbClr val="000000"/>
                </a:solidFill>
                <a:latin typeface="Calibri"/>
              </a:rPr>
              <a:t>Problem: </a:t>
            </a:r>
            <a:r>
              <a:rPr lang="en-US" dirty="0">
                <a:solidFill>
                  <a:srgbClr val="000000"/>
                </a:solidFill>
                <a:latin typeface="Calibri"/>
              </a:rPr>
              <a:t>Housing does not support aging</a:t>
            </a:r>
          </a:p>
          <a:p>
            <a:pPr marL="384571" indent="-384571" defTabSz="615315">
              <a:buFont typeface="Arial" panose="020B0604020202020204" pitchFamily="34" charset="0"/>
              <a:buChar char="•"/>
            </a:pPr>
            <a:r>
              <a:rPr lang="en-US" b="1" dirty="0">
                <a:solidFill>
                  <a:srgbClr val="000000"/>
                </a:solidFill>
                <a:latin typeface="Calibri"/>
              </a:rPr>
              <a:t>More than half of all falls among adults age 65+ happen in the home</a:t>
            </a:r>
          </a:p>
          <a:p>
            <a:r>
              <a:rPr lang="en-US" dirty="0"/>
              <a:t>Most homes were not built with features that support individuals’ ability to perform their daily activities, such as bathing and cooking, should they develop mobility impairments. Fewer than four percent of U.S. residential units are suitable for people with moderate mobility disabilities; about one percent are wheelchair accessible. (Joint Center for Housing Studies, Harvard University, 2016)</a:t>
            </a:r>
          </a:p>
          <a:p>
            <a:endParaRPr lang="en-US" dirty="0"/>
          </a:p>
        </p:txBody>
      </p:sp>
      <p:sp>
        <p:nvSpPr>
          <p:cNvPr id="4" name="Slide Number Placeholder 3"/>
          <p:cNvSpPr>
            <a:spLocks noGrp="1"/>
          </p:cNvSpPr>
          <p:nvPr>
            <p:ph type="sldNum" sz="quarter" idx="5"/>
          </p:nvPr>
        </p:nvSpPr>
        <p:spPr/>
        <p:txBody>
          <a:bodyPr/>
          <a:lstStyle/>
          <a:p>
            <a:pPr defTabSz="922995">
              <a:defRPr/>
            </a:pPr>
            <a:fld id="{88A00F89-07D2-214E-B626-85F25B086A04}" type="slidenum">
              <a:rPr lang="en-US">
                <a:solidFill>
                  <a:prstClr val="black"/>
                </a:solidFill>
                <a:latin typeface="Arial" panose="020B0604020202020204" pitchFamily="34" charset="0"/>
              </a:rPr>
              <a:pPr defTabSz="922995">
                <a:defRPr/>
              </a:pPr>
              <a:t>46</a:t>
            </a:fld>
            <a:endParaRPr lang="en-US">
              <a:solidFill>
                <a:prstClr val="black"/>
              </a:solidFill>
              <a:latin typeface="Arial" panose="020B0604020202020204" pitchFamily="34" charset="0"/>
            </a:endParaRPr>
          </a:p>
        </p:txBody>
      </p:sp>
    </p:spTree>
    <p:extLst>
      <p:ext uri="{BB962C8B-B14F-4D97-AF65-F5344CB8AC3E}">
        <p14:creationId xmlns:p14="http://schemas.microsoft.com/office/powerpoint/2010/main" val="19938061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panose="020B0604020202020204" pitchFamily="34" charset="0"/>
              </a:rPr>
              <a:t>45 active and in-development</a:t>
            </a:r>
          </a:p>
        </p:txBody>
      </p:sp>
      <p:sp>
        <p:nvSpPr>
          <p:cNvPr id="4" name="Slide Number Placeholder 3"/>
          <p:cNvSpPr>
            <a:spLocks noGrp="1"/>
          </p:cNvSpPr>
          <p:nvPr>
            <p:ph type="sldNum" sz="quarter" idx="5"/>
          </p:nvPr>
        </p:nvSpPr>
        <p:spPr/>
        <p:txBody>
          <a:bodyPr/>
          <a:lstStyle/>
          <a:p>
            <a:pPr defTabSz="922995">
              <a:defRPr/>
            </a:pPr>
            <a:fld id="{78A8CE01-25CD-CF42-9DCE-3A72820397E1}" type="slidenum">
              <a:rPr lang="en-US">
                <a:solidFill>
                  <a:prstClr val="black"/>
                </a:solidFill>
                <a:latin typeface="Arial" panose="020B0604020202020204" pitchFamily="34" charset="0"/>
              </a:rPr>
              <a:pPr defTabSz="922995">
                <a:defRPr/>
              </a:pPr>
              <a:t>47</a:t>
            </a:fld>
            <a:endParaRPr lang="en-US">
              <a:solidFill>
                <a:prstClr val="black"/>
              </a:solidFill>
              <a:latin typeface="Arial" panose="020B0604020202020204" pitchFamily="34" charset="0"/>
            </a:endParaRPr>
          </a:p>
        </p:txBody>
      </p:sp>
    </p:spTree>
    <p:extLst>
      <p:ext uri="{BB962C8B-B14F-4D97-AF65-F5344CB8AC3E}">
        <p14:creationId xmlns:p14="http://schemas.microsoft.com/office/powerpoint/2010/main" val="10077576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62" indent="-173062" defTabSz="922995">
              <a:buFont typeface="Arial" panose="020B0604020202020204" pitchFamily="34" charset="0"/>
              <a:buChar char="•"/>
              <a:defRPr/>
            </a:pPr>
            <a:r>
              <a:rPr lang="en-US" b="1" dirty="0"/>
              <a:t>AT</a:t>
            </a:r>
            <a:r>
              <a:rPr lang="en-US" dirty="0"/>
              <a:t> supports individuals with disabilities and older adults to live at home independently and with a higher quality of life. Most AT for housing includes simple devices such as threshold ramps, grab bars, and transfer poles, assisting individuals in avoiding falls and saving thousands of dollars in healthcare costs. Smart home devices, including lights, thermostats, and security systems, now provide environmental control opportunities for residents with mobility limitations. Devices that support memory and cognition assist older adults and others in staying current with medications. Home modifications, such as ceiling track systems, can lift persons with paralysis and move them between rooms. Service providers can remotely monitor residents' routines using sensors and then drop in via video to provide assistance, support, and companionship. </a:t>
            </a:r>
          </a:p>
          <a:p>
            <a:pPr marL="173062" indent="-173062">
              <a:buFont typeface="Arial" panose="020B0604020202020204" pitchFamily="34" charset="0"/>
              <a:buChar char="•"/>
            </a:pPr>
            <a:r>
              <a:rPr lang="en-US" b="1" i="0" dirty="0">
                <a:solidFill>
                  <a:srgbClr val="433B3D"/>
                </a:solidFill>
                <a:effectLst/>
                <a:latin typeface="Arial" panose="020B0604020202020204" pitchFamily="34" charset="0"/>
              </a:rPr>
              <a:t>Centers for Independent Living (CILs) </a:t>
            </a:r>
            <a:r>
              <a:rPr lang="en-US" b="0" i="0" dirty="0">
                <a:solidFill>
                  <a:srgbClr val="433B3D"/>
                </a:solidFill>
                <a:effectLst/>
                <a:latin typeface="Arial" panose="020B0604020202020204" pitchFamily="34" charset="0"/>
              </a:rPr>
              <a:t>are community-based organizations that support people with disabilities in achieving greater independence and improving their quality of life. They offer a variety of services, including connecting individuals with resources and services in the community for transportation, healthcare, and support with transitions to community living. </a:t>
            </a:r>
            <a:endParaRPr lang="en-US" altLang="en-US" dirty="0"/>
          </a:p>
        </p:txBody>
      </p:sp>
      <p:sp>
        <p:nvSpPr>
          <p:cNvPr id="4" name="Slide Number Placeholder 3"/>
          <p:cNvSpPr>
            <a:spLocks noGrp="1"/>
          </p:cNvSpPr>
          <p:nvPr>
            <p:ph type="sldNum" sz="quarter" idx="5"/>
          </p:nvPr>
        </p:nvSpPr>
        <p:spPr/>
        <p:txBody>
          <a:bodyPr/>
          <a:lstStyle/>
          <a:p>
            <a:pPr defTabSz="922995">
              <a:defRPr/>
            </a:pPr>
            <a:fld id="{78A8CE01-25CD-CF42-9DCE-3A72820397E1}" type="slidenum">
              <a:rPr lang="en-US">
                <a:solidFill>
                  <a:prstClr val="black"/>
                </a:solidFill>
                <a:latin typeface="Arial" panose="020B0604020202020204" pitchFamily="34" charset="0"/>
              </a:rPr>
              <a:pPr defTabSz="922995">
                <a:defRPr/>
              </a:pPr>
              <a:t>48</a:t>
            </a:fld>
            <a:endParaRPr lang="en-US">
              <a:solidFill>
                <a:prstClr val="black"/>
              </a:solidFill>
              <a:latin typeface="Arial" panose="020B0604020202020204" pitchFamily="34" charset="0"/>
            </a:endParaRPr>
          </a:p>
        </p:txBody>
      </p:sp>
    </p:spTree>
    <p:extLst>
      <p:ext uri="{BB962C8B-B14F-4D97-AF65-F5344CB8AC3E}">
        <p14:creationId xmlns:p14="http://schemas.microsoft.com/office/powerpoint/2010/main" val="37408922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22995">
              <a:defRPr/>
            </a:pPr>
            <a:fld id="{78A8CE01-25CD-CF42-9DCE-3A72820397E1}" type="slidenum">
              <a:rPr lang="en-US">
                <a:solidFill>
                  <a:prstClr val="black"/>
                </a:solidFill>
                <a:latin typeface="Arial" panose="020B0604020202020204" pitchFamily="34" charset="0"/>
              </a:rPr>
              <a:pPr defTabSz="922995">
                <a:defRPr/>
              </a:pPr>
              <a:t>49</a:t>
            </a:fld>
            <a:endParaRPr lang="en-US">
              <a:solidFill>
                <a:prstClr val="black"/>
              </a:solidFill>
              <a:latin typeface="Arial" panose="020B0604020202020204" pitchFamily="34" charset="0"/>
            </a:endParaRPr>
          </a:p>
        </p:txBody>
      </p:sp>
    </p:spTree>
    <p:extLst>
      <p:ext uri="{BB962C8B-B14F-4D97-AF65-F5344CB8AC3E}">
        <p14:creationId xmlns:p14="http://schemas.microsoft.com/office/powerpoint/2010/main" val="4189448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62" indent="-173062">
              <a:buFont typeface="Arial" panose="020B0604020202020204" pitchFamily="34" charset="0"/>
              <a:buChar char="•"/>
            </a:pPr>
            <a:endParaRPr lang="en-US" b="0" dirty="0"/>
          </a:p>
          <a:p>
            <a:pPr marL="173062" indent="-173062">
              <a:buFont typeface="Arial" panose="020B0604020202020204" pitchFamily="34" charset="0"/>
              <a:buChar char="•"/>
            </a:pPr>
            <a:r>
              <a:rPr lang="en-US" b="1" dirty="0"/>
              <a:t>In 2021, 70% of Centers for Independent Living (CILs) </a:t>
            </a:r>
            <a:r>
              <a:rPr lang="en-US" b="0" dirty="0"/>
              <a:t>operated home modification programs to help people make their homes more accessible. Some CILs help recommend improvements, others help with minor home mods, and some CILs assist with everything from recommendations, planning, and construction. </a:t>
            </a:r>
          </a:p>
          <a:p>
            <a:pPr marL="173062" indent="-173062" defTabSz="922995">
              <a:buFont typeface="Arial" panose="020B0604020202020204" pitchFamily="34" charset="0"/>
              <a:buChar char="•"/>
              <a:defRPr/>
            </a:pPr>
            <a:r>
              <a:rPr lang="en-US" altLang="en-US" b="1" dirty="0"/>
              <a:t>AT</a:t>
            </a:r>
            <a:r>
              <a:rPr lang="en-US" altLang="en-US" dirty="0"/>
              <a:t> – medical equipment closets, home mod programs, AT devices and tech, and demonstration centers.</a:t>
            </a:r>
          </a:p>
          <a:p>
            <a:endParaRPr lang="en-US" dirty="0"/>
          </a:p>
        </p:txBody>
      </p:sp>
      <p:sp>
        <p:nvSpPr>
          <p:cNvPr id="4" name="Slide Number Placeholder 3"/>
          <p:cNvSpPr>
            <a:spLocks noGrp="1"/>
          </p:cNvSpPr>
          <p:nvPr>
            <p:ph type="sldNum" sz="quarter" idx="5"/>
          </p:nvPr>
        </p:nvSpPr>
        <p:spPr/>
        <p:txBody>
          <a:bodyPr/>
          <a:lstStyle/>
          <a:p>
            <a:pPr defTabSz="922995">
              <a:defRPr/>
            </a:pPr>
            <a:fld id="{88A00F89-07D2-214E-B626-85F25B086A04}" type="slidenum">
              <a:rPr lang="en-US">
                <a:solidFill>
                  <a:prstClr val="black"/>
                </a:solidFill>
                <a:latin typeface="Calibri" panose="020F0502020204030204"/>
              </a:rPr>
              <a:pPr defTabSz="922995">
                <a:defRPr/>
              </a:pPr>
              <a:t>50</a:t>
            </a:fld>
            <a:endParaRPr lang="en-US">
              <a:solidFill>
                <a:prstClr val="black"/>
              </a:solidFill>
              <a:latin typeface="Calibri" panose="020F0502020204030204"/>
            </a:endParaRPr>
          </a:p>
        </p:txBody>
      </p:sp>
    </p:spTree>
    <p:extLst>
      <p:ext uri="{BB962C8B-B14F-4D97-AF65-F5344CB8AC3E}">
        <p14:creationId xmlns:p14="http://schemas.microsoft.com/office/powerpoint/2010/main" val="7132691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22995">
              <a:defRPr/>
            </a:pPr>
            <a:fld id="{78A8CE01-25CD-CF42-9DCE-3A72820397E1}" type="slidenum">
              <a:rPr lang="en-US">
                <a:solidFill>
                  <a:prstClr val="black"/>
                </a:solidFill>
                <a:latin typeface="Arial" panose="020B0604020202020204" pitchFamily="34" charset="0"/>
              </a:rPr>
              <a:pPr defTabSz="922995">
                <a:defRPr/>
              </a:pPr>
              <a:t>52</a:t>
            </a:fld>
            <a:endParaRPr lang="en-US">
              <a:solidFill>
                <a:prstClr val="black"/>
              </a:solidFill>
              <a:latin typeface="Arial" panose="020B0604020202020204" pitchFamily="34" charset="0"/>
            </a:endParaRPr>
          </a:p>
        </p:txBody>
      </p:sp>
    </p:spTree>
    <p:extLst>
      <p:ext uri="{BB962C8B-B14F-4D97-AF65-F5344CB8AC3E}">
        <p14:creationId xmlns:p14="http://schemas.microsoft.com/office/powerpoint/2010/main" val="7230667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a:t>
            </a:r>
          </a:p>
        </p:txBody>
      </p:sp>
      <p:sp>
        <p:nvSpPr>
          <p:cNvPr id="4" name="Slide Number Placeholder 3"/>
          <p:cNvSpPr>
            <a:spLocks noGrp="1"/>
          </p:cNvSpPr>
          <p:nvPr>
            <p:ph type="sldNum" sz="quarter" idx="10"/>
          </p:nvPr>
        </p:nvSpPr>
        <p:spPr/>
        <p:txBody>
          <a:bodyPr/>
          <a:lstStyle/>
          <a:p>
            <a:pPr defTabSz="922995">
              <a:defRPr/>
            </a:pPr>
            <a:fld id="{F9F08466-AEA7-4FC0-9459-6A32F61DA297}" type="slidenum">
              <a:rPr lang="en-US">
                <a:solidFill>
                  <a:prstClr val="black"/>
                </a:solidFill>
                <a:latin typeface="NeueHaasGroteskText Std" panose="020B0504020202020204" pitchFamily="34" charset="0"/>
              </a:rPr>
              <a:pPr defTabSz="922995">
                <a:defRPr/>
              </a:pPr>
              <a:t>53</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2896824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E198E-818E-4465-ACA2-41811FA409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BE38AB-1FFF-26DA-11E7-FA7D83C595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6E89E9-C238-9743-CB31-3A7097B53A83}"/>
              </a:ext>
            </a:extLst>
          </p:cNvPr>
          <p:cNvSpPr>
            <a:spLocks noGrp="1"/>
          </p:cNvSpPr>
          <p:nvPr>
            <p:ph type="body" idx="1"/>
          </p:nvPr>
        </p:nvSpPr>
        <p:spPr/>
        <p:txBody>
          <a:bodyPr/>
          <a:lstStyle/>
          <a:p>
            <a:r>
              <a:rPr lang="en-US" dirty="0"/>
              <a:t>Includes older adults where they may not consider themselves as having a disability but may have some functional </a:t>
            </a:r>
            <a:r>
              <a:rPr lang="en-US" dirty="0" err="1"/>
              <a:t>limittiations</a:t>
            </a:r>
            <a:r>
              <a:rPr lang="en-US" dirty="0"/>
              <a:t>, such as hearing loss, vision loss, cognitive difficulties, balance and mobility issues, fine motor skills </a:t>
            </a:r>
            <a:r>
              <a:rPr lang="en-US" dirty="0" err="1"/>
              <a:t>difficiulties</a:t>
            </a:r>
            <a:r>
              <a:rPr lang="en-US" dirty="0"/>
              <a:t> and more.</a:t>
            </a:r>
          </a:p>
        </p:txBody>
      </p:sp>
      <p:sp>
        <p:nvSpPr>
          <p:cNvPr id="4" name="Slide Number Placeholder 3">
            <a:extLst>
              <a:ext uri="{FF2B5EF4-FFF2-40B4-BE49-F238E27FC236}">
                <a16:creationId xmlns:a16="http://schemas.microsoft.com/office/drawing/2014/main" id="{ADC3A165-161E-FF7C-8660-0F3BB4F22B29}"/>
              </a:ext>
            </a:extLst>
          </p:cNvPr>
          <p:cNvSpPr>
            <a:spLocks noGrp="1"/>
          </p:cNvSpPr>
          <p:nvPr>
            <p:ph type="sldNum" sz="quarter" idx="5"/>
          </p:nvPr>
        </p:nvSpPr>
        <p:spPr/>
        <p:txBody>
          <a:bodyPr/>
          <a:lstStyle/>
          <a:p>
            <a:pPr defTabSz="922995">
              <a:defRPr/>
            </a:pPr>
            <a:fld id="{F9F08466-AEA7-4FC0-9459-6A32F61DA297}" type="slidenum">
              <a:rPr lang="en-US">
                <a:solidFill>
                  <a:prstClr val="black"/>
                </a:solidFill>
                <a:latin typeface="NeueHaasGroteskText Std" panose="020B0504020202020204" pitchFamily="34" charset="0"/>
              </a:rPr>
              <a:pPr defTabSz="922995">
                <a:defRPr/>
              </a:pPr>
              <a:t>54</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42626899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22995">
              <a:defRPr/>
            </a:pPr>
            <a:fld id="{F9F08466-AEA7-4FC0-9459-6A32F61DA297}" type="slidenum">
              <a:rPr lang="en-US">
                <a:solidFill>
                  <a:prstClr val="black"/>
                </a:solidFill>
                <a:latin typeface="NeueHaasGroteskText Std" panose="020B0504020202020204" pitchFamily="34" charset="0"/>
              </a:rPr>
              <a:pPr defTabSz="922995">
                <a:defRPr/>
              </a:pPr>
              <a:t>55</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1677501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6AFFF2-F211-206F-146A-CC500956CC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3975FE-4280-78A2-06FE-6388924636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36D63B-4590-E138-C14C-9C7371BDE92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8D59479-57EC-0CD4-9C06-62D5C2690EBA}"/>
              </a:ext>
            </a:extLst>
          </p:cNvPr>
          <p:cNvSpPr>
            <a:spLocks noGrp="1"/>
          </p:cNvSpPr>
          <p:nvPr>
            <p:ph type="sldNum" sz="quarter" idx="5"/>
          </p:nvPr>
        </p:nvSpPr>
        <p:spPr/>
        <p:txBody>
          <a:bodyPr/>
          <a:lstStyle/>
          <a:p>
            <a:fld id="{CC0A0E82-B373-4A4C-AF89-944DF260C051}" type="slidenum">
              <a:rPr lang="en-US" smtClean="0"/>
              <a:t>4</a:t>
            </a:fld>
            <a:endParaRPr lang="en-US"/>
          </a:p>
        </p:txBody>
      </p:sp>
    </p:spTree>
    <p:extLst>
      <p:ext uri="{BB962C8B-B14F-4D97-AF65-F5344CB8AC3E}">
        <p14:creationId xmlns:p14="http://schemas.microsoft.com/office/powerpoint/2010/main" val="39079343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24BD5-2047-32C3-F37C-CFFE14E469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9B33E5-007F-EBD0-8128-FED938651D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79F766-090C-5CE4-AEA5-441768F3BD4A}"/>
              </a:ext>
            </a:extLst>
          </p:cNvPr>
          <p:cNvSpPr>
            <a:spLocks noGrp="1"/>
          </p:cNvSpPr>
          <p:nvPr>
            <p:ph type="body" idx="1"/>
          </p:nvPr>
        </p:nvSpPr>
        <p:spPr/>
        <p:txBody>
          <a:bodyPr/>
          <a:lstStyle/>
          <a:p>
            <a:r>
              <a:rPr lang="en-US" dirty="0"/>
              <a:t>As defined by the 21</a:t>
            </a:r>
            <a:r>
              <a:rPr lang="en-US" baseline="30000" dirty="0"/>
              <a:t>st</a:t>
            </a:r>
            <a:r>
              <a:rPr lang="en-US" dirty="0"/>
              <a:t> Century AT Act legislation</a:t>
            </a:r>
          </a:p>
        </p:txBody>
      </p:sp>
      <p:sp>
        <p:nvSpPr>
          <p:cNvPr id="4" name="Slide Number Placeholder 3">
            <a:extLst>
              <a:ext uri="{FF2B5EF4-FFF2-40B4-BE49-F238E27FC236}">
                <a16:creationId xmlns:a16="http://schemas.microsoft.com/office/drawing/2014/main" id="{398EB8CF-F164-00A3-249C-156B6EB01748}"/>
              </a:ext>
            </a:extLst>
          </p:cNvPr>
          <p:cNvSpPr>
            <a:spLocks noGrp="1"/>
          </p:cNvSpPr>
          <p:nvPr>
            <p:ph type="sldNum" sz="quarter" idx="5"/>
          </p:nvPr>
        </p:nvSpPr>
        <p:spPr/>
        <p:txBody>
          <a:bodyPr/>
          <a:lstStyle/>
          <a:p>
            <a:pPr defTabSz="922995">
              <a:defRPr/>
            </a:pPr>
            <a:fld id="{F9F08466-AEA7-4FC0-9459-6A32F61DA297}" type="slidenum">
              <a:rPr lang="en-US">
                <a:solidFill>
                  <a:prstClr val="black"/>
                </a:solidFill>
                <a:latin typeface="NeueHaasGroteskText Std" panose="020B0504020202020204" pitchFamily="34" charset="0"/>
              </a:rPr>
              <a:pPr defTabSz="922995">
                <a:defRPr/>
              </a:pPr>
              <a:t>56</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13173266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these core services, we also provide I&amp;A, Training, Public awareness and technical assistance activities.</a:t>
            </a:r>
          </a:p>
        </p:txBody>
      </p:sp>
      <p:sp>
        <p:nvSpPr>
          <p:cNvPr id="4" name="Slide Number Placeholder 3"/>
          <p:cNvSpPr>
            <a:spLocks noGrp="1"/>
          </p:cNvSpPr>
          <p:nvPr>
            <p:ph type="sldNum" sz="quarter" idx="5"/>
          </p:nvPr>
        </p:nvSpPr>
        <p:spPr/>
        <p:txBody>
          <a:bodyPr/>
          <a:lstStyle/>
          <a:p>
            <a:pPr defTabSz="922995">
              <a:defRPr/>
            </a:pPr>
            <a:fld id="{F9F08466-AEA7-4FC0-9459-6A32F61DA297}" type="slidenum">
              <a:rPr lang="en-US">
                <a:solidFill>
                  <a:prstClr val="black"/>
                </a:solidFill>
                <a:latin typeface="NeueHaasGroteskText Std" panose="020B0504020202020204" pitchFamily="34" charset="0"/>
              </a:rPr>
              <a:pPr defTabSz="922995">
                <a:defRPr/>
              </a:pPr>
              <a:t>57</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28767774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5D24B-E44F-BAE2-039C-822C325B3F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8A949D-114B-7F24-0408-F3CB42F224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E29741-3925-E0ED-BF42-2F62EDA174F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78932D5-4D8C-ADC5-1C26-F07243048934}"/>
              </a:ext>
            </a:extLst>
          </p:cNvPr>
          <p:cNvSpPr>
            <a:spLocks noGrp="1"/>
          </p:cNvSpPr>
          <p:nvPr>
            <p:ph type="sldNum" sz="quarter" idx="5"/>
          </p:nvPr>
        </p:nvSpPr>
        <p:spPr/>
        <p:txBody>
          <a:bodyPr/>
          <a:lstStyle/>
          <a:p>
            <a:pPr defTabSz="922995">
              <a:defRPr/>
            </a:pPr>
            <a:fld id="{F9F08466-AEA7-4FC0-9459-6A32F61DA297}" type="slidenum">
              <a:rPr lang="en-US">
                <a:solidFill>
                  <a:prstClr val="black"/>
                </a:solidFill>
                <a:latin typeface="NeueHaasGroteskText Std" panose="020B0504020202020204" pitchFamily="34" charset="0"/>
              </a:rPr>
              <a:pPr defTabSz="922995">
                <a:defRPr/>
              </a:pPr>
              <a:t>58</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25712898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D3DC8-78F3-455F-5404-6739A0ABE9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C1ACED-06DD-8A62-7AC3-6976E0B690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761D3A-81DD-20FA-1DED-CA6E735A81F0}"/>
              </a:ext>
            </a:extLst>
          </p:cNvPr>
          <p:cNvSpPr>
            <a:spLocks noGrp="1"/>
          </p:cNvSpPr>
          <p:nvPr>
            <p:ph type="body" idx="1"/>
          </p:nvPr>
        </p:nvSpPr>
        <p:spPr/>
        <p:txBody>
          <a:bodyPr/>
          <a:lstStyle/>
          <a:p>
            <a:pPr defTabSz="922995">
              <a:defRPr/>
            </a:pPr>
            <a:r>
              <a:rPr lang="en-US" dirty="0"/>
              <a:t>Every state and US territory has an AT Act Program </a:t>
            </a:r>
          </a:p>
          <a:p>
            <a:endParaRPr lang="en-US" dirty="0"/>
          </a:p>
        </p:txBody>
      </p:sp>
      <p:sp>
        <p:nvSpPr>
          <p:cNvPr id="4" name="Slide Number Placeholder 3">
            <a:extLst>
              <a:ext uri="{FF2B5EF4-FFF2-40B4-BE49-F238E27FC236}">
                <a16:creationId xmlns:a16="http://schemas.microsoft.com/office/drawing/2014/main" id="{1AA11E93-C71D-A56E-D9D2-1177DEB37B28}"/>
              </a:ext>
            </a:extLst>
          </p:cNvPr>
          <p:cNvSpPr>
            <a:spLocks noGrp="1"/>
          </p:cNvSpPr>
          <p:nvPr>
            <p:ph type="sldNum" sz="quarter" idx="5"/>
          </p:nvPr>
        </p:nvSpPr>
        <p:spPr/>
        <p:txBody>
          <a:bodyPr/>
          <a:lstStyle/>
          <a:p>
            <a:pPr defTabSz="922995">
              <a:defRPr/>
            </a:pPr>
            <a:fld id="{F9F08466-AEA7-4FC0-9459-6A32F61DA297}" type="slidenum">
              <a:rPr lang="en-US">
                <a:solidFill>
                  <a:prstClr val="black"/>
                </a:solidFill>
                <a:latin typeface="NeueHaasGroteskText Std" panose="020B0504020202020204" pitchFamily="34" charset="0"/>
              </a:rPr>
              <a:pPr defTabSz="922995">
                <a:defRPr/>
              </a:pPr>
              <a:t>59</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65049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latin typeface="Calibri" panose="020F0502020204030204" pitchFamily="34" charset="0"/>
                <a:ea typeface="Times New Roman" panose="02020603050405020304" pitchFamily="18" charset="0"/>
              </a:rPr>
              <a:t>The Connecticut Tech Project is small but mighty it’s made up of myself and my one staff person Muriel Aparo, who hopefully you have already met or will meet today at our table out in the preassembly area across from registration </a:t>
            </a:r>
            <a:endParaRPr lang="en-US" sz="1800" dirty="0">
              <a:latin typeface="Calibri" panose="020F0502020204030204" pitchFamily="34" charset="0"/>
              <a:ea typeface="Calibri" panose="020F0502020204030204" pitchFamily="34" charset="0"/>
            </a:endParaRPr>
          </a:p>
          <a:p>
            <a:r>
              <a:rPr lang="en-US" sz="1800" dirty="0">
                <a:latin typeface="Calibri" panose="020F0502020204030204" pitchFamily="34" charset="0"/>
                <a:ea typeface="Times New Roman" panose="02020603050405020304" pitchFamily="18" charset="0"/>
              </a:rPr>
              <a:t> </a:t>
            </a:r>
            <a:endParaRPr lang="en-US" sz="1800" dirty="0">
              <a:latin typeface="Calibri" panose="020F0502020204030204" pitchFamily="34" charset="0"/>
              <a:ea typeface="Calibri" panose="020F0502020204030204" pitchFamily="34" charset="0"/>
            </a:endParaRPr>
          </a:p>
          <a:p>
            <a:r>
              <a:rPr lang="en-US" sz="1800" dirty="0">
                <a:latin typeface="Calibri" panose="020F0502020204030204" pitchFamily="34" charset="0"/>
                <a:ea typeface="Times New Roman" panose="02020603050405020304" pitchFamily="18" charset="0"/>
              </a:rPr>
              <a:t>If you didn’t know, the Connecticut Tech project has been around since the early 1990s. I joined in 2006 and had loved working with this program and with assistive technology where we help individuals with disabilities increase their access to AT home education and community living that’s our mission. We are happy to work with individuals with disabilities, family, members, educators, employers, professionals who seeking access to services and support.</a:t>
            </a:r>
            <a:endParaRPr lang="en-US" sz="1800" dirty="0">
              <a:latin typeface="Calibri" panose="020F0502020204030204" pitchFamily="34" charset="0"/>
              <a:ea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defTabSz="922995">
              <a:defRPr/>
            </a:pPr>
            <a:fld id="{9768A33B-2329-4421-B51F-FABD058CEF34}" type="slidenum">
              <a:rPr lang="en-US">
                <a:solidFill>
                  <a:prstClr val="black"/>
                </a:solidFill>
                <a:latin typeface="Calibri" panose="020F0502020204030204"/>
              </a:rPr>
              <a:pPr defTabSz="922995">
                <a:defRPr/>
              </a:pPr>
              <a:t>60</a:t>
            </a:fld>
            <a:endParaRPr lang="en-US">
              <a:solidFill>
                <a:prstClr val="black"/>
              </a:solidFill>
              <a:latin typeface="Calibri" panose="020F0502020204030204"/>
            </a:endParaRPr>
          </a:p>
        </p:txBody>
      </p:sp>
    </p:spTree>
    <p:extLst>
      <p:ext uri="{BB962C8B-B14F-4D97-AF65-F5344CB8AC3E}">
        <p14:creationId xmlns:p14="http://schemas.microsoft.com/office/powerpoint/2010/main" val="21620109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latin typeface="Calibri" panose="020F0502020204030204" pitchFamily="34" charset="0"/>
                <a:ea typeface="Times New Roman" panose="02020603050405020304" pitchFamily="18" charset="0"/>
              </a:rPr>
              <a:t>In Connecticut, we provide these services internally myself and Muriel, but also through our excellent community AT partner agencies throughout our state who are amazing!</a:t>
            </a:r>
            <a:endParaRPr lang="en-US" dirty="0"/>
          </a:p>
        </p:txBody>
      </p:sp>
      <p:sp>
        <p:nvSpPr>
          <p:cNvPr id="4" name="Slide Number Placeholder 3"/>
          <p:cNvSpPr>
            <a:spLocks noGrp="1"/>
          </p:cNvSpPr>
          <p:nvPr>
            <p:ph type="sldNum" sz="quarter" idx="5"/>
          </p:nvPr>
        </p:nvSpPr>
        <p:spPr/>
        <p:txBody>
          <a:bodyPr/>
          <a:lstStyle/>
          <a:p>
            <a:pPr defTabSz="922995">
              <a:defRPr/>
            </a:pPr>
            <a:fld id="{9768A33B-2329-4421-B51F-FABD058CEF34}" type="slidenum">
              <a:rPr lang="en-US">
                <a:solidFill>
                  <a:prstClr val="black"/>
                </a:solidFill>
                <a:latin typeface="NeueHaasGroteskText Std" panose="020B0504020202020204" pitchFamily="34" charset="0"/>
              </a:rPr>
              <a:pPr defTabSz="922995">
                <a:defRPr/>
              </a:pPr>
              <a:t>61</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28311805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helps all ages and for older adults it can mean living safely &amp; independently, aging in place, staying connected and socializing and communicating with family, friends their community, accessing telehealth, recreation, lifelong learning, social media, shopping on line for groceries or books or other items and so much more.</a:t>
            </a:r>
          </a:p>
          <a:p>
            <a:endParaRPr lang="en-US" dirty="0"/>
          </a:p>
          <a:p>
            <a:r>
              <a:rPr lang="en-US" dirty="0"/>
              <a:t>Like with anyone – the right AT match is individualized depending on the person, their unique barriers or areas of difficulties, and the activities they are trying to do. </a:t>
            </a:r>
          </a:p>
          <a:p>
            <a:endParaRPr lang="en-US" dirty="0"/>
          </a:p>
        </p:txBody>
      </p:sp>
      <p:sp>
        <p:nvSpPr>
          <p:cNvPr id="4" name="Slide Number Placeholder 3"/>
          <p:cNvSpPr>
            <a:spLocks noGrp="1"/>
          </p:cNvSpPr>
          <p:nvPr>
            <p:ph type="sldNum" sz="quarter" idx="5"/>
          </p:nvPr>
        </p:nvSpPr>
        <p:spPr/>
        <p:txBody>
          <a:bodyPr/>
          <a:lstStyle/>
          <a:p>
            <a:pPr defTabSz="922995">
              <a:defRPr/>
            </a:pPr>
            <a:fld id="{9768A33B-2329-4421-B51F-FABD058CEF34}" type="slidenum">
              <a:rPr lang="en-US">
                <a:solidFill>
                  <a:prstClr val="black"/>
                </a:solidFill>
                <a:latin typeface="NeueHaasGroteskText Std" panose="020B0504020202020204" pitchFamily="34" charset="0"/>
              </a:rPr>
              <a:pPr defTabSz="922995">
                <a:defRPr/>
              </a:pPr>
              <a:t>62</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31306218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AD653D-57B5-95EC-8C2F-75825DA4FB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039AE8-EFD8-389D-2482-8E45CA1B43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8534F2-6E24-A9D8-A1DB-37ED337648F6}"/>
              </a:ext>
            </a:extLst>
          </p:cNvPr>
          <p:cNvSpPr>
            <a:spLocks noGrp="1"/>
          </p:cNvSpPr>
          <p:nvPr>
            <p:ph type="body" idx="1"/>
          </p:nvPr>
        </p:nvSpPr>
        <p:spPr/>
        <p:txBody>
          <a:bodyPr/>
          <a:lstStyle/>
          <a:p>
            <a:r>
              <a:rPr lang="en-US" dirty="0"/>
              <a:t>Focusing on reducing social isolation especially during COVID, we worked individually with </a:t>
            </a:r>
            <a:r>
              <a:rPr lang="en-US" dirty="0" err="1"/>
              <a:t>PwD</a:t>
            </a:r>
            <a:r>
              <a:rPr lang="en-US" dirty="0"/>
              <a:t> and Older adults, distributing technology and providing training. That transformed into the Bridging the Digital Divide  program which we’ve run over the past 3 years, ending in June 2025. We served over 800 individuals and 70 entities across our state, connecting people to technology, helping them learn to use accessibility features, stay connected and access telehealth. We also were able to begin  the process of implementing a virtual senior platform for seniors and senior centers.</a:t>
            </a:r>
          </a:p>
          <a:p>
            <a:endParaRPr lang="en-US" dirty="0"/>
          </a:p>
          <a:p>
            <a:r>
              <a:rPr lang="en-US" dirty="0"/>
              <a:t>Excited to report we may be bringing a version of the Bridging the Digital Divide program back under a new grant. We know we only served a small portion of our seniors and adults with disabilities and we identified many gaps. Hoping we can continue to work to fill those gaps together with our Bureau on Aging.</a:t>
            </a:r>
          </a:p>
        </p:txBody>
      </p:sp>
      <p:sp>
        <p:nvSpPr>
          <p:cNvPr id="4" name="Slide Number Placeholder 3">
            <a:extLst>
              <a:ext uri="{FF2B5EF4-FFF2-40B4-BE49-F238E27FC236}">
                <a16:creationId xmlns:a16="http://schemas.microsoft.com/office/drawing/2014/main" id="{8091AA8A-3B06-5F72-ACEF-40621FB64169}"/>
              </a:ext>
            </a:extLst>
          </p:cNvPr>
          <p:cNvSpPr>
            <a:spLocks noGrp="1"/>
          </p:cNvSpPr>
          <p:nvPr>
            <p:ph type="sldNum" sz="quarter" idx="5"/>
          </p:nvPr>
        </p:nvSpPr>
        <p:spPr/>
        <p:txBody>
          <a:bodyPr/>
          <a:lstStyle/>
          <a:p>
            <a:pPr defTabSz="922995">
              <a:defRPr/>
            </a:pPr>
            <a:fld id="{9768A33B-2329-4421-B51F-FABD058CEF34}" type="slidenum">
              <a:rPr lang="en-US">
                <a:solidFill>
                  <a:prstClr val="black"/>
                </a:solidFill>
                <a:latin typeface="NeueHaasGroteskText Std" panose="020B0504020202020204" pitchFamily="34" charset="0"/>
              </a:rPr>
              <a:pPr defTabSz="922995">
                <a:defRPr/>
              </a:pPr>
              <a:t>63</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22963601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402C5F-7AED-835D-F1A5-3EC46585B6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A2435E-9BA7-44B7-7558-667E2E3F7B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54AF44-CCDB-14EA-DD97-5D2937240784}"/>
              </a:ext>
            </a:extLst>
          </p:cNvPr>
          <p:cNvSpPr>
            <a:spLocks noGrp="1"/>
          </p:cNvSpPr>
          <p:nvPr>
            <p:ph type="body" idx="1"/>
          </p:nvPr>
        </p:nvSpPr>
        <p:spPr/>
        <p:txBody>
          <a:bodyPr/>
          <a:lstStyle/>
          <a:p>
            <a:r>
              <a:rPr lang="en-US" dirty="0"/>
              <a:t>https://livingwithoutlimits.org/smart-home-2/</a:t>
            </a:r>
          </a:p>
          <a:p>
            <a:endParaRPr lang="en-US" dirty="0"/>
          </a:p>
          <a:p>
            <a:r>
              <a:rPr lang="en-US" dirty="0">
                <a:latin typeface="NeueHaasGroteskText Std" panose="020B0504020202020204" pitchFamily="34" charset="0"/>
              </a:rPr>
              <a:t>Living Without Limits has opened a stand-alone Smart Home to showcase various assistive technologies, as well as act as a statewide assessment center! The Smart Home contains a kitchen, living room, bedroom, and office that is contextually staged to demonstrate how different sensors and devices can be utilized within your home. Assessments can also be completed within the Smart Home either by Living Without Limits Assessors or an outside agency.</a:t>
            </a:r>
          </a:p>
          <a:p>
            <a:endParaRPr lang="en-US" dirty="0">
              <a:latin typeface="NeueHaasGroteskText Std" panose="020B0504020202020204" pitchFamily="34" charset="0"/>
            </a:endParaRPr>
          </a:p>
          <a:p>
            <a:r>
              <a:rPr lang="en-US" dirty="0">
                <a:latin typeface="NeueHaasGroteskText Std" panose="020B0504020202020204" pitchFamily="34" charset="0"/>
              </a:rPr>
              <a:t>In addition our NEACT Center has a Smart Home on Wheels or the SHOW – a tinier home and UCP is also building a smart home show room.</a:t>
            </a:r>
            <a:endParaRPr lang="en-US" dirty="0"/>
          </a:p>
        </p:txBody>
      </p:sp>
      <p:sp>
        <p:nvSpPr>
          <p:cNvPr id="4" name="Slide Number Placeholder 3">
            <a:extLst>
              <a:ext uri="{FF2B5EF4-FFF2-40B4-BE49-F238E27FC236}">
                <a16:creationId xmlns:a16="http://schemas.microsoft.com/office/drawing/2014/main" id="{806B9ECD-E668-A150-AABD-AE5893AD26CB}"/>
              </a:ext>
            </a:extLst>
          </p:cNvPr>
          <p:cNvSpPr>
            <a:spLocks noGrp="1"/>
          </p:cNvSpPr>
          <p:nvPr>
            <p:ph type="sldNum" sz="quarter" idx="5"/>
          </p:nvPr>
        </p:nvSpPr>
        <p:spPr/>
        <p:txBody>
          <a:bodyPr/>
          <a:lstStyle/>
          <a:p>
            <a:pPr defTabSz="922995">
              <a:defRPr/>
            </a:pPr>
            <a:fld id="{9768A33B-2329-4421-B51F-FABD058CEF34}" type="slidenum">
              <a:rPr lang="en-US">
                <a:solidFill>
                  <a:prstClr val="black"/>
                </a:solidFill>
                <a:latin typeface="NeueHaasGroteskText Std" panose="020B0504020202020204" pitchFamily="34" charset="0"/>
              </a:rPr>
              <a:pPr defTabSz="922995">
                <a:defRPr/>
              </a:pPr>
              <a:t>64</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33885322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C1A40-6065-E809-4BF7-E4CBDE5B04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C2840F-77C1-E5D6-6D60-ACAB6C5A73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7006BB-B246-D66A-E106-26EC22810508}"/>
              </a:ext>
            </a:extLst>
          </p:cNvPr>
          <p:cNvSpPr>
            <a:spLocks noGrp="1"/>
          </p:cNvSpPr>
          <p:nvPr>
            <p:ph type="body" idx="1"/>
          </p:nvPr>
        </p:nvSpPr>
        <p:spPr/>
        <p:txBody>
          <a:bodyPr/>
          <a:lstStyle/>
          <a:p>
            <a:r>
              <a:rPr lang="en-US" dirty="0"/>
              <a:t>Remember: every state and US territory has an AT Act Program. We all provide the same core services – though how we provide them may differ. And some services may vary – so check with your state’s program to see what they have to offer. </a:t>
            </a:r>
          </a:p>
          <a:p>
            <a:endParaRPr lang="en-US" dirty="0"/>
          </a:p>
          <a:p>
            <a:r>
              <a:rPr lang="en-US" dirty="0"/>
              <a:t>We serve all ages and we’re here to help. </a:t>
            </a:r>
          </a:p>
        </p:txBody>
      </p:sp>
      <p:sp>
        <p:nvSpPr>
          <p:cNvPr id="4" name="Slide Number Placeholder 3">
            <a:extLst>
              <a:ext uri="{FF2B5EF4-FFF2-40B4-BE49-F238E27FC236}">
                <a16:creationId xmlns:a16="http://schemas.microsoft.com/office/drawing/2014/main" id="{1FF90EF0-A95D-2C54-914A-EBD3E2393519}"/>
              </a:ext>
            </a:extLst>
          </p:cNvPr>
          <p:cNvSpPr>
            <a:spLocks noGrp="1"/>
          </p:cNvSpPr>
          <p:nvPr>
            <p:ph type="sldNum" sz="quarter" idx="5"/>
          </p:nvPr>
        </p:nvSpPr>
        <p:spPr/>
        <p:txBody>
          <a:bodyPr/>
          <a:lstStyle/>
          <a:p>
            <a:pPr defTabSz="922995">
              <a:defRPr/>
            </a:pPr>
            <a:fld id="{9768A33B-2329-4421-B51F-FABD058CEF34}" type="slidenum">
              <a:rPr lang="en-US">
                <a:solidFill>
                  <a:prstClr val="black"/>
                </a:solidFill>
                <a:latin typeface="NeueHaasGroteskText Std" panose="020B0504020202020204" pitchFamily="34" charset="0"/>
              </a:rPr>
              <a:pPr defTabSz="922995">
                <a:defRPr/>
              </a:pPr>
              <a:t>65</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4175948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4CE7ED-DAC6-1C32-7F38-647400360E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81ED02-73E4-D7A0-2E9F-D8E6BCB7C5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AC66FD-EB34-03B8-4DA3-9886298F38D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6B65927-943C-1B75-369D-FBD65ABA274F}"/>
              </a:ext>
            </a:extLst>
          </p:cNvPr>
          <p:cNvSpPr>
            <a:spLocks noGrp="1"/>
          </p:cNvSpPr>
          <p:nvPr>
            <p:ph type="sldNum" sz="quarter" idx="5"/>
          </p:nvPr>
        </p:nvSpPr>
        <p:spPr/>
        <p:txBody>
          <a:bodyPr/>
          <a:lstStyle/>
          <a:p>
            <a:fld id="{CC0A0E82-B373-4A4C-AF89-944DF260C051}" type="slidenum">
              <a:rPr lang="en-US" smtClean="0"/>
              <a:t>5</a:t>
            </a:fld>
            <a:endParaRPr lang="en-US"/>
          </a:p>
        </p:txBody>
      </p:sp>
    </p:spTree>
    <p:extLst>
      <p:ext uri="{BB962C8B-B14F-4D97-AF65-F5344CB8AC3E}">
        <p14:creationId xmlns:p14="http://schemas.microsoft.com/office/powerpoint/2010/main" val="6762339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83360" indent="-303494">
              <a:buSzPct val="25000"/>
            </a:pPr>
            <a:r>
              <a:rPr lang="en-US" b="1" dirty="0">
                <a:solidFill>
                  <a:schemeClr val="tx2"/>
                </a:solidFill>
                <a:latin typeface="Calibri" panose="020F0502020204030204" pitchFamily="34" charset="0"/>
                <a:ea typeface="Arial"/>
                <a:cs typeface="Arial"/>
                <a:sym typeface="Arial"/>
              </a:rPr>
              <a:t>In CT, to reach me and learn more about the CT Tech Act Project you can </a:t>
            </a:r>
            <a:r>
              <a:rPr lang="en-US" b="1" dirty="0" err="1">
                <a:solidFill>
                  <a:schemeClr val="tx2"/>
                </a:solidFill>
                <a:latin typeface="Calibri" panose="020F0502020204030204" pitchFamily="34" charset="0"/>
                <a:ea typeface="Arial"/>
                <a:cs typeface="Arial"/>
                <a:sym typeface="Arial"/>
              </a:rPr>
              <a:t>vsist</a:t>
            </a:r>
            <a:r>
              <a:rPr lang="en-US" b="1" dirty="0">
                <a:solidFill>
                  <a:schemeClr val="tx2"/>
                </a:solidFill>
                <a:latin typeface="Calibri" panose="020F0502020204030204" pitchFamily="34" charset="0"/>
                <a:ea typeface="Arial"/>
                <a:cs typeface="Arial"/>
                <a:sym typeface="Arial"/>
              </a:rPr>
              <a:t> our website and view our blog and subscribe. You don’t have to live in CT to subscribe</a:t>
            </a:r>
          </a:p>
        </p:txBody>
      </p:sp>
      <p:sp>
        <p:nvSpPr>
          <p:cNvPr id="4" name="Slide Number Placeholder 3"/>
          <p:cNvSpPr>
            <a:spLocks noGrp="1"/>
          </p:cNvSpPr>
          <p:nvPr>
            <p:ph type="sldNum" sz="quarter" idx="10"/>
          </p:nvPr>
        </p:nvSpPr>
        <p:spPr/>
        <p:txBody>
          <a:bodyPr/>
          <a:lstStyle/>
          <a:p>
            <a:pPr defTabSz="940533">
              <a:defRPr/>
            </a:pPr>
            <a:fld id="{45C73C80-EC3A-4D30-BBA5-E77386391B29}" type="slidenum">
              <a:rPr lang="en-US">
                <a:solidFill>
                  <a:prstClr val="black"/>
                </a:solidFill>
                <a:latin typeface="Calibri"/>
              </a:rPr>
              <a:pPr defTabSz="940533">
                <a:defRPr/>
              </a:pPr>
              <a:t>66</a:t>
            </a:fld>
            <a:endParaRPr lang="en-US">
              <a:solidFill>
                <a:prstClr val="black"/>
              </a:solidFill>
              <a:latin typeface="Calibri"/>
            </a:endParaRPr>
          </a:p>
        </p:txBody>
      </p:sp>
    </p:spTree>
    <p:extLst>
      <p:ext uri="{BB962C8B-B14F-4D97-AF65-F5344CB8AC3E}">
        <p14:creationId xmlns:p14="http://schemas.microsoft.com/office/powerpoint/2010/main" val="1665523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362D2E-773D-1DE5-E98A-5F5E3C5794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2BD4F1-90EA-5791-3570-ACB0B207ED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2A8829-A6ED-8B47-C28E-750C89176587}"/>
              </a:ext>
            </a:extLst>
          </p:cNvPr>
          <p:cNvSpPr>
            <a:spLocks noGrp="1"/>
          </p:cNvSpPr>
          <p:nvPr>
            <p:ph type="body" idx="1"/>
          </p:nvPr>
        </p:nvSpPr>
        <p:spPr/>
        <p:txBody>
          <a:bodyPr/>
          <a:lstStyle/>
          <a:p>
            <a:pPr defTabSz="922995">
              <a:defRPr/>
            </a:pPr>
            <a:r>
              <a:rPr lang="en-US" dirty="0"/>
              <a:t>Find your state’s </a:t>
            </a:r>
            <a:r>
              <a:rPr lang="en-US"/>
              <a:t>AT program via the AT3 Center or his QR code.</a:t>
            </a:r>
            <a:endParaRPr lang="en-US" dirty="0"/>
          </a:p>
          <a:p>
            <a:endParaRPr lang="en-US" dirty="0"/>
          </a:p>
        </p:txBody>
      </p:sp>
      <p:sp>
        <p:nvSpPr>
          <p:cNvPr id="4" name="Slide Number Placeholder 3">
            <a:extLst>
              <a:ext uri="{FF2B5EF4-FFF2-40B4-BE49-F238E27FC236}">
                <a16:creationId xmlns:a16="http://schemas.microsoft.com/office/drawing/2014/main" id="{1B07B6BD-34AB-1DF7-673E-09AE68BC8737}"/>
              </a:ext>
            </a:extLst>
          </p:cNvPr>
          <p:cNvSpPr>
            <a:spLocks noGrp="1"/>
          </p:cNvSpPr>
          <p:nvPr>
            <p:ph type="sldNum" sz="quarter" idx="5"/>
          </p:nvPr>
        </p:nvSpPr>
        <p:spPr/>
        <p:txBody>
          <a:bodyPr/>
          <a:lstStyle/>
          <a:p>
            <a:pPr defTabSz="922995">
              <a:defRPr/>
            </a:pPr>
            <a:fld id="{F9F08466-AEA7-4FC0-9459-6A32F61DA297}" type="slidenum">
              <a:rPr lang="en-US">
                <a:solidFill>
                  <a:prstClr val="black"/>
                </a:solidFill>
                <a:latin typeface="NeueHaasGroteskText Std" panose="020B0504020202020204" pitchFamily="34" charset="0"/>
              </a:rPr>
              <a:pPr defTabSz="922995">
                <a:defRPr/>
              </a:pPr>
              <a:t>67</a:t>
            </a:fld>
            <a:endParaRPr lang="en-US">
              <a:solidFill>
                <a:prstClr val="black"/>
              </a:solidFill>
              <a:latin typeface="NeueHaasGroteskText Std" panose="020B0504020202020204" pitchFamily="34" charset="0"/>
            </a:endParaRPr>
          </a:p>
        </p:txBody>
      </p:sp>
    </p:spTree>
    <p:extLst>
      <p:ext uri="{BB962C8B-B14F-4D97-AF65-F5344CB8AC3E}">
        <p14:creationId xmlns:p14="http://schemas.microsoft.com/office/powerpoint/2010/main" val="17444202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3125D-660B-6DF9-6DA5-29FA924885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9F2CAF-3D4A-952C-78FC-281936A784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F1BF2E-4510-1C4C-4492-DBF653FFB4D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8135B14-583C-3C04-1EAB-A3EE2E492BE2}"/>
              </a:ext>
            </a:extLst>
          </p:cNvPr>
          <p:cNvSpPr>
            <a:spLocks noGrp="1"/>
          </p:cNvSpPr>
          <p:nvPr>
            <p:ph type="sldNum" sz="quarter" idx="5"/>
          </p:nvPr>
        </p:nvSpPr>
        <p:spPr/>
        <p:txBody>
          <a:bodyPr/>
          <a:lstStyle/>
          <a:p>
            <a:fld id="{CC0A0E82-B373-4A4C-AF89-944DF260C051}" type="slidenum">
              <a:rPr lang="en-US" smtClean="0"/>
              <a:t>68</a:t>
            </a:fld>
            <a:endParaRPr lang="en-US"/>
          </a:p>
        </p:txBody>
      </p:sp>
    </p:spTree>
    <p:extLst>
      <p:ext uri="{BB962C8B-B14F-4D97-AF65-F5344CB8AC3E}">
        <p14:creationId xmlns:p14="http://schemas.microsoft.com/office/powerpoint/2010/main" val="360570745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626134-FF63-C09C-0288-A75282A559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5064B1-63E2-37B6-ECEB-585D99E65A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D342CD-85A3-D298-1F82-E9907EF1E90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31BAF99-2EBC-02B6-A438-D3D2C8499C30}"/>
              </a:ext>
            </a:extLst>
          </p:cNvPr>
          <p:cNvSpPr>
            <a:spLocks noGrp="1"/>
          </p:cNvSpPr>
          <p:nvPr>
            <p:ph type="sldNum" sz="quarter" idx="5"/>
          </p:nvPr>
        </p:nvSpPr>
        <p:spPr/>
        <p:txBody>
          <a:bodyPr/>
          <a:lstStyle/>
          <a:p>
            <a:fld id="{CC0A0E82-B373-4A4C-AF89-944DF260C051}" type="slidenum">
              <a:rPr lang="en-US" smtClean="0"/>
              <a:t>69</a:t>
            </a:fld>
            <a:endParaRPr lang="en-US"/>
          </a:p>
        </p:txBody>
      </p:sp>
    </p:spTree>
    <p:extLst>
      <p:ext uri="{BB962C8B-B14F-4D97-AF65-F5344CB8AC3E}">
        <p14:creationId xmlns:p14="http://schemas.microsoft.com/office/powerpoint/2010/main" val="119690527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E8488-1CF7-3D7D-F681-3A73710F21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3DD831-6AD3-905F-F193-2FAFD3E844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F85694-D6BF-D516-F346-EDAD83C35E6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3CB9053-20D2-9ECC-251E-F98D40E28B8C}"/>
              </a:ext>
            </a:extLst>
          </p:cNvPr>
          <p:cNvSpPr>
            <a:spLocks noGrp="1"/>
          </p:cNvSpPr>
          <p:nvPr>
            <p:ph type="sldNum" sz="quarter" idx="5"/>
          </p:nvPr>
        </p:nvSpPr>
        <p:spPr/>
        <p:txBody>
          <a:bodyPr/>
          <a:lstStyle/>
          <a:p>
            <a:fld id="{CC0A0E82-B373-4A4C-AF89-944DF260C051}" type="slidenum">
              <a:rPr lang="en-US" smtClean="0"/>
              <a:t>70</a:t>
            </a:fld>
            <a:endParaRPr lang="en-US"/>
          </a:p>
        </p:txBody>
      </p:sp>
    </p:spTree>
    <p:extLst>
      <p:ext uri="{BB962C8B-B14F-4D97-AF65-F5344CB8AC3E}">
        <p14:creationId xmlns:p14="http://schemas.microsoft.com/office/powerpoint/2010/main" val="2944816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A98B58-62F9-959A-F419-FDA82EE0CD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A4AF10-D2B6-0136-9C3A-D3BD6B2EF0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52DF8C-7F01-4CB0-A04D-9EDDE78C4B3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3A393F7-89E4-F1C0-0A35-9FAEB51CD043}"/>
              </a:ext>
            </a:extLst>
          </p:cNvPr>
          <p:cNvSpPr>
            <a:spLocks noGrp="1"/>
          </p:cNvSpPr>
          <p:nvPr>
            <p:ph type="sldNum" sz="quarter" idx="5"/>
          </p:nvPr>
        </p:nvSpPr>
        <p:spPr/>
        <p:txBody>
          <a:bodyPr/>
          <a:lstStyle/>
          <a:p>
            <a:fld id="{CC0A0E82-B373-4A4C-AF89-944DF260C051}" type="slidenum">
              <a:rPr lang="en-US" smtClean="0"/>
              <a:t>6</a:t>
            </a:fld>
            <a:endParaRPr lang="en-US"/>
          </a:p>
        </p:txBody>
      </p:sp>
    </p:spTree>
    <p:extLst>
      <p:ext uri="{BB962C8B-B14F-4D97-AF65-F5344CB8AC3E}">
        <p14:creationId xmlns:p14="http://schemas.microsoft.com/office/powerpoint/2010/main" val="3253862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456468">
              <a:defRPr/>
            </a:pPr>
            <a:fld id="{CC0A0E82-B373-4A4C-AF89-944DF260C051}" type="slidenum">
              <a:rPr lang="en-US">
                <a:solidFill>
                  <a:prstClr val="black"/>
                </a:solidFill>
                <a:latin typeface="Calibri"/>
              </a:rPr>
              <a:pPr defTabSz="456468">
                <a:defRPr/>
              </a:pPr>
              <a:t>7</a:t>
            </a:fld>
            <a:endParaRPr lang="en-US">
              <a:solidFill>
                <a:prstClr val="black"/>
              </a:solidFill>
              <a:latin typeface="Calibri"/>
            </a:endParaRPr>
          </a:p>
        </p:txBody>
      </p:sp>
    </p:spTree>
    <p:extLst>
      <p:ext uri="{BB962C8B-B14F-4D97-AF65-F5344CB8AC3E}">
        <p14:creationId xmlns:p14="http://schemas.microsoft.com/office/powerpoint/2010/main" val="2932010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0A0E82-B373-4A4C-AF89-944DF260C051}" type="slidenum">
              <a:rPr lang="en-US" smtClean="0"/>
              <a:t>8</a:t>
            </a:fld>
            <a:endParaRPr lang="en-US"/>
          </a:p>
        </p:txBody>
      </p:sp>
    </p:spTree>
    <p:extLst>
      <p:ext uri="{BB962C8B-B14F-4D97-AF65-F5344CB8AC3E}">
        <p14:creationId xmlns:p14="http://schemas.microsoft.com/office/powerpoint/2010/main" val="1195842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62" indent="-173062" defTabSz="461498">
              <a:buFont typeface="Arial" panose="020B0604020202020204" pitchFamily="34" charset="0"/>
              <a:buChar char="•"/>
              <a:defRPr/>
            </a:pPr>
            <a:endParaRPr lang="en-US" dirty="0"/>
          </a:p>
        </p:txBody>
      </p:sp>
      <p:sp>
        <p:nvSpPr>
          <p:cNvPr id="4" name="Slide Number Placeholder 3"/>
          <p:cNvSpPr>
            <a:spLocks noGrp="1"/>
          </p:cNvSpPr>
          <p:nvPr>
            <p:ph type="sldNum" sz="quarter" idx="5"/>
          </p:nvPr>
        </p:nvSpPr>
        <p:spPr/>
        <p:txBody>
          <a:bodyPr/>
          <a:lstStyle/>
          <a:p>
            <a:fld id="{CC0A0E82-B373-4A4C-AF89-944DF260C051}" type="slidenum">
              <a:rPr lang="en-US" smtClean="0"/>
              <a:t>9</a:t>
            </a:fld>
            <a:endParaRPr lang="en-US"/>
          </a:p>
        </p:txBody>
      </p:sp>
    </p:spTree>
    <p:extLst>
      <p:ext uri="{BB962C8B-B14F-4D97-AF65-F5344CB8AC3E}">
        <p14:creationId xmlns:p14="http://schemas.microsoft.com/office/powerpoint/2010/main" val="3853402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0.jpg"/><Relationship Id="rId1" Type="http://schemas.openxmlformats.org/officeDocument/2006/relationships/slideMaster" Target="../slideMasters/slideMaster12.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12.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2.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2.xml"/><Relationship Id="rId4" Type="http://schemas.openxmlformats.org/officeDocument/2006/relationships/image" Target="../media/image27.svg"/></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0.emf"/><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0.emf"/><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0.emf"/><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Master" Target="../slideMasters/slideMaster1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0" y="2199106"/>
            <a:ext cx="9144000" cy="294439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0" y="2981142"/>
            <a:ext cx="1205285" cy="21623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2498985"/>
            <a:ext cx="599703" cy="17301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371600" y="2368095"/>
            <a:ext cx="6400800" cy="1102519"/>
          </a:xfrm>
          <a:prstGeom prst="rect">
            <a:avLst/>
          </a:prstGeom>
        </p:spPr>
        <p:txBody>
          <a:bodyPr>
            <a:normAutofit/>
          </a:bodyPr>
          <a:lstStyle>
            <a:lvl1pPr algn="r">
              <a:defRPr sz="3400">
                <a:solidFill>
                  <a:schemeClr val="bg1"/>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4186536"/>
            <a:ext cx="6400800" cy="465922"/>
          </a:xfrm>
          <a:prstGeom prst="rect">
            <a:avLst/>
          </a:prstGeom>
        </p:spPr>
        <p:txBody>
          <a:bodyPr>
            <a:normAutofit/>
          </a:bodyPr>
          <a:lstStyle>
            <a:lvl1pPr marL="0" indent="0" algn="r">
              <a:buNone/>
              <a:defRPr sz="1700" b="1">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5" name="Picture 14"/>
          <p:cNvPicPr>
            <a:picLocks noChangeAspect="1"/>
          </p:cNvPicPr>
          <p:nvPr userDrawn="1"/>
        </p:nvPicPr>
        <p:blipFill>
          <a:blip r:embed="rId2"/>
          <a:stretch>
            <a:fillRect/>
          </a:stretch>
        </p:blipFill>
        <p:spPr>
          <a:xfrm>
            <a:off x="0" y="1428750"/>
            <a:ext cx="1862464" cy="3714750"/>
          </a:xfrm>
          <a:prstGeom prst="rect">
            <a:avLst/>
          </a:prstGeom>
        </p:spPr>
      </p:pic>
    </p:spTree>
    <p:extLst>
      <p:ext uri="{BB962C8B-B14F-4D97-AF65-F5344CB8AC3E}">
        <p14:creationId xmlns:p14="http://schemas.microsoft.com/office/powerpoint/2010/main" val="1287937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p:cNvSpPr/>
          <p:nvPr userDrawn="1"/>
        </p:nvSpPr>
        <p:spPr>
          <a:xfrm>
            <a:off x="1" y="0"/>
            <a:ext cx="7061208" cy="474807"/>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598613"/>
            <a:ext cx="7710041" cy="1101725"/>
          </a:xfrm>
        </p:spPr>
        <p:txBody>
          <a:bodyPr>
            <a:normAutofit/>
          </a:bodyPr>
          <a:lstStyle>
            <a:lvl1pPr>
              <a:defRPr sz="4000">
                <a:solidFill>
                  <a:schemeClr val="bg2"/>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636466"/>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6215060" y="4767263"/>
            <a:ext cx="2180781" cy="274637"/>
          </a:xfrm>
        </p:spPr>
        <p:txBody>
          <a:bodyPr/>
          <a:lstStyle>
            <a:lvl1pPr algn="r">
              <a:defRPr sz="900">
                <a:solidFill>
                  <a:schemeClr val="accent1"/>
                </a:solidFill>
                <a:latin typeface="Arial"/>
                <a:cs typeface="Arial"/>
              </a:defRPr>
            </a:lvl1pPr>
          </a:lstStyle>
          <a:p>
            <a:fld id="{ED076490-EB40-A641-A897-AD17FAA32DF9}" type="slidenum">
              <a:rPr lang="en-US" smtClean="0"/>
              <a:pPr/>
              <a:t>‹#›</a:t>
            </a:fld>
            <a:endParaRPr lang="en-US"/>
          </a:p>
        </p:txBody>
      </p:sp>
      <p:pic>
        <p:nvPicPr>
          <p:cNvPr id="8" name="Picture 7"/>
          <p:cNvPicPr>
            <a:picLocks noChangeAspect="1"/>
          </p:cNvPicPr>
          <p:nvPr userDrawn="1"/>
        </p:nvPicPr>
        <p:blipFill>
          <a:blip r:embed="rId2"/>
          <a:stretch>
            <a:fillRect/>
          </a:stretch>
        </p:blipFill>
        <p:spPr>
          <a:xfrm>
            <a:off x="7440205" y="146778"/>
            <a:ext cx="1295400" cy="482600"/>
          </a:xfrm>
          <a:prstGeom prst="rect">
            <a:avLst/>
          </a:prstGeom>
        </p:spPr>
      </p:pic>
      <p:pic>
        <p:nvPicPr>
          <p:cNvPr id="11" name="Picture 10"/>
          <p:cNvPicPr>
            <a:picLocks noChangeAspect="1"/>
          </p:cNvPicPr>
          <p:nvPr userDrawn="1"/>
        </p:nvPicPr>
        <p:blipFill>
          <a:blip r:embed="rId3"/>
          <a:stretch>
            <a:fillRect/>
          </a:stretch>
        </p:blipFill>
        <p:spPr>
          <a:xfrm>
            <a:off x="1" y="0"/>
            <a:ext cx="337640" cy="474807"/>
          </a:xfrm>
          <a:prstGeom prst="rect">
            <a:avLst/>
          </a:prstGeom>
        </p:spPr>
      </p:pic>
    </p:spTree>
    <p:extLst>
      <p:ext uri="{BB962C8B-B14F-4D97-AF65-F5344CB8AC3E}">
        <p14:creationId xmlns:p14="http://schemas.microsoft.com/office/powerpoint/2010/main" val="164810737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E2720-2D4A-0444-8C03-7D7AA9DDA37F}"/>
              </a:ext>
            </a:extLst>
          </p:cNvPr>
          <p:cNvSpPr>
            <a:spLocks noGrp="1"/>
          </p:cNvSpPr>
          <p:nvPr>
            <p:ph type="title"/>
          </p:nvPr>
        </p:nvSpPr>
        <p:spPr/>
        <p:txBody>
          <a:bodyPr/>
          <a:lstStyle>
            <a:lvl1pPr>
              <a:defRPr b="1" i="0">
                <a:solidFill>
                  <a:srgbClr val="0032A0"/>
                </a:solidFill>
                <a:latin typeface="Basic Sans Bold" pitchFamily="2" charset="77"/>
              </a:defRPr>
            </a:lvl1pPr>
          </a:lstStyle>
          <a:p>
            <a:r>
              <a:rPr lang="en-US"/>
              <a:t>Click to edit Master title style</a:t>
            </a:r>
          </a:p>
        </p:txBody>
      </p:sp>
      <p:sp>
        <p:nvSpPr>
          <p:cNvPr id="3" name="Content Placeholder 2">
            <a:extLst>
              <a:ext uri="{FF2B5EF4-FFF2-40B4-BE49-F238E27FC236}">
                <a16:creationId xmlns:a16="http://schemas.microsoft.com/office/drawing/2014/main" id="{DE380958-EB29-1F4F-BAFB-49739DD90891}"/>
              </a:ext>
            </a:extLst>
          </p:cNvPr>
          <p:cNvSpPr>
            <a:spLocks noGrp="1"/>
          </p:cNvSpPr>
          <p:nvPr>
            <p:ph idx="1"/>
          </p:nvPr>
        </p:nvSpPr>
        <p:spPr/>
        <p:txBody>
          <a:bodyPr/>
          <a:lstStyle>
            <a:lvl1pPr>
              <a:defRPr b="0" i="0">
                <a:latin typeface="Basic Sans" pitchFamily="2" charset="77"/>
              </a:defRPr>
            </a:lvl1pPr>
            <a:lvl2pPr>
              <a:defRPr b="0" i="0">
                <a:latin typeface="Basic Sans" pitchFamily="2" charset="77"/>
              </a:defRPr>
            </a:lvl2pPr>
            <a:lvl3pPr>
              <a:defRPr b="0" i="0">
                <a:latin typeface="Basic Sans" pitchFamily="2" charset="77"/>
              </a:defRPr>
            </a:lvl3pPr>
            <a:lvl4pPr>
              <a:defRPr b="0" i="0">
                <a:latin typeface="Basic Sans" pitchFamily="2" charset="77"/>
              </a:defRPr>
            </a:lvl4pPr>
            <a:lvl5pPr>
              <a:defRPr b="0" i="0">
                <a:latin typeface="Basic Sans" pitchFamily="2"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374FD50-7195-E140-9ECF-E1F042C337B0}"/>
              </a:ext>
            </a:extLst>
          </p:cNvPr>
          <p:cNvSpPr>
            <a:spLocks noGrp="1"/>
          </p:cNvSpPr>
          <p:nvPr>
            <p:ph type="sldNum" sz="quarter" idx="12"/>
          </p:nvPr>
        </p:nvSpPr>
        <p:spPr>
          <a:xfrm>
            <a:off x="6856834" y="4733925"/>
            <a:ext cx="2057400" cy="273844"/>
          </a:xfrm>
        </p:spPr>
        <p:txBody>
          <a:bodyPr/>
          <a:lstStyle>
            <a:lvl1pPr>
              <a:defRPr sz="1050" b="1" i="0">
                <a:solidFill>
                  <a:schemeClr val="bg1"/>
                </a:solidFill>
                <a:latin typeface="Basic Sans Bold" pitchFamily="2" charset="77"/>
              </a:defRPr>
            </a:lvl1pPr>
          </a:lstStyle>
          <a:p>
            <a:fld id="{384761D6-6F32-084D-8867-E5A15497B702}" type="slidenum">
              <a:rPr lang="en-US" smtClean="0"/>
              <a:pPr/>
              <a:t>‹#›</a:t>
            </a:fld>
            <a:endParaRPr lang="en-US"/>
          </a:p>
        </p:txBody>
      </p:sp>
      <p:pic>
        <p:nvPicPr>
          <p:cNvPr id="7" name="Picture 6" descr="Logo, icon&#10;&#10;Description automatically generated">
            <a:extLst>
              <a:ext uri="{FF2B5EF4-FFF2-40B4-BE49-F238E27FC236}">
                <a16:creationId xmlns:a16="http://schemas.microsoft.com/office/drawing/2014/main" id="{C6BA3507-6FCF-034A-BCBE-83CC558C7CA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28650" y="4692387"/>
            <a:ext cx="1018761" cy="294905"/>
          </a:xfrm>
          <a:prstGeom prst="rect">
            <a:avLst/>
          </a:prstGeom>
        </p:spPr>
      </p:pic>
    </p:spTree>
    <p:extLst>
      <p:ext uri="{BB962C8B-B14F-4D97-AF65-F5344CB8AC3E}">
        <p14:creationId xmlns:p14="http://schemas.microsoft.com/office/powerpoint/2010/main" val="220726400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DFF7C-5187-8449-B14B-0659AD9ECC4C}"/>
              </a:ext>
            </a:extLst>
          </p:cNvPr>
          <p:cNvSpPr>
            <a:spLocks noGrp="1"/>
          </p:cNvSpPr>
          <p:nvPr>
            <p:ph type="title" hasCustomPrompt="1"/>
          </p:nvPr>
        </p:nvSpPr>
        <p:spPr>
          <a:xfrm>
            <a:off x="628650" y="2200525"/>
            <a:ext cx="7886700" cy="742451"/>
          </a:xfrm>
        </p:spPr>
        <p:txBody>
          <a:bodyPr anchor="b">
            <a:normAutofit/>
          </a:bodyPr>
          <a:lstStyle>
            <a:lvl1pPr>
              <a:defRPr sz="5400" b="1" i="0">
                <a:solidFill>
                  <a:srgbClr val="0032A0"/>
                </a:solidFill>
                <a:latin typeface="Basic Sans Bold" pitchFamily="2" charset="77"/>
              </a:defRPr>
            </a:lvl1pPr>
          </a:lstStyle>
          <a:p>
            <a:r>
              <a:rPr lang="en-US" dirty="0"/>
              <a:t>Divider Slide</a:t>
            </a:r>
          </a:p>
        </p:txBody>
      </p:sp>
    </p:spTree>
    <p:extLst>
      <p:ext uri="{BB962C8B-B14F-4D97-AF65-F5344CB8AC3E}">
        <p14:creationId xmlns:p14="http://schemas.microsoft.com/office/powerpoint/2010/main" val="399382926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F7445-6EE8-894B-92A6-3CCED4BF94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E07B22-3C96-C942-8D3B-D69655B1B64D}"/>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AFC0D36-E596-E949-9D08-FD1F747442BC}"/>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A557AECE-4D98-3843-A6DF-3B3149F9029B}"/>
              </a:ext>
            </a:extLst>
          </p:cNvPr>
          <p:cNvSpPr>
            <a:spLocks noGrp="1"/>
          </p:cNvSpPr>
          <p:nvPr>
            <p:ph type="sldNum" sz="quarter" idx="12"/>
          </p:nvPr>
        </p:nvSpPr>
        <p:spPr>
          <a:xfrm>
            <a:off x="6856834" y="4733925"/>
            <a:ext cx="2057400" cy="273844"/>
          </a:xfrm>
        </p:spPr>
        <p:txBody>
          <a:bodyPr/>
          <a:lstStyle/>
          <a:p>
            <a:fld id="{384761D6-6F32-084D-8867-E5A15497B702}" type="slidenum">
              <a:rPr lang="en-US" smtClean="0"/>
              <a:t>‹#›</a:t>
            </a:fld>
            <a:endParaRPr lang="en-US"/>
          </a:p>
        </p:txBody>
      </p:sp>
      <p:pic>
        <p:nvPicPr>
          <p:cNvPr id="9" name="Picture 8" descr="Logo, icon&#10;&#10;Description automatically generated">
            <a:extLst>
              <a:ext uri="{FF2B5EF4-FFF2-40B4-BE49-F238E27FC236}">
                <a16:creationId xmlns:a16="http://schemas.microsoft.com/office/drawing/2014/main" id="{515916B8-1338-9E4A-9DB4-29A7CAAF1D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8650" y="4692387"/>
            <a:ext cx="1018761" cy="294905"/>
          </a:xfrm>
          <a:prstGeom prst="rect">
            <a:avLst/>
          </a:prstGeom>
        </p:spPr>
      </p:pic>
    </p:spTree>
    <p:extLst>
      <p:ext uri="{BB962C8B-B14F-4D97-AF65-F5344CB8AC3E}">
        <p14:creationId xmlns:p14="http://schemas.microsoft.com/office/powerpoint/2010/main" val="378133190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E4B76-FC47-8649-A4AD-F4ADBD34E79A}"/>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012487-B8C8-7A46-9C6F-4174FABFA03D}"/>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1B1E2F35-6074-4441-AD8B-F77987F13F16}"/>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39B2D63-0EB0-DE41-A93F-EE82BAF639AE}"/>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0FE209B-195A-D547-A504-CA22F7D46A1A}"/>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D4494980-7A9B-F04B-BBE3-2C35A013021C}"/>
              </a:ext>
            </a:extLst>
          </p:cNvPr>
          <p:cNvSpPr>
            <a:spLocks noGrp="1"/>
          </p:cNvSpPr>
          <p:nvPr>
            <p:ph type="sldNum" sz="quarter" idx="12"/>
          </p:nvPr>
        </p:nvSpPr>
        <p:spPr>
          <a:xfrm>
            <a:off x="6856834" y="4732734"/>
            <a:ext cx="2057400" cy="273844"/>
          </a:xfrm>
        </p:spPr>
        <p:txBody>
          <a:bodyPr/>
          <a:lstStyle/>
          <a:p>
            <a:fld id="{384761D6-6F32-084D-8867-E5A15497B702}" type="slidenum">
              <a:rPr lang="en-US" smtClean="0"/>
              <a:t>‹#›</a:t>
            </a:fld>
            <a:endParaRPr lang="en-US"/>
          </a:p>
        </p:txBody>
      </p:sp>
      <p:pic>
        <p:nvPicPr>
          <p:cNvPr id="10" name="Picture 9" descr="Logo, icon&#10;&#10;Description automatically generated">
            <a:extLst>
              <a:ext uri="{FF2B5EF4-FFF2-40B4-BE49-F238E27FC236}">
                <a16:creationId xmlns:a16="http://schemas.microsoft.com/office/drawing/2014/main" id="{3F1F3A4E-254A-C340-B650-11F2D18609A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8650" y="4692387"/>
            <a:ext cx="1018761" cy="294905"/>
          </a:xfrm>
          <a:prstGeom prst="rect">
            <a:avLst/>
          </a:prstGeom>
        </p:spPr>
      </p:pic>
    </p:spTree>
    <p:extLst>
      <p:ext uri="{BB962C8B-B14F-4D97-AF65-F5344CB8AC3E}">
        <p14:creationId xmlns:p14="http://schemas.microsoft.com/office/powerpoint/2010/main" val="39407566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4DF3A-8E65-9A4A-9150-53F7A24E1B9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B11B9C49-11E0-5C42-A831-DAB8FB5F39F8}"/>
              </a:ext>
            </a:extLst>
          </p:cNvPr>
          <p:cNvSpPr>
            <a:spLocks noGrp="1"/>
          </p:cNvSpPr>
          <p:nvPr>
            <p:ph type="sldNum" sz="quarter" idx="12"/>
          </p:nvPr>
        </p:nvSpPr>
        <p:spPr>
          <a:xfrm>
            <a:off x="6856834" y="4732734"/>
            <a:ext cx="2057400" cy="273844"/>
          </a:xfrm>
        </p:spPr>
        <p:txBody>
          <a:bodyPr/>
          <a:lstStyle/>
          <a:p>
            <a:fld id="{384761D6-6F32-084D-8867-E5A15497B702}" type="slidenum">
              <a:rPr lang="en-US" smtClean="0"/>
              <a:t>‹#›</a:t>
            </a:fld>
            <a:endParaRPr lang="en-US"/>
          </a:p>
        </p:txBody>
      </p:sp>
      <p:pic>
        <p:nvPicPr>
          <p:cNvPr id="6" name="Picture 5" descr="Logo, icon&#10;&#10;Description automatically generated">
            <a:extLst>
              <a:ext uri="{FF2B5EF4-FFF2-40B4-BE49-F238E27FC236}">
                <a16:creationId xmlns:a16="http://schemas.microsoft.com/office/drawing/2014/main" id="{3EFD9165-3E13-6745-A2B9-F32B3A55017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8650" y="4692387"/>
            <a:ext cx="1018761" cy="294905"/>
          </a:xfrm>
          <a:prstGeom prst="rect">
            <a:avLst/>
          </a:prstGeom>
        </p:spPr>
      </p:pic>
    </p:spTree>
    <p:extLst>
      <p:ext uri="{BB962C8B-B14F-4D97-AF65-F5344CB8AC3E}">
        <p14:creationId xmlns:p14="http://schemas.microsoft.com/office/powerpoint/2010/main" val="373778984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CBE4911-7050-584A-BC94-5BDFDB6E8DB9}"/>
              </a:ext>
            </a:extLst>
          </p:cNvPr>
          <p:cNvSpPr>
            <a:spLocks noGrp="1"/>
          </p:cNvSpPr>
          <p:nvPr>
            <p:ph type="sldNum" sz="quarter" idx="12"/>
          </p:nvPr>
        </p:nvSpPr>
        <p:spPr>
          <a:xfrm>
            <a:off x="6856834" y="4732273"/>
            <a:ext cx="2057400" cy="273844"/>
          </a:xfrm>
        </p:spPr>
        <p:txBody>
          <a:bodyPr/>
          <a:lstStyle/>
          <a:p>
            <a:fld id="{384761D6-6F32-084D-8867-E5A15497B702}" type="slidenum">
              <a:rPr lang="en-US" smtClean="0"/>
              <a:t>‹#›</a:t>
            </a:fld>
            <a:endParaRPr lang="en-US"/>
          </a:p>
        </p:txBody>
      </p:sp>
      <p:pic>
        <p:nvPicPr>
          <p:cNvPr id="6" name="Picture 5" descr="Logo, icon&#10;&#10;Description automatically generated">
            <a:extLst>
              <a:ext uri="{FF2B5EF4-FFF2-40B4-BE49-F238E27FC236}">
                <a16:creationId xmlns:a16="http://schemas.microsoft.com/office/drawing/2014/main" id="{2E0ADAF4-5879-6E4C-97BA-524E4773E0D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8650" y="4692387"/>
            <a:ext cx="1018761" cy="294905"/>
          </a:xfrm>
          <a:prstGeom prst="rect">
            <a:avLst/>
          </a:prstGeom>
        </p:spPr>
      </p:pic>
    </p:spTree>
    <p:extLst>
      <p:ext uri="{BB962C8B-B14F-4D97-AF65-F5344CB8AC3E}">
        <p14:creationId xmlns:p14="http://schemas.microsoft.com/office/powerpoint/2010/main" val="421819515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pic>
        <p:nvPicPr>
          <p:cNvPr id="9" name="GettyImages-1207976269.jpg">
            <a:extLst>
              <a:ext uri="{FF2B5EF4-FFF2-40B4-BE49-F238E27FC236}">
                <a16:creationId xmlns:a16="http://schemas.microsoft.com/office/drawing/2014/main" id="{BB926BD8-12D7-9343-8325-A891A00C147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a:xfrm>
            <a:off x="1" y="-4969"/>
            <a:ext cx="9144000" cy="5148469"/>
          </a:xfrm>
          <a:prstGeom prst="rect">
            <a:avLst/>
          </a:prstGeom>
          <a:noFill/>
          <a:ln cap="flat">
            <a:noFill/>
          </a:ln>
        </p:spPr>
      </p:pic>
      <p:sp>
        <p:nvSpPr>
          <p:cNvPr id="3" name="Subtitle 2">
            <a:extLst>
              <a:ext uri="{FF2B5EF4-FFF2-40B4-BE49-F238E27FC236}">
                <a16:creationId xmlns:a16="http://schemas.microsoft.com/office/drawing/2014/main" id="{585BA0E2-963C-6145-AC50-6BCCC1FD980D}"/>
              </a:ext>
            </a:extLst>
          </p:cNvPr>
          <p:cNvSpPr>
            <a:spLocks noGrp="1"/>
          </p:cNvSpPr>
          <p:nvPr>
            <p:ph type="subTitle" idx="1" hasCustomPrompt="1"/>
          </p:nvPr>
        </p:nvSpPr>
        <p:spPr>
          <a:xfrm>
            <a:off x="401138" y="2571750"/>
            <a:ext cx="4041654" cy="775253"/>
          </a:xfrm>
          <a:prstGeom prst="rect">
            <a:avLst/>
          </a:prstGeom>
        </p:spPr>
        <p:txBody>
          <a:bodyPr lIns="0" tIns="0" rIns="0" bIns="0"/>
          <a:lstStyle>
            <a:lvl1pPr marL="0" indent="0" algn="l">
              <a:spcBef>
                <a:spcPts val="0"/>
              </a:spcBef>
              <a:buNone/>
              <a:defRPr sz="1800" b="1">
                <a:solidFill>
                  <a:srgbClr val="F76466"/>
                </a:solidFill>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Subtitle</a:t>
            </a:r>
          </a:p>
        </p:txBody>
      </p:sp>
      <p:sp>
        <p:nvSpPr>
          <p:cNvPr id="11" name="Text Placeholder 5">
            <a:extLst>
              <a:ext uri="{FF2B5EF4-FFF2-40B4-BE49-F238E27FC236}">
                <a16:creationId xmlns:a16="http://schemas.microsoft.com/office/drawing/2014/main" id="{60AAF980-A66C-F94A-89A2-68763C49F62D}"/>
              </a:ext>
            </a:extLst>
          </p:cNvPr>
          <p:cNvSpPr>
            <a:spLocks noGrp="1"/>
          </p:cNvSpPr>
          <p:nvPr>
            <p:ph type="body" sz="quarter" idx="10" hasCustomPrompt="1"/>
          </p:nvPr>
        </p:nvSpPr>
        <p:spPr>
          <a:xfrm>
            <a:off x="401242" y="1200151"/>
            <a:ext cx="4040981" cy="1289447"/>
          </a:xfrm>
          <a:prstGeom prst="rect">
            <a:avLst/>
          </a:prstGeom>
        </p:spPr>
        <p:txBody>
          <a:bodyPr lIns="0" tIns="0" rIns="0" bIns="0"/>
          <a:lstStyle>
            <a:lvl1pPr marL="0" indent="0">
              <a:lnSpc>
                <a:spcPct val="80000"/>
              </a:lnSpc>
              <a:spcBef>
                <a:spcPts val="0"/>
              </a:spcBef>
              <a:buFontTx/>
              <a:buNone/>
              <a:defRPr sz="3600" b="1" i="0">
                <a:solidFill>
                  <a:schemeClr val="tx2"/>
                </a:solidFill>
                <a:latin typeface="Source Serif Pro" panose="02040603050405020204" pitchFamily="18" charset="0"/>
                <a:ea typeface="Source Serif Pro" panose="02040603050405020204" pitchFamily="18" charset="0"/>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a:t>Main Title</a:t>
            </a:r>
          </a:p>
        </p:txBody>
      </p:sp>
      <p:sp>
        <p:nvSpPr>
          <p:cNvPr id="12" name="Text Placeholder 8">
            <a:extLst>
              <a:ext uri="{FF2B5EF4-FFF2-40B4-BE49-F238E27FC236}">
                <a16:creationId xmlns:a16="http://schemas.microsoft.com/office/drawing/2014/main" id="{F996A435-A16B-2B46-8CB9-C4BC512EE014}"/>
              </a:ext>
            </a:extLst>
          </p:cNvPr>
          <p:cNvSpPr>
            <a:spLocks noGrp="1"/>
          </p:cNvSpPr>
          <p:nvPr>
            <p:ph type="body" sz="quarter" idx="11" hasCustomPrompt="1"/>
          </p:nvPr>
        </p:nvSpPr>
        <p:spPr>
          <a:xfrm>
            <a:off x="401241" y="3845715"/>
            <a:ext cx="2807494" cy="260747"/>
          </a:xfrm>
          <a:prstGeom prst="rect">
            <a:avLst/>
          </a:prstGeom>
        </p:spPr>
        <p:txBody>
          <a:bodyPr lIns="0" tIns="0" rIns="0" bIns="0"/>
          <a:lstStyle>
            <a:lvl1pPr marL="0" indent="0">
              <a:spcBef>
                <a:spcPts val="0"/>
              </a:spcBef>
              <a:buFontTx/>
              <a:buNone/>
              <a:defRPr sz="1200" b="1">
                <a:solidFill>
                  <a:schemeClr val="tx1"/>
                </a:solidFill>
              </a:defRPr>
            </a:lvl1pPr>
            <a:lvl2pPr marL="0" indent="0">
              <a:spcBef>
                <a:spcPts val="0"/>
              </a:spcBef>
              <a:buFontTx/>
              <a:buNone/>
              <a:defRPr b="1">
                <a:solidFill>
                  <a:schemeClr val="bg1"/>
                </a:solidFill>
              </a:defRPr>
            </a:lvl2pPr>
            <a:lvl3pPr marL="0" indent="0">
              <a:spcBef>
                <a:spcPts val="0"/>
              </a:spcBef>
              <a:buFontTx/>
              <a:buNone/>
              <a:defRPr b="1">
                <a:solidFill>
                  <a:schemeClr val="bg1"/>
                </a:solidFill>
              </a:defRPr>
            </a:lvl3pPr>
            <a:lvl4pPr marL="0" indent="0">
              <a:spcBef>
                <a:spcPts val="0"/>
              </a:spcBef>
              <a:buFontTx/>
              <a:buNone/>
              <a:defRPr b="1">
                <a:solidFill>
                  <a:schemeClr val="bg1"/>
                </a:solidFill>
              </a:defRPr>
            </a:lvl4pPr>
            <a:lvl5pPr marL="0" indent="0">
              <a:spcBef>
                <a:spcPts val="0"/>
              </a:spcBef>
              <a:buFontTx/>
              <a:buNone/>
              <a:defRPr b="1">
                <a:solidFill>
                  <a:schemeClr val="bg1"/>
                </a:solidFill>
              </a:defRPr>
            </a:lvl5pPr>
          </a:lstStyle>
          <a:p>
            <a:pPr lvl="0"/>
            <a:r>
              <a:rPr lang="en-US"/>
              <a:t>PRESENTER</a:t>
            </a:r>
          </a:p>
        </p:txBody>
      </p:sp>
      <p:sp>
        <p:nvSpPr>
          <p:cNvPr id="13" name="Text Placeholder 8">
            <a:extLst>
              <a:ext uri="{FF2B5EF4-FFF2-40B4-BE49-F238E27FC236}">
                <a16:creationId xmlns:a16="http://schemas.microsoft.com/office/drawing/2014/main" id="{555360E7-DDF6-D94C-9235-41F7CB88B424}"/>
              </a:ext>
            </a:extLst>
          </p:cNvPr>
          <p:cNvSpPr>
            <a:spLocks noGrp="1"/>
          </p:cNvSpPr>
          <p:nvPr>
            <p:ph type="body" sz="quarter" idx="12" hasCustomPrompt="1"/>
          </p:nvPr>
        </p:nvSpPr>
        <p:spPr>
          <a:xfrm>
            <a:off x="401241" y="4123300"/>
            <a:ext cx="2807494" cy="260747"/>
          </a:xfrm>
          <a:prstGeom prst="rect">
            <a:avLst/>
          </a:prstGeom>
        </p:spPr>
        <p:txBody>
          <a:bodyPr lIns="0" tIns="0" rIns="0" bIns="0"/>
          <a:lstStyle>
            <a:lvl1pPr marL="0" indent="0">
              <a:lnSpc>
                <a:spcPct val="95000"/>
              </a:lnSpc>
              <a:spcBef>
                <a:spcPts val="0"/>
              </a:spcBef>
              <a:buFontTx/>
              <a:buNone/>
              <a:defRPr sz="1200" b="0" i="1">
                <a:solidFill>
                  <a:schemeClr val="tx1"/>
                </a:solidFill>
                <a:latin typeface="Arial" panose="020B0604020202020204" pitchFamily="34" charset="0"/>
                <a:cs typeface="Arial" panose="020B0604020202020204" pitchFamily="34" charset="0"/>
              </a:defRPr>
            </a:lvl1pPr>
            <a:lvl2pPr marL="0" indent="0">
              <a:spcBef>
                <a:spcPts val="0"/>
              </a:spcBef>
              <a:buFontTx/>
              <a:buNone/>
              <a:defRPr b="1">
                <a:solidFill>
                  <a:schemeClr val="bg1"/>
                </a:solidFill>
              </a:defRPr>
            </a:lvl2pPr>
            <a:lvl3pPr marL="0" indent="0">
              <a:spcBef>
                <a:spcPts val="0"/>
              </a:spcBef>
              <a:buFontTx/>
              <a:buNone/>
              <a:defRPr b="1">
                <a:solidFill>
                  <a:schemeClr val="bg1"/>
                </a:solidFill>
              </a:defRPr>
            </a:lvl3pPr>
            <a:lvl4pPr marL="0" indent="0">
              <a:spcBef>
                <a:spcPts val="0"/>
              </a:spcBef>
              <a:buFontTx/>
              <a:buNone/>
              <a:defRPr b="1">
                <a:solidFill>
                  <a:schemeClr val="bg1"/>
                </a:solidFill>
              </a:defRPr>
            </a:lvl4pPr>
            <a:lvl5pPr marL="0" indent="0">
              <a:spcBef>
                <a:spcPts val="0"/>
              </a:spcBef>
              <a:buFontTx/>
              <a:buNone/>
              <a:defRPr b="1">
                <a:solidFill>
                  <a:schemeClr val="bg1"/>
                </a:solidFill>
              </a:defRPr>
            </a:lvl5pPr>
          </a:lstStyle>
          <a:p>
            <a:pPr lvl="0"/>
            <a:r>
              <a:rPr lang="en-US"/>
              <a:t>Title</a:t>
            </a:r>
          </a:p>
        </p:txBody>
      </p:sp>
      <p:sp>
        <p:nvSpPr>
          <p:cNvPr id="14" name="Text Placeholder 8">
            <a:extLst>
              <a:ext uri="{FF2B5EF4-FFF2-40B4-BE49-F238E27FC236}">
                <a16:creationId xmlns:a16="http://schemas.microsoft.com/office/drawing/2014/main" id="{40A0C971-B583-A740-9157-83D9346AA060}"/>
              </a:ext>
            </a:extLst>
          </p:cNvPr>
          <p:cNvSpPr>
            <a:spLocks noGrp="1"/>
          </p:cNvSpPr>
          <p:nvPr>
            <p:ph type="body" sz="quarter" idx="13" hasCustomPrompt="1"/>
          </p:nvPr>
        </p:nvSpPr>
        <p:spPr>
          <a:xfrm>
            <a:off x="401241" y="4587704"/>
            <a:ext cx="2807494" cy="260747"/>
          </a:xfrm>
          <a:prstGeom prst="rect">
            <a:avLst/>
          </a:prstGeom>
        </p:spPr>
        <p:txBody>
          <a:bodyPr lIns="0" tIns="0" rIns="0" bIns="0"/>
          <a:lstStyle>
            <a:lvl1pPr marL="0" indent="0">
              <a:spcBef>
                <a:spcPts val="0"/>
              </a:spcBef>
              <a:buFontTx/>
              <a:buNone/>
              <a:defRPr sz="1200" b="0">
                <a:solidFill>
                  <a:schemeClr val="tx1"/>
                </a:solidFill>
              </a:defRPr>
            </a:lvl1pPr>
            <a:lvl2pPr marL="0" indent="0">
              <a:spcBef>
                <a:spcPts val="0"/>
              </a:spcBef>
              <a:buFontTx/>
              <a:buNone/>
              <a:defRPr b="1">
                <a:solidFill>
                  <a:schemeClr val="bg1"/>
                </a:solidFill>
              </a:defRPr>
            </a:lvl2pPr>
            <a:lvl3pPr marL="0" indent="0">
              <a:spcBef>
                <a:spcPts val="0"/>
              </a:spcBef>
              <a:buFontTx/>
              <a:buNone/>
              <a:defRPr b="1">
                <a:solidFill>
                  <a:schemeClr val="bg1"/>
                </a:solidFill>
              </a:defRPr>
            </a:lvl3pPr>
            <a:lvl4pPr marL="0" indent="0">
              <a:spcBef>
                <a:spcPts val="0"/>
              </a:spcBef>
              <a:buFontTx/>
              <a:buNone/>
              <a:defRPr b="1">
                <a:solidFill>
                  <a:schemeClr val="bg1"/>
                </a:solidFill>
              </a:defRPr>
            </a:lvl4pPr>
            <a:lvl5pPr marL="0" indent="0">
              <a:spcBef>
                <a:spcPts val="0"/>
              </a:spcBef>
              <a:buFontTx/>
              <a:buNone/>
              <a:defRPr b="1">
                <a:solidFill>
                  <a:schemeClr val="bg1"/>
                </a:solidFill>
              </a:defRPr>
            </a:lvl5pPr>
          </a:lstStyle>
          <a:p>
            <a:pPr lvl="0"/>
            <a:r>
              <a:rPr lang="en-US"/>
              <a:t>Date</a:t>
            </a:r>
          </a:p>
        </p:txBody>
      </p:sp>
      <p:pic>
        <p:nvPicPr>
          <p:cNvPr id="5" name="Graphic 4">
            <a:extLst>
              <a:ext uri="{FF2B5EF4-FFF2-40B4-BE49-F238E27FC236}">
                <a16:creationId xmlns:a16="http://schemas.microsoft.com/office/drawing/2014/main" id="{3275835D-347E-7348-B0AF-54738CB0398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01138" y="295050"/>
            <a:ext cx="774520" cy="290108"/>
          </a:xfrm>
          <a:prstGeom prst="rect">
            <a:avLst/>
          </a:prstGeom>
        </p:spPr>
      </p:pic>
    </p:spTree>
    <p:extLst>
      <p:ext uri="{BB962C8B-B14F-4D97-AF65-F5344CB8AC3E}">
        <p14:creationId xmlns:p14="http://schemas.microsoft.com/office/powerpoint/2010/main" val="21046409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45D1D-EE8D-0D40-BF42-BAF1C5889ECA}"/>
              </a:ext>
            </a:extLst>
          </p:cNvPr>
          <p:cNvSpPr>
            <a:spLocks noGrp="1"/>
          </p:cNvSpPr>
          <p:nvPr>
            <p:ph type="title" hasCustomPrompt="1"/>
          </p:nvPr>
        </p:nvSpPr>
        <p:spPr>
          <a:xfrm>
            <a:off x="739379" y="0"/>
            <a:ext cx="6900854" cy="1318022"/>
          </a:xfrm>
          <a:prstGeom prst="rect">
            <a:avLst/>
          </a:prstGeom>
        </p:spPr>
        <p:txBody>
          <a:bodyPr lIns="0" tIns="0" rIns="0" bIns="0" anchor="ctr"/>
          <a:lstStyle>
            <a:lvl1pPr>
              <a:defRPr sz="2100" b="1" i="0">
                <a:solidFill>
                  <a:schemeClr val="tx1"/>
                </a:solidFill>
                <a:latin typeface="Arial" panose="020B0604020202020204" pitchFamily="34" charset="0"/>
                <a:ea typeface="Source Serif Pro" panose="02040603050405020204" pitchFamily="18" charset="0"/>
                <a:cs typeface="Arial" panose="020B0604020202020204" pitchFamily="34" charset="0"/>
              </a:defRPr>
            </a:lvl1pPr>
          </a:lstStyle>
          <a:p>
            <a:r>
              <a:rPr lang="en-US"/>
              <a:t>Table with 4 points</a:t>
            </a:r>
            <a:endParaRPr lang="en-VN"/>
          </a:p>
        </p:txBody>
      </p:sp>
      <p:sp>
        <p:nvSpPr>
          <p:cNvPr id="3" name="Slide Number Placeholder 12">
            <a:extLst>
              <a:ext uri="{FF2B5EF4-FFF2-40B4-BE49-F238E27FC236}">
                <a16:creationId xmlns:a16="http://schemas.microsoft.com/office/drawing/2014/main" id="{3F0615AA-773A-0145-A1E3-4B70898D557F}"/>
              </a:ext>
            </a:extLst>
          </p:cNvPr>
          <p:cNvSpPr txBox="1"/>
          <p:nvPr userDrawn="1"/>
        </p:nvSpPr>
        <p:spPr>
          <a:xfrm>
            <a:off x="8771705" y="164436"/>
            <a:ext cx="310626" cy="185890"/>
          </a:xfrm>
          <a:prstGeom prst="rect">
            <a:avLst/>
          </a:prstGeom>
          <a:noFill/>
          <a:ln cap="flat">
            <a:noFill/>
          </a:ln>
        </p:spPr>
        <p:txBody>
          <a:bodyPr vert="horz" wrap="square" lIns="0" tIns="0" rIns="0" bIns="0" anchor="t" anchorCtr="1" compatLnSpc="1">
            <a:noAutofit/>
          </a:bodyPr>
          <a:lstStyle/>
          <a:p>
            <a:pPr marL="0" marR="0" lvl="0" indent="0" algn="l" defTabSz="302575"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825" b="0" i="0" smtClean="0">
                <a:solidFill>
                  <a:schemeClr val="bg2">
                    <a:lumMod val="50000"/>
                  </a:schemeClr>
                </a:solidFill>
                <a:latin typeface="Arial" panose="020B0604020202020204" pitchFamily="34" charset="0"/>
                <a:cs typeface="Arial" panose="020B0604020202020204" pitchFamily="34" charset="0"/>
              </a:rPr>
              <a:pPr marL="0" marR="0" lvl="0" indent="0" algn="l" defTabSz="302575"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825" b="0" i="0" u="none" strike="noStrike" kern="1200" cap="none" spc="0" baseline="0">
              <a:solidFill>
                <a:schemeClr val="bg2">
                  <a:lumMod val="50000"/>
                </a:schemeClr>
              </a:solidFill>
              <a:uFillTx/>
              <a:latin typeface="Arial" panose="020B0604020202020204" pitchFamily="34" charset="0"/>
              <a:cs typeface="Arial" panose="020B0604020202020204" pitchFamily="34" charset="0"/>
            </a:endParaRPr>
          </a:p>
        </p:txBody>
      </p:sp>
      <p:cxnSp>
        <p:nvCxnSpPr>
          <p:cNvPr id="4" name="Straight Connector 3">
            <a:extLst>
              <a:ext uri="{FF2B5EF4-FFF2-40B4-BE49-F238E27FC236}">
                <a16:creationId xmlns:a16="http://schemas.microsoft.com/office/drawing/2014/main" id="{FE08DBF4-C7A7-5B40-B3F2-B9759CECE000}"/>
              </a:ext>
            </a:extLst>
          </p:cNvPr>
          <p:cNvCxnSpPr/>
          <p:nvPr userDrawn="1"/>
        </p:nvCxnSpPr>
        <p:spPr>
          <a:xfrm>
            <a:off x="8771705" y="2844"/>
            <a:ext cx="0" cy="307044"/>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25DEA42-BAF1-F143-BEA7-A0B8A17B001F}"/>
              </a:ext>
            </a:extLst>
          </p:cNvPr>
          <p:cNvPicPr>
            <a:picLocks noChangeAspect="1"/>
          </p:cNvPicPr>
          <p:nvPr userDrawn="1"/>
        </p:nvPicPr>
        <p:blipFill>
          <a:blip r:embed="rId2"/>
          <a:stretch>
            <a:fillRect/>
          </a:stretch>
        </p:blipFill>
        <p:spPr>
          <a:xfrm>
            <a:off x="8536013" y="140229"/>
            <a:ext cx="185890" cy="185890"/>
          </a:xfrm>
          <a:prstGeom prst="rect">
            <a:avLst/>
          </a:prstGeom>
        </p:spPr>
      </p:pic>
      <p:cxnSp>
        <p:nvCxnSpPr>
          <p:cNvPr id="7" name="Straight Connector 6">
            <a:extLst>
              <a:ext uri="{FF2B5EF4-FFF2-40B4-BE49-F238E27FC236}">
                <a16:creationId xmlns:a16="http://schemas.microsoft.com/office/drawing/2014/main" id="{88F5BF6C-61B1-D24C-97E3-DDC5F37DA7A4}"/>
              </a:ext>
            </a:extLst>
          </p:cNvPr>
          <p:cNvCxnSpPr>
            <a:cxnSpLocks/>
          </p:cNvCxnSpPr>
          <p:nvPr userDrawn="1"/>
        </p:nvCxnSpPr>
        <p:spPr>
          <a:xfrm>
            <a:off x="739379" y="1660922"/>
            <a:ext cx="3450427" cy="0"/>
          </a:xfrm>
          <a:prstGeom prst="line">
            <a:avLst/>
          </a:prstGeom>
          <a:ln w="9525"/>
        </p:spPr>
        <p:style>
          <a:lnRef idx="1">
            <a:schemeClr val="accent2"/>
          </a:lnRef>
          <a:fillRef idx="0">
            <a:schemeClr val="accent2"/>
          </a:fillRef>
          <a:effectRef idx="0">
            <a:schemeClr val="accent2"/>
          </a:effectRef>
          <a:fontRef idx="minor">
            <a:schemeClr val="tx1"/>
          </a:fontRef>
        </p:style>
      </p:cxnSp>
      <p:cxnSp>
        <p:nvCxnSpPr>
          <p:cNvPr id="8" name="Straight Connector 7">
            <a:extLst>
              <a:ext uri="{FF2B5EF4-FFF2-40B4-BE49-F238E27FC236}">
                <a16:creationId xmlns:a16="http://schemas.microsoft.com/office/drawing/2014/main" id="{DC756D12-1E63-834E-AEF5-92A44543EE4B}"/>
              </a:ext>
            </a:extLst>
          </p:cNvPr>
          <p:cNvCxnSpPr>
            <a:cxnSpLocks/>
          </p:cNvCxnSpPr>
          <p:nvPr userDrawn="1"/>
        </p:nvCxnSpPr>
        <p:spPr>
          <a:xfrm>
            <a:off x="739379" y="3288644"/>
            <a:ext cx="3450427" cy="0"/>
          </a:xfrm>
          <a:prstGeom prst="line">
            <a:avLst/>
          </a:prstGeom>
          <a:ln w="9525"/>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id="{66247257-49D4-4540-93A7-E97C4F643BFC}"/>
              </a:ext>
            </a:extLst>
          </p:cNvPr>
          <p:cNvCxnSpPr>
            <a:cxnSpLocks/>
          </p:cNvCxnSpPr>
          <p:nvPr userDrawn="1"/>
        </p:nvCxnSpPr>
        <p:spPr>
          <a:xfrm>
            <a:off x="4921685" y="1660923"/>
            <a:ext cx="3576384" cy="0"/>
          </a:xfrm>
          <a:prstGeom prst="line">
            <a:avLst/>
          </a:prstGeom>
          <a:ln w="9525"/>
        </p:spPr>
        <p:style>
          <a:lnRef idx="1">
            <a:schemeClr val="accent2"/>
          </a:lnRef>
          <a:fillRef idx="0">
            <a:schemeClr val="accent2"/>
          </a:fillRef>
          <a:effectRef idx="0">
            <a:schemeClr val="accent2"/>
          </a:effectRef>
          <a:fontRef idx="minor">
            <a:schemeClr val="tx1"/>
          </a:fontRef>
        </p:style>
      </p:cxnSp>
      <p:cxnSp>
        <p:nvCxnSpPr>
          <p:cNvPr id="10" name="Straight Connector 9">
            <a:extLst>
              <a:ext uri="{FF2B5EF4-FFF2-40B4-BE49-F238E27FC236}">
                <a16:creationId xmlns:a16="http://schemas.microsoft.com/office/drawing/2014/main" id="{E4DA4A3B-A385-6D4C-9FAB-833EE8146089}"/>
              </a:ext>
            </a:extLst>
          </p:cNvPr>
          <p:cNvCxnSpPr>
            <a:cxnSpLocks/>
          </p:cNvCxnSpPr>
          <p:nvPr userDrawn="1"/>
        </p:nvCxnSpPr>
        <p:spPr>
          <a:xfrm>
            <a:off x="4921685" y="3288644"/>
            <a:ext cx="3576384" cy="0"/>
          </a:xfrm>
          <a:prstGeom prst="line">
            <a:avLst/>
          </a:prstGeom>
          <a:ln w="9525"/>
        </p:spPr>
        <p:style>
          <a:lnRef idx="1">
            <a:schemeClr val="accent2"/>
          </a:lnRef>
          <a:fillRef idx="0">
            <a:schemeClr val="accent2"/>
          </a:fillRef>
          <a:effectRef idx="0">
            <a:schemeClr val="accent2"/>
          </a:effectRef>
          <a:fontRef idx="minor">
            <a:schemeClr val="tx1"/>
          </a:fontRef>
        </p:style>
      </p:cxnSp>
      <p:sp>
        <p:nvSpPr>
          <p:cNvPr id="12" name="Text Placeholder 11">
            <a:extLst>
              <a:ext uri="{FF2B5EF4-FFF2-40B4-BE49-F238E27FC236}">
                <a16:creationId xmlns:a16="http://schemas.microsoft.com/office/drawing/2014/main" id="{CCBA1197-32E6-DF45-BD4E-CACF75E5A6C8}"/>
              </a:ext>
            </a:extLst>
          </p:cNvPr>
          <p:cNvSpPr>
            <a:spLocks noGrp="1"/>
          </p:cNvSpPr>
          <p:nvPr>
            <p:ph type="body" sz="quarter" idx="10" hasCustomPrompt="1"/>
          </p:nvPr>
        </p:nvSpPr>
        <p:spPr>
          <a:xfrm>
            <a:off x="739378" y="1757362"/>
            <a:ext cx="2251160" cy="321467"/>
          </a:xfrm>
          <a:prstGeom prst="rect">
            <a:avLst/>
          </a:prstGeom>
        </p:spPr>
        <p:txBody>
          <a:bodyPr lIns="0" tIns="0" rIns="0" bIns="0"/>
          <a:lstStyle>
            <a:lvl1pPr>
              <a:buFontTx/>
              <a:buNone/>
              <a:defRPr sz="1800" b="1">
                <a:solidFill>
                  <a:srgbClr val="F76466"/>
                </a:solidFill>
                <a:latin typeface="+mj-lt"/>
              </a:defRPr>
            </a:lvl1pPr>
            <a:lvl2pPr>
              <a:buFontTx/>
              <a:buNone/>
              <a:defRPr sz="1800" b="1">
                <a:solidFill>
                  <a:srgbClr val="F76466"/>
                </a:solidFill>
                <a:latin typeface="+mj-lt"/>
              </a:defRPr>
            </a:lvl2pPr>
            <a:lvl3pPr>
              <a:buFontTx/>
              <a:buNone/>
              <a:defRPr sz="1800" b="1">
                <a:solidFill>
                  <a:srgbClr val="F76466"/>
                </a:solidFill>
                <a:latin typeface="+mj-lt"/>
              </a:defRPr>
            </a:lvl3pPr>
            <a:lvl4pPr>
              <a:buFontTx/>
              <a:buNone/>
              <a:defRPr sz="1800" b="1">
                <a:solidFill>
                  <a:srgbClr val="F76466"/>
                </a:solidFill>
                <a:latin typeface="+mj-lt"/>
              </a:defRPr>
            </a:lvl4pPr>
            <a:lvl5pPr>
              <a:buFontTx/>
              <a:buNone/>
              <a:defRPr sz="1800" b="1">
                <a:solidFill>
                  <a:srgbClr val="F76466"/>
                </a:solidFill>
                <a:latin typeface="+mj-lt"/>
              </a:defRPr>
            </a:lvl5pPr>
          </a:lstStyle>
          <a:p>
            <a:pPr lvl="0"/>
            <a:r>
              <a:rPr lang="en-US"/>
              <a:t>Subhead</a:t>
            </a:r>
            <a:endParaRPr lang="en-VN"/>
          </a:p>
        </p:txBody>
      </p:sp>
      <p:sp>
        <p:nvSpPr>
          <p:cNvPr id="16" name="Text Placeholder 15">
            <a:extLst>
              <a:ext uri="{FF2B5EF4-FFF2-40B4-BE49-F238E27FC236}">
                <a16:creationId xmlns:a16="http://schemas.microsoft.com/office/drawing/2014/main" id="{848902D0-3F33-4341-838F-7B323F8546F0}"/>
              </a:ext>
            </a:extLst>
          </p:cNvPr>
          <p:cNvSpPr>
            <a:spLocks noGrp="1"/>
          </p:cNvSpPr>
          <p:nvPr>
            <p:ph type="body" sz="quarter" idx="11" hasCustomPrompt="1"/>
          </p:nvPr>
        </p:nvSpPr>
        <p:spPr>
          <a:xfrm>
            <a:off x="739378" y="2143121"/>
            <a:ext cx="2251160" cy="1050135"/>
          </a:xfrm>
          <a:prstGeom prst="rect">
            <a:avLst/>
          </a:prstGeom>
        </p:spPr>
        <p:txBody>
          <a:bodyPr lIns="0" tIns="0" rIns="0" bIns="0"/>
          <a:lstStyle>
            <a:lvl1pPr marL="0" indent="0">
              <a:spcBef>
                <a:spcPts val="0"/>
              </a:spcBef>
              <a:buFontTx/>
              <a:buNone/>
              <a:defRPr sz="1200"/>
            </a:lvl1pPr>
            <a:lvl2pPr marL="0" indent="0">
              <a:spcBef>
                <a:spcPts val="0"/>
              </a:spcBef>
              <a:buFontTx/>
              <a:buNone/>
              <a:defRPr sz="1200"/>
            </a:lvl2pPr>
            <a:lvl3pPr marL="0" indent="0">
              <a:spcBef>
                <a:spcPts val="0"/>
              </a:spcBef>
              <a:buFontTx/>
              <a:buNone/>
              <a:defRPr sz="1200"/>
            </a:lvl3pPr>
            <a:lvl4pPr marL="0" indent="0">
              <a:spcBef>
                <a:spcPts val="0"/>
              </a:spcBef>
              <a:buFontTx/>
              <a:buNone/>
              <a:defRPr sz="1200"/>
            </a:lvl4pPr>
            <a:lvl5pPr marL="0" indent="0">
              <a:spcBef>
                <a:spcPts val="0"/>
              </a:spcBef>
              <a:buFontTx/>
              <a:buNone/>
              <a:defRPr sz="1200"/>
            </a:lvl5pPr>
          </a:lstStyle>
          <a:p>
            <a:pPr lvl="0"/>
            <a:r>
              <a:rPr lang="en-US"/>
              <a:t>Body text</a:t>
            </a:r>
            <a:endParaRPr lang="en-VN"/>
          </a:p>
        </p:txBody>
      </p:sp>
      <p:sp>
        <p:nvSpPr>
          <p:cNvPr id="18" name="Text Placeholder 17">
            <a:extLst>
              <a:ext uri="{FF2B5EF4-FFF2-40B4-BE49-F238E27FC236}">
                <a16:creationId xmlns:a16="http://schemas.microsoft.com/office/drawing/2014/main" id="{F46BB1A4-9555-2240-88B3-6874A9BACBA0}"/>
              </a:ext>
            </a:extLst>
          </p:cNvPr>
          <p:cNvSpPr>
            <a:spLocks noGrp="1"/>
          </p:cNvSpPr>
          <p:nvPr>
            <p:ph type="body" sz="quarter" idx="12" hasCustomPrompt="1"/>
          </p:nvPr>
        </p:nvSpPr>
        <p:spPr>
          <a:xfrm>
            <a:off x="4926077" y="1757364"/>
            <a:ext cx="2360306" cy="321469"/>
          </a:xfrm>
          <a:prstGeom prst="rect">
            <a:avLst/>
          </a:prstGeom>
        </p:spPr>
        <p:txBody>
          <a:bodyPr lIns="0" tIns="0" rIns="0" bIns="0"/>
          <a:lstStyle>
            <a:lvl1pPr marL="0" indent="0">
              <a:spcBef>
                <a:spcPts val="0"/>
              </a:spcBef>
              <a:buFontTx/>
              <a:buNone/>
              <a:defRPr sz="1800" b="1">
                <a:solidFill>
                  <a:srgbClr val="F76466"/>
                </a:solidFill>
              </a:defRPr>
            </a:lvl1pPr>
            <a:lvl2pPr>
              <a:buFontTx/>
              <a:buNone/>
              <a:defRPr sz="1800" b="1">
                <a:solidFill>
                  <a:srgbClr val="F76466"/>
                </a:solidFill>
              </a:defRPr>
            </a:lvl2pPr>
            <a:lvl3pPr>
              <a:buFontTx/>
              <a:buNone/>
              <a:defRPr sz="1800" b="1">
                <a:solidFill>
                  <a:srgbClr val="F76466"/>
                </a:solidFill>
              </a:defRPr>
            </a:lvl3pPr>
            <a:lvl4pPr>
              <a:buFontTx/>
              <a:buNone/>
              <a:defRPr sz="1800" b="1">
                <a:solidFill>
                  <a:srgbClr val="F76466"/>
                </a:solidFill>
              </a:defRPr>
            </a:lvl4pPr>
            <a:lvl5pPr>
              <a:buFontTx/>
              <a:buNone/>
              <a:defRPr sz="1800" b="1">
                <a:solidFill>
                  <a:srgbClr val="F76466"/>
                </a:solidFill>
              </a:defRPr>
            </a:lvl5pPr>
          </a:lstStyle>
          <a:p>
            <a:pPr lvl="0"/>
            <a:r>
              <a:rPr lang="en-US"/>
              <a:t>Subhead</a:t>
            </a:r>
            <a:endParaRPr lang="en-VN"/>
          </a:p>
        </p:txBody>
      </p:sp>
      <p:sp>
        <p:nvSpPr>
          <p:cNvPr id="20" name="Text Placeholder 19">
            <a:extLst>
              <a:ext uri="{FF2B5EF4-FFF2-40B4-BE49-F238E27FC236}">
                <a16:creationId xmlns:a16="http://schemas.microsoft.com/office/drawing/2014/main" id="{1A2296C1-697D-DE4D-B45E-658A09300A31}"/>
              </a:ext>
            </a:extLst>
          </p:cNvPr>
          <p:cNvSpPr>
            <a:spLocks noGrp="1"/>
          </p:cNvSpPr>
          <p:nvPr>
            <p:ph type="body" sz="quarter" idx="13" hasCustomPrompt="1"/>
          </p:nvPr>
        </p:nvSpPr>
        <p:spPr>
          <a:xfrm>
            <a:off x="4926077" y="2132406"/>
            <a:ext cx="2360306" cy="1050135"/>
          </a:xfrm>
          <a:prstGeom prst="rect">
            <a:avLst/>
          </a:prstGeom>
        </p:spPr>
        <p:txBody>
          <a:bodyPr lIns="0" tIns="0" rIns="0" bIns="0"/>
          <a:lstStyle>
            <a:lvl1pPr marL="0" indent="0">
              <a:spcBef>
                <a:spcPts val="0"/>
              </a:spcBef>
              <a:buFontTx/>
              <a:buNone/>
              <a:defRPr sz="1200"/>
            </a:lvl1pPr>
            <a:lvl2pPr marL="0" indent="0">
              <a:spcBef>
                <a:spcPts val="0"/>
              </a:spcBef>
              <a:buFontTx/>
              <a:buNone/>
              <a:defRPr sz="1200"/>
            </a:lvl2pPr>
            <a:lvl3pPr marL="0" indent="0">
              <a:spcBef>
                <a:spcPts val="0"/>
              </a:spcBef>
              <a:buFontTx/>
              <a:buNone/>
              <a:defRPr sz="1200"/>
            </a:lvl3pPr>
            <a:lvl4pPr marL="0" indent="0">
              <a:spcBef>
                <a:spcPts val="0"/>
              </a:spcBef>
              <a:buFontTx/>
              <a:buNone/>
              <a:defRPr sz="1200"/>
            </a:lvl4pPr>
            <a:lvl5pPr marL="0" indent="0">
              <a:spcBef>
                <a:spcPts val="0"/>
              </a:spcBef>
              <a:buFontTx/>
              <a:buNone/>
              <a:defRPr sz="1200"/>
            </a:lvl5pPr>
          </a:lstStyle>
          <a:p>
            <a:pPr lvl="0"/>
            <a:r>
              <a:rPr lang="en-US"/>
              <a:t>Body text</a:t>
            </a:r>
            <a:endParaRPr lang="en-VN"/>
          </a:p>
        </p:txBody>
      </p:sp>
      <p:sp>
        <p:nvSpPr>
          <p:cNvPr id="22" name="Text Placeholder 21">
            <a:extLst>
              <a:ext uri="{FF2B5EF4-FFF2-40B4-BE49-F238E27FC236}">
                <a16:creationId xmlns:a16="http://schemas.microsoft.com/office/drawing/2014/main" id="{A61B55AF-44D1-084E-AE79-4444802B3040}"/>
              </a:ext>
            </a:extLst>
          </p:cNvPr>
          <p:cNvSpPr>
            <a:spLocks noGrp="1"/>
          </p:cNvSpPr>
          <p:nvPr>
            <p:ph type="body" sz="quarter" idx="14" hasCustomPrompt="1"/>
          </p:nvPr>
        </p:nvSpPr>
        <p:spPr>
          <a:xfrm>
            <a:off x="739378" y="3386141"/>
            <a:ext cx="2251160" cy="321467"/>
          </a:xfrm>
          <a:prstGeom prst="rect">
            <a:avLst/>
          </a:prstGeom>
        </p:spPr>
        <p:txBody>
          <a:bodyPr lIns="0" tIns="0" rIns="0" bIns="0"/>
          <a:lstStyle>
            <a:lvl1pPr marL="0" indent="0">
              <a:spcBef>
                <a:spcPts val="0"/>
              </a:spcBef>
              <a:buFontTx/>
              <a:buNone/>
              <a:defRPr sz="1800" b="1">
                <a:solidFill>
                  <a:srgbClr val="F76466"/>
                </a:solidFill>
                <a:latin typeface="+mj-lt"/>
              </a:defRPr>
            </a:lvl1pPr>
            <a:lvl2pPr marL="0" indent="0">
              <a:spcBef>
                <a:spcPts val="0"/>
              </a:spcBef>
              <a:buFontTx/>
              <a:buNone/>
              <a:defRPr sz="1800" b="1">
                <a:solidFill>
                  <a:srgbClr val="F76466"/>
                </a:solidFill>
                <a:latin typeface="+mj-lt"/>
              </a:defRPr>
            </a:lvl2pPr>
            <a:lvl3pPr marL="0" indent="0">
              <a:spcBef>
                <a:spcPts val="0"/>
              </a:spcBef>
              <a:buFontTx/>
              <a:buNone/>
              <a:defRPr sz="1800" b="1">
                <a:solidFill>
                  <a:srgbClr val="F76466"/>
                </a:solidFill>
                <a:latin typeface="+mj-lt"/>
              </a:defRPr>
            </a:lvl3pPr>
            <a:lvl4pPr marL="0" indent="0">
              <a:spcBef>
                <a:spcPts val="0"/>
              </a:spcBef>
              <a:buFontTx/>
              <a:buNone/>
              <a:defRPr sz="1800" b="1">
                <a:solidFill>
                  <a:srgbClr val="F76466"/>
                </a:solidFill>
                <a:latin typeface="+mj-lt"/>
              </a:defRPr>
            </a:lvl4pPr>
            <a:lvl5pPr marL="0" indent="0">
              <a:spcBef>
                <a:spcPts val="0"/>
              </a:spcBef>
              <a:buFontTx/>
              <a:buNone/>
              <a:defRPr sz="1800" b="1">
                <a:solidFill>
                  <a:srgbClr val="F76466"/>
                </a:solidFill>
                <a:latin typeface="+mj-lt"/>
              </a:defRPr>
            </a:lvl5pPr>
          </a:lstStyle>
          <a:p>
            <a:pPr lvl="0"/>
            <a:r>
              <a:rPr lang="en-US"/>
              <a:t>Subhead</a:t>
            </a:r>
            <a:endParaRPr lang="en-VN"/>
          </a:p>
        </p:txBody>
      </p:sp>
      <p:sp>
        <p:nvSpPr>
          <p:cNvPr id="24" name="Text Placeholder 23">
            <a:extLst>
              <a:ext uri="{FF2B5EF4-FFF2-40B4-BE49-F238E27FC236}">
                <a16:creationId xmlns:a16="http://schemas.microsoft.com/office/drawing/2014/main" id="{A86068C3-2CB1-D843-A53B-41A69F992B42}"/>
              </a:ext>
            </a:extLst>
          </p:cNvPr>
          <p:cNvSpPr>
            <a:spLocks noGrp="1"/>
          </p:cNvSpPr>
          <p:nvPr>
            <p:ph type="body" sz="quarter" idx="15" hasCustomPrompt="1"/>
          </p:nvPr>
        </p:nvSpPr>
        <p:spPr>
          <a:xfrm>
            <a:off x="739378" y="3782620"/>
            <a:ext cx="2251160" cy="1017980"/>
          </a:xfrm>
          <a:prstGeom prst="rect">
            <a:avLst/>
          </a:prstGeom>
        </p:spPr>
        <p:txBody>
          <a:bodyPr lIns="0" tIns="0" rIns="0" bIns="0"/>
          <a:lstStyle>
            <a:lvl1pPr marL="0" indent="0">
              <a:spcBef>
                <a:spcPts val="0"/>
              </a:spcBef>
              <a:buFontTx/>
              <a:buNone/>
              <a:defRPr sz="1200"/>
            </a:lvl1pPr>
            <a:lvl2pPr marL="0" indent="0">
              <a:spcBef>
                <a:spcPts val="0"/>
              </a:spcBef>
              <a:buFontTx/>
              <a:buNone/>
              <a:defRPr sz="1200"/>
            </a:lvl2pPr>
            <a:lvl3pPr marL="0" indent="0">
              <a:spcBef>
                <a:spcPts val="0"/>
              </a:spcBef>
              <a:buFontTx/>
              <a:buNone/>
              <a:defRPr sz="1200"/>
            </a:lvl3pPr>
            <a:lvl4pPr marL="0" indent="0">
              <a:spcBef>
                <a:spcPts val="0"/>
              </a:spcBef>
              <a:buFontTx/>
              <a:buNone/>
              <a:defRPr sz="1200"/>
            </a:lvl4pPr>
            <a:lvl5pPr marL="0" indent="0">
              <a:spcBef>
                <a:spcPts val="0"/>
              </a:spcBef>
              <a:buFontTx/>
              <a:buNone/>
              <a:defRPr sz="1200"/>
            </a:lvl5pPr>
          </a:lstStyle>
          <a:p>
            <a:pPr lvl="0"/>
            <a:r>
              <a:rPr lang="en-US"/>
              <a:t>Body text</a:t>
            </a:r>
            <a:endParaRPr lang="en-VN"/>
          </a:p>
        </p:txBody>
      </p:sp>
      <p:sp>
        <p:nvSpPr>
          <p:cNvPr id="26" name="Text Placeholder 25">
            <a:extLst>
              <a:ext uri="{FF2B5EF4-FFF2-40B4-BE49-F238E27FC236}">
                <a16:creationId xmlns:a16="http://schemas.microsoft.com/office/drawing/2014/main" id="{5E2FCB33-6231-A54E-B114-271FDFDFA235}"/>
              </a:ext>
            </a:extLst>
          </p:cNvPr>
          <p:cNvSpPr>
            <a:spLocks noGrp="1"/>
          </p:cNvSpPr>
          <p:nvPr>
            <p:ph type="body" sz="quarter" idx="16" hasCustomPrompt="1"/>
          </p:nvPr>
        </p:nvSpPr>
        <p:spPr>
          <a:xfrm>
            <a:off x="4921685" y="3375072"/>
            <a:ext cx="2364180" cy="321469"/>
          </a:xfrm>
          <a:prstGeom prst="rect">
            <a:avLst/>
          </a:prstGeom>
        </p:spPr>
        <p:txBody>
          <a:bodyPr lIns="0" tIns="0" rIns="0" bIns="0"/>
          <a:lstStyle>
            <a:lvl1pPr marL="0" indent="0">
              <a:spcBef>
                <a:spcPts val="0"/>
              </a:spcBef>
              <a:buFontTx/>
              <a:buNone/>
              <a:defRPr sz="1800" b="1">
                <a:solidFill>
                  <a:srgbClr val="F76466"/>
                </a:solidFill>
                <a:latin typeface="+mj-lt"/>
              </a:defRPr>
            </a:lvl1pPr>
            <a:lvl2pPr marL="0" indent="0">
              <a:spcBef>
                <a:spcPts val="0"/>
              </a:spcBef>
              <a:buFontTx/>
              <a:buNone/>
              <a:defRPr sz="1800" b="1">
                <a:solidFill>
                  <a:srgbClr val="F76466"/>
                </a:solidFill>
                <a:latin typeface="+mj-lt"/>
              </a:defRPr>
            </a:lvl2pPr>
            <a:lvl3pPr marL="0" indent="0">
              <a:spcBef>
                <a:spcPts val="0"/>
              </a:spcBef>
              <a:buFontTx/>
              <a:buNone/>
              <a:defRPr sz="1800" b="1">
                <a:solidFill>
                  <a:srgbClr val="F76466"/>
                </a:solidFill>
                <a:latin typeface="+mj-lt"/>
              </a:defRPr>
            </a:lvl3pPr>
            <a:lvl4pPr marL="0" indent="0">
              <a:spcBef>
                <a:spcPts val="0"/>
              </a:spcBef>
              <a:buFontTx/>
              <a:buNone/>
              <a:defRPr sz="1800" b="1">
                <a:solidFill>
                  <a:srgbClr val="F76466"/>
                </a:solidFill>
                <a:latin typeface="+mj-lt"/>
              </a:defRPr>
            </a:lvl4pPr>
            <a:lvl5pPr marL="0" indent="0">
              <a:spcBef>
                <a:spcPts val="0"/>
              </a:spcBef>
              <a:buFontTx/>
              <a:buNone/>
              <a:defRPr sz="1800" b="1">
                <a:solidFill>
                  <a:srgbClr val="F76466"/>
                </a:solidFill>
                <a:latin typeface="+mj-lt"/>
              </a:defRPr>
            </a:lvl5pPr>
          </a:lstStyle>
          <a:p>
            <a:pPr lvl="0"/>
            <a:r>
              <a:rPr lang="en-US"/>
              <a:t>Subhead</a:t>
            </a:r>
            <a:endParaRPr lang="en-VN"/>
          </a:p>
        </p:txBody>
      </p:sp>
      <p:sp>
        <p:nvSpPr>
          <p:cNvPr id="28" name="Text Placeholder 27">
            <a:extLst>
              <a:ext uri="{FF2B5EF4-FFF2-40B4-BE49-F238E27FC236}">
                <a16:creationId xmlns:a16="http://schemas.microsoft.com/office/drawing/2014/main" id="{3C8B909B-A314-AB4F-981F-E1BA0863FA2F}"/>
              </a:ext>
            </a:extLst>
          </p:cNvPr>
          <p:cNvSpPr>
            <a:spLocks noGrp="1"/>
          </p:cNvSpPr>
          <p:nvPr>
            <p:ph type="body" sz="quarter" idx="17" hasCustomPrompt="1"/>
          </p:nvPr>
        </p:nvSpPr>
        <p:spPr>
          <a:xfrm>
            <a:off x="4926077" y="3750643"/>
            <a:ext cx="2360306" cy="1050134"/>
          </a:xfrm>
          <a:prstGeom prst="rect">
            <a:avLst/>
          </a:prstGeom>
        </p:spPr>
        <p:txBody>
          <a:bodyPr lIns="0" tIns="0" rIns="0" bIns="0"/>
          <a:lstStyle>
            <a:lvl1pPr marL="0" indent="0">
              <a:spcBef>
                <a:spcPts val="0"/>
              </a:spcBef>
              <a:buFontTx/>
              <a:buNone/>
              <a:defRPr sz="1200"/>
            </a:lvl1pPr>
            <a:lvl2pPr marL="0" indent="0">
              <a:spcBef>
                <a:spcPts val="0"/>
              </a:spcBef>
              <a:buFontTx/>
              <a:buNone/>
              <a:defRPr sz="1200"/>
            </a:lvl2pPr>
            <a:lvl3pPr marL="0" indent="0">
              <a:spcBef>
                <a:spcPts val="0"/>
              </a:spcBef>
              <a:buFontTx/>
              <a:buNone/>
              <a:defRPr sz="1200"/>
            </a:lvl3pPr>
            <a:lvl4pPr marL="0" indent="0">
              <a:spcBef>
                <a:spcPts val="0"/>
              </a:spcBef>
              <a:buFontTx/>
              <a:buNone/>
              <a:defRPr sz="1200"/>
            </a:lvl4pPr>
            <a:lvl5pPr marL="0" indent="0">
              <a:spcBef>
                <a:spcPts val="0"/>
              </a:spcBef>
              <a:buFontTx/>
              <a:buNone/>
              <a:defRPr sz="1200"/>
            </a:lvl5pPr>
          </a:lstStyle>
          <a:p>
            <a:pPr lvl="0"/>
            <a:r>
              <a:rPr lang="en-US"/>
              <a:t>Body text</a:t>
            </a:r>
            <a:endParaRPr lang="en-VN"/>
          </a:p>
        </p:txBody>
      </p:sp>
      <p:sp>
        <p:nvSpPr>
          <p:cNvPr id="32" name="Picture Placeholder 31">
            <a:extLst>
              <a:ext uri="{FF2B5EF4-FFF2-40B4-BE49-F238E27FC236}">
                <a16:creationId xmlns:a16="http://schemas.microsoft.com/office/drawing/2014/main" id="{39FAA6C4-3AF3-9248-9C6C-1D8D49B19644}"/>
              </a:ext>
            </a:extLst>
          </p:cNvPr>
          <p:cNvSpPr>
            <a:spLocks noGrp="1"/>
          </p:cNvSpPr>
          <p:nvPr>
            <p:ph type="pic" sz="quarter" idx="18"/>
          </p:nvPr>
        </p:nvSpPr>
        <p:spPr>
          <a:xfrm>
            <a:off x="3103275" y="1757363"/>
            <a:ext cx="1038225" cy="1041797"/>
          </a:xfrm>
          <a:prstGeom prst="rect">
            <a:avLst/>
          </a:prstGeom>
        </p:spPr>
        <p:txBody>
          <a:bodyPr anchor="ctr"/>
          <a:lstStyle>
            <a:lvl1pPr algn="ctr">
              <a:buFontTx/>
              <a:buNone/>
              <a:defRPr sz="900"/>
            </a:lvl1pPr>
          </a:lstStyle>
          <a:p>
            <a:endParaRPr lang="en-VN"/>
          </a:p>
        </p:txBody>
      </p:sp>
      <p:sp>
        <p:nvSpPr>
          <p:cNvPr id="33" name="Picture Placeholder 31">
            <a:extLst>
              <a:ext uri="{FF2B5EF4-FFF2-40B4-BE49-F238E27FC236}">
                <a16:creationId xmlns:a16="http://schemas.microsoft.com/office/drawing/2014/main" id="{D9C21BD9-0928-2E44-B830-222C012587F6}"/>
              </a:ext>
            </a:extLst>
          </p:cNvPr>
          <p:cNvSpPr>
            <a:spLocks noGrp="1"/>
          </p:cNvSpPr>
          <p:nvPr>
            <p:ph type="pic" sz="quarter" idx="19"/>
          </p:nvPr>
        </p:nvSpPr>
        <p:spPr>
          <a:xfrm>
            <a:off x="7497788" y="1757363"/>
            <a:ext cx="1038225" cy="1041797"/>
          </a:xfrm>
          <a:prstGeom prst="rect">
            <a:avLst/>
          </a:prstGeom>
        </p:spPr>
        <p:txBody>
          <a:bodyPr anchor="ctr"/>
          <a:lstStyle>
            <a:lvl1pPr algn="ctr">
              <a:buFontTx/>
              <a:buNone/>
              <a:defRPr sz="900"/>
            </a:lvl1pPr>
          </a:lstStyle>
          <a:p>
            <a:endParaRPr lang="en-VN"/>
          </a:p>
        </p:txBody>
      </p:sp>
      <p:sp>
        <p:nvSpPr>
          <p:cNvPr id="34" name="Picture Placeholder 31">
            <a:extLst>
              <a:ext uri="{FF2B5EF4-FFF2-40B4-BE49-F238E27FC236}">
                <a16:creationId xmlns:a16="http://schemas.microsoft.com/office/drawing/2014/main" id="{0AA2364D-BE40-AF4E-8497-E76BC3FAEC44}"/>
              </a:ext>
            </a:extLst>
          </p:cNvPr>
          <p:cNvSpPr>
            <a:spLocks noGrp="1"/>
          </p:cNvSpPr>
          <p:nvPr>
            <p:ph type="pic" sz="quarter" idx="20"/>
          </p:nvPr>
        </p:nvSpPr>
        <p:spPr>
          <a:xfrm>
            <a:off x="7497788" y="3375072"/>
            <a:ext cx="1038225" cy="1041797"/>
          </a:xfrm>
          <a:prstGeom prst="rect">
            <a:avLst/>
          </a:prstGeom>
        </p:spPr>
        <p:txBody>
          <a:bodyPr anchor="ctr"/>
          <a:lstStyle>
            <a:lvl1pPr algn="ctr">
              <a:buFontTx/>
              <a:buNone/>
              <a:defRPr sz="900"/>
            </a:lvl1pPr>
          </a:lstStyle>
          <a:p>
            <a:endParaRPr lang="en-VN"/>
          </a:p>
        </p:txBody>
      </p:sp>
      <p:sp>
        <p:nvSpPr>
          <p:cNvPr id="35" name="Picture Placeholder 31">
            <a:extLst>
              <a:ext uri="{FF2B5EF4-FFF2-40B4-BE49-F238E27FC236}">
                <a16:creationId xmlns:a16="http://schemas.microsoft.com/office/drawing/2014/main" id="{A97B6C71-A10E-7F4A-950A-628EF626E60B}"/>
              </a:ext>
            </a:extLst>
          </p:cNvPr>
          <p:cNvSpPr>
            <a:spLocks noGrp="1"/>
          </p:cNvSpPr>
          <p:nvPr>
            <p:ph type="pic" sz="quarter" idx="21"/>
          </p:nvPr>
        </p:nvSpPr>
        <p:spPr>
          <a:xfrm>
            <a:off x="3151580" y="3385084"/>
            <a:ext cx="1038225" cy="1041797"/>
          </a:xfrm>
          <a:prstGeom prst="rect">
            <a:avLst/>
          </a:prstGeom>
        </p:spPr>
        <p:txBody>
          <a:bodyPr anchor="ctr"/>
          <a:lstStyle>
            <a:lvl1pPr algn="ctr">
              <a:buFontTx/>
              <a:buNone/>
              <a:defRPr sz="900"/>
            </a:lvl1pPr>
          </a:lstStyle>
          <a:p>
            <a:endParaRPr lang="en-VN"/>
          </a:p>
        </p:txBody>
      </p:sp>
    </p:spTree>
    <p:extLst>
      <p:ext uri="{BB962C8B-B14F-4D97-AF65-F5344CB8AC3E}">
        <p14:creationId xmlns:p14="http://schemas.microsoft.com/office/powerpoint/2010/main" val="353003503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2900" y="1065212"/>
            <a:ext cx="3886200" cy="735013"/>
          </a:xfrm>
        </p:spPr>
        <p:txBody>
          <a:bodyPr/>
          <a:lstStyle/>
          <a:p>
            <a:r>
              <a:rPr lang="en-US"/>
              <a:t>Click to edit Master title style</a:t>
            </a:r>
          </a:p>
        </p:txBody>
      </p:sp>
      <p:sp>
        <p:nvSpPr>
          <p:cNvPr id="3" name="Subtitle 2"/>
          <p:cNvSpPr>
            <a:spLocks noGrp="1"/>
          </p:cNvSpPr>
          <p:nvPr>
            <p:ph type="subTitle" idx="1"/>
          </p:nvPr>
        </p:nvSpPr>
        <p:spPr>
          <a:xfrm>
            <a:off x="685800" y="1943100"/>
            <a:ext cx="3200400" cy="876300"/>
          </a:xfrm>
        </p:spPr>
        <p:txBody>
          <a:bodyPr/>
          <a:lstStyle>
            <a:lvl1pPr marL="0" indent="0" algn="ctr">
              <a:buNone/>
              <a:defRPr>
                <a:solidFill>
                  <a:schemeClr val="tx1">
                    <a:tint val="75000"/>
                  </a:schemeClr>
                </a:solidFill>
              </a:defRPr>
            </a:lvl1pPr>
            <a:lvl2pPr marL="228600" indent="0" algn="ctr">
              <a:buNone/>
              <a:defRPr>
                <a:solidFill>
                  <a:schemeClr val="tx1">
                    <a:tint val="75000"/>
                  </a:schemeClr>
                </a:solidFill>
              </a:defRPr>
            </a:lvl2pPr>
            <a:lvl3pPr marL="457200" indent="0" algn="ctr">
              <a:buNone/>
              <a:defRPr>
                <a:solidFill>
                  <a:schemeClr val="tx1">
                    <a:tint val="75000"/>
                  </a:schemeClr>
                </a:solidFill>
              </a:defRPr>
            </a:lvl3pPr>
            <a:lvl4pPr marL="685800" indent="0" algn="ctr">
              <a:buNone/>
              <a:defRPr>
                <a:solidFill>
                  <a:schemeClr val="tx1">
                    <a:tint val="75000"/>
                  </a:schemeClr>
                </a:solidFill>
              </a:defRPr>
            </a:lvl4pPr>
            <a:lvl5pPr marL="914400" indent="0" algn="ctr">
              <a:buNone/>
              <a:defRPr>
                <a:solidFill>
                  <a:schemeClr val="tx1">
                    <a:tint val="75000"/>
                  </a:schemeClr>
                </a:solidFill>
              </a:defRPr>
            </a:lvl5pPr>
            <a:lvl6pPr marL="1143000" indent="0" algn="ctr">
              <a:buNone/>
              <a:defRPr>
                <a:solidFill>
                  <a:schemeClr val="tx1">
                    <a:tint val="75000"/>
                  </a:schemeClr>
                </a:solidFill>
              </a:defRPr>
            </a:lvl6pPr>
            <a:lvl7pPr marL="1371600" indent="0" algn="ctr">
              <a:buNone/>
              <a:defRPr>
                <a:solidFill>
                  <a:schemeClr val="tx1">
                    <a:tint val="75000"/>
                  </a:schemeClr>
                </a:solidFill>
              </a:defRPr>
            </a:lvl7pPr>
            <a:lvl8pPr marL="1600200" indent="0" algn="ctr">
              <a:buNone/>
              <a:defRPr>
                <a:solidFill>
                  <a:schemeClr val="tx1">
                    <a:tint val="75000"/>
                  </a:schemeClr>
                </a:solidFill>
              </a:defRPr>
            </a:lvl8pPr>
            <a:lvl9pPr marL="18288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7694385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06194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0" y="4668693"/>
            <a:ext cx="7061208" cy="474807"/>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lvl1pPr>
              <a:defRPr sz="4000">
                <a:solidFill>
                  <a:srgbClr val="4E8195"/>
                </a:solidFill>
                <a:latin typeface="Arial"/>
                <a:cs typeface="Aria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accent1"/>
                </a:solidFill>
                <a:latin typeface="Arial"/>
                <a:cs typeface="Arial"/>
              </a:defRPr>
            </a:lvl1pPr>
            <a:lvl2pPr>
              <a:defRPr>
                <a:solidFill>
                  <a:schemeClr val="accent1"/>
                </a:solidFill>
                <a:latin typeface="Arial"/>
                <a:cs typeface="Arial"/>
              </a:defRPr>
            </a:lvl2pPr>
            <a:lvl3pPr>
              <a:defRPr>
                <a:solidFill>
                  <a:schemeClr val="accent1"/>
                </a:solidFill>
                <a:latin typeface="Arial"/>
                <a:cs typeface="Arial"/>
              </a:defRPr>
            </a:lvl3pPr>
            <a:lvl4pPr>
              <a:defRPr>
                <a:solidFill>
                  <a:schemeClr val="accent1"/>
                </a:solidFill>
                <a:latin typeface="Arial"/>
                <a:cs typeface="Arial"/>
              </a:defRPr>
            </a:lvl4pPr>
            <a:lvl5pPr>
              <a:defRPr>
                <a:solidFill>
                  <a:schemeClr val="accent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85370" y="4790783"/>
            <a:ext cx="2133600" cy="274637"/>
          </a:xfrm>
        </p:spPr>
        <p:txBody>
          <a:bodyPr/>
          <a:lstStyle>
            <a:lvl1pPr algn="l">
              <a:defRPr sz="900">
                <a:solidFill>
                  <a:schemeClr val="bg1"/>
                </a:solidFill>
                <a:latin typeface="Arial"/>
                <a:cs typeface="Arial"/>
              </a:defRPr>
            </a:lvl1pPr>
          </a:lstStyle>
          <a:p>
            <a:fld id="{ED076490-EB40-A641-A897-AD17FAA32DF9}" type="slidenum">
              <a:rPr lang="en-US" smtClean="0"/>
              <a:pPr/>
              <a:t>‹#›</a:t>
            </a:fld>
            <a:endParaRPr lang="en-US"/>
          </a:p>
        </p:txBody>
      </p:sp>
      <p:pic>
        <p:nvPicPr>
          <p:cNvPr id="7" name="Picture 6"/>
          <p:cNvPicPr>
            <a:picLocks noChangeAspect="1"/>
          </p:cNvPicPr>
          <p:nvPr userDrawn="1"/>
        </p:nvPicPr>
        <p:blipFill>
          <a:blip r:embed="rId2"/>
          <a:stretch>
            <a:fillRect/>
          </a:stretch>
        </p:blipFill>
        <p:spPr>
          <a:xfrm>
            <a:off x="7440205" y="4525963"/>
            <a:ext cx="1295400" cy="482600"/>
          </a:xfrm>
          <a:prstGeom prst="rect">
            <a:avLst/>
          </a:prstGeom>
        </p:spPr>
      </p:pic>
      <p:pic>
        <p:nvPicPr>
          <p:cNvPr id="10" name="Picture 9"/>
          <p:cNvPicPr>
            <a:picLocks noChangeAspect="1"/>
          </p:cNvPicPr>
          <p:nvPr userDrawn="1"/>
        </p:nvPicPr>
        <p:blipFill>
          <a:blip r:embed="rId3"/>
          <a:stretch>
            <a:fillRect/>
          </a:stretch>
        </p:blipFill>
        <p:spPr>
          <a:xfrm>
            <a:off x="0" y="4435183"/>
            <a:ext cx="406400" cy="711200"/>
          </a:xfrm>
          <a:prstGeom prst="rect">
            <a:avLst/>
          </a:prstGeom>
        </p:spPr>
      </p:pic>
    </p:spTree>
    <p:extLst>
      <p:ext uri="{BB962C8B-B14F-4D97-AF65-F5344CB8AC3E}">
        <p14:creationId xmlns:p14="http://schemas.microsoft.com/office/powerpoint/2010/main" val="152471247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1157" y="2203450"/>
            <a:ext cx="3886200" cy="681038"/>
          </a:xfrm>
        </p:spPr>
        <p:txBody>
          <a:bodyPr anchor="t"/>
          <a:lstStyle>
            <a:lvl1pPr algn="l">
              <a:defRPr sz="2000" b="1" cap="all"/>
            </a:lvl1pPr>
          </a:lstStyle>
          <a:p>
            <a:r>
              <a:rPr lang="en-US"/>
              <a:t>Click to edit Master title style</a:t>
            </a:r>
          </a:p>
        </p:txBody>
      </p:sp>
      <p:sp>
        <p:nvSpPr>
          <p:cNvPr id="3" name="Text Placeholder 2"/>
          <p:cNvSpPr>
            <a:spLocks noGrp="1"/>
          </p:cNvSpPr>
          <p:nvPr>
            <p:ph type="body" idx="1"/>
          </p:nvPr>
        </p:nvSpPr>
        <p:spPr>
          <a:xfrm>
            <a:off x="361157" y="1453357"/>
            <a:ext cx="3886200" cy="750094"/>
          </a:xfrm>
        </p:spPr>
        <p:txBody>
          <a:bodyPr anchor="b"/>
          <a:lstStyle>
            <a:lvl1pPr marL="0" indent="0">
              <a:buNone/>
              <a:defRPr sz="1000">
                <a:solidFill>
                  <a:schemeClr val="tx1">
                    <a:tint val="75000"/>
                  </a:schemeClr>
                </a:solidFill>
              </a:defRPr>
            </a:lvl1pPr>
            <a:lvl2pPr marL="228600" indent="0">
              <a:buNone/>
              <a:defRPr sz="900">
                <a:solidFill>
                  <a:schemeClr val="tx1">
                    <a:tint val="75000"/>
                  </a:schemeClr>
                </a:solidFill>
              </a:defRPr>
            </a:lvl2pPr>
            <a:lvl3pPr marL="457200" indent="0">
              <a:buNone/>
              <a:defRPr sz="800">
                <a:solidFill>
                  <a:schemeClr val="tx1">
                    <a:tint val="75000"/>
                  </a:schemeClr>
                </a:solidFill>
              </a:defRPr>
            </a:lvl3pPr>
            <a:lvl4pPr marL="685800" indent="0">
              <a:buNone/>
              <a:defRPr sz="700">
                <a:solidFill>
                  <a:schemeClr val="tx1">
                    <a:tint val="75000"/>
                  </a:schemeClr>
                </a:solidFill>
              </a:defRPr>
            </a:lvl4pPr>
            <a:lvl5pPr marL="914400" indent="0">
              <a:buNone/>
              <a:defRPr sz="700">
                <a:solidFill>
                  <a:schemeClr val="tx1">
                    <a:tint val="75000"/>
                  </a:schemeClr>
                </a:solidFill>
              </a:defRPr>
            </a:lvl5pPr>
            <a:lvl6pPr marL="1143000" indent="0">
              <a:buNone/>
              <a:defRPr sz="700">
                <a:solidFill>
                  <a:schemeClr val="tx1">
                    <a:tint val="75000"/>
                  </a:schemeClr>
                </a:solidFill>
              </a:defRPr>
            </a:lvl6pPr>
            <a:lvl7pPr marL="1371600" indent="0">
              <a:buNone/>
              <a:defRPr sz="700">
                <a:solidFill>
                  <a:schemeClr val="tx1">
                    <a:tint val="75000"/>
                  </a:schemeClr>
                </a:solidFill>
              </a:defRPr>
            </a:lvl7pPr>
            <a:lvl8pPr marL="1600200" indent="0">
              <a:buNone/>
              <a:defRPr sz="700">
                <a:solidFill>
                  <a:schemeClr val="tx1">
                    <a:tint val="75000"/>
                  </a:schemeClr>
                </a:solidFill>
              </a:defRPr>
            </a:lvl8pPr>
            <a:lvl9pPr marL="1828800" indent="0">
              <a:buNone/>
              <a:defRPr sz="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5981275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800100"/>
            <a:ext cx="2019300" cy="226298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324100" y="800100"/>
            <a:ext cx="2019300" cy="226298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194719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28600" y="767556"/>
            <a:ext cx="2020094" cy="319881"/>
          </a:xfrm>
        </p:spPr>
        <p:txBody>
          <a:bodyPr anchor="b"/>
          <a:lstStyle>
            <a:lvl1pPr marL="0" indent="0">
              <a:buNone/>
              <a:defRPr sz="1200" b="1"/>
            </a:lvl1pPr>
            <a:lvl2pPr marL="228600" indent="0">
              <a:buNone/>
              <a:defRPr sz="1000" b="1"/>
            </a:lvl2pPr>
            <a:lvl3pPr marL="457200" indent="0">
              <a:buNone/>
              <a:defRPr sz="900" b="1"/>
            </a:lvl3pPr>
            <a:lvl4pPr marL="685800" indent="0">
              <a:buNone/>
              <a:defRPr sz="800" b="1"/>
            </a:lvl4pPr>
            <a:lvl5pPr marL="914400" indent="0">
              <a:buNone/>
              <a:defRPr sz="800" b="1"/>
            </a:lvl5pPr>
            <a:lvl6pPr marL="1143000" indent="0">
              <a:buNone/>
              <a:defRPr sz="800" b="1"/>
            </a:lvl6pPr>
            <a:lvl7pPr marL="1371600" indent="0">
              <a:buNone/>
              <a:defRPr sz="800" b="1"/>
            </a:lvl7pPr>
            <a:lvl8pPr marL="1600200" indent="0">
              <a:buNone/>
              <a:defRPr sz="800" b="1"/>
            </a:lvl8pPr>
            <a:lvl9pPr marL="1828800" indent="0">
              <a:buNone/>
              <a:defRPr sz="800" b="1"/>
            </a:lvl9pPr>
          </a:lstStyle>
          <a:p>
            <a:pPr lvl="0"/>
            <a:r>
              <a:rPr lang="en-US"/>
              <a:t>Click to edit Master text styles</a:t>
            </a:r>
          </a:p>
        </p:txBody>
      </p:sp>
      <p:sp>
        <p:nvSpPr>
          <p:cNvPr id="4" name="Content Placeholder 3"/>
          <p:cNvSpPr>
            <a:spLocks noGrp="1"/>
          </p:cNvSpPr>
          <p:nvPr>
            <p:ph sz="half" idx="2"/>
          </p:nvPr>
        </p:nvSpPr>
        <p:spPr>
          <a:xfrm>
            <a:off x="228600" y="1087438"/>
            <a:ext cx="2020094" cy="1975644"/>
          </a:xfrm>
        </p:spPr>
        <p:txBody>
          <a:bodyPr/>
          <a:lstStyle>
            <a:lvl1pPr>
              <a:defRPr sz="12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322513" y="767556"/>
            <a:ext cx="2020888" cy="319881"/>
          </a:xfrm>
        </p:spPr>
        <p:txBody>
          <a:bodyPr anchor="b"/>
          <a:lstStyle>
            <a:lvl1pPr marL="0" indent="0">
              <a:buNone/>
              <a:defRPr sz="1200" b="1"/>
            </a:lvl1pPr>
            <a:lvl2pPr marL="228600" indent="0">
              <a:buNone/>
              <a:defRPr sz="1000" b="1"/>
            </a:lvl2pPr>
            <a:lvl3pPr marL="457200" indent="0">
              <a:buNone/>
              <a:defRPr sz="900" b="1"/>
            </a:lvl3pPr>
            <a:lvl4pPr marL="685800" indent="0">
              <a:buNone/>
              <a:defRPr sz="800" b="1"/>
            </a:lvl4pPr>
            <a:lvl5pPr marL="914400" indent="0">
              <a:buNone/>
              <a:defRPr sz="800" b="1"/>
            </a:lvl5pPr>
            <a:lvl6pPr marL="1143000" indent="0">
              <a:buNone/>
              <a:defRPr sz="800" b="1"/>
            </a:lvl6pPr>
            <a:lvl7pPr marL="1371600" indent="0">
              <a:buNone/>
              <a:defRPr sz="800" b="1"/>
            </a:lvl7pPr>
            <a:lvl8pPr marL="1600200" indent="0">
              <a:buNone/>
              <a:defRPr sz="800" b="1"/>
            </a:lvl8pPr>
            <a:lvl9pPr marL="1828800" indent="0">
              <a:buNone/>
              <a:defRPr sz="800" b="1"/>
            </a:lvl9pPr>
          </a:lstStyle>
          <a:p>
            <a:pPr lvl="0"/>
            <a:r>
              <a:rPr lang="en-US"/>
              <a:t>Click to edit Master text styles</a:t>
            </a:r>
          </a:p>
        </p:txBody>
      </p:sp>
      <p:sp>
        <p:nvSpPr>
          <p:cNvPr id="6" name="Content Placeholder 5"/>
          <p:cNvSpPr>
            <a:spLocks noGrp="1"/>
          </p:cNvSpPr>
          <p:nvPr>
            <p:ph sz="quarter" idx="4"/>
          </p:nvPr>
        </p:nvSpPr>
        <p:spPr>
          <a:xfrm>
            <a:off x="2322513" y="1087438"/>
            <a:ext cx="2020888" cy="1975644"/>
          </a:xfrm>
        </p:spPr>
        <p:txBody>
          <a:bodyPr/>
          <a:lstStyle>
            <a:lvl1pPr>
              <a:defRPr sz="12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2/6/2026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2508824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2/6/2026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1231532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2/6/2026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8370065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0" y="136525"/>
            <a:ext cx="1504157" cy="581025"/>
          </a:xfrm>
        </p:spPr>
        <p:txBody>
          <a:bodyPr anchor="b"/>
          <a:lstStyle>
            <a:lvl1pPr algn="l">
              <a:defRPr sz="1000" b="1"/>
            </a:lvl1pPr>
          </a:lstStyle>
          <a:p>
            <a:r>
              <a:rPr lang="en-US"/>
              <a:t>Click to edit Master title style</a:t>
            </a:r>
          </a:p>
        </p:txBody>
      </p:sp>
      <p:sp>
        <p:nvSpPr>
          <p:cNvPr id="3" name="Content Placeholder 2"/>
          <p:cNvSpPr>
            <a:spLocks noGrp="1"/>
          </p:cNvSpPr>
          <p:nvPr>
            <p:ph idx="1"/>
          </p:nvPr>
        </p:nvSpPr>
        <p:spPr>
          <a:xfrm>
            <a:off x="1787525" y="136525"/>
            <a:ext cx="2555875" cy="2926557"/>
          </a:xfrm>
        </p:spPr>
        <p:txBody>
          <a:bodyPr/>
          <a:lstStyle>
            <a:lvl1pPr>
              <a:defRPr sz="1600"/>
            </a:lvl1pPr>
            <a:lvl2pPr>
              <a:defRPr sz="1400"/>
            </a:lvl2pPr>
            <a:lvl3pPr>
              <a:defRPr sz="1200"/>
            </a:lvl3pPr>
            <a:lvl4pPr>
              <a:defRPr sz="1000"/>
            </a:lvl4pPr>
            <a:lvl5pPr>
              <a:defRPr sz="1000"/>
            </a:lvl5pPr>
            <a:lvl6pPr>
              <a:defRPr sz="1000"/>
            </a:lvl6pPr>
            <a:lvl7pPr>
              <a:defRPr sz="1000"/>
            </a:lvl7pPr>
            <a:lvl8pPr>
              <a:defRPr sz="1000"/>
            </a:lvl8pPr>
            <a:lvl9pPr>
              <a:defRPr sz="1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8600" y="717550"/>
            <a:ext cx="1504157" cy="2345532"/>
          </a:xfrm>
        </p:spPr>
        <p:txBody>
          <a:bodyPr/>
          <a:lstStyle>
            <a:lvl1pPr marL="0" indent="0">
              <a:buNone/>
              <a:defRPr sz="700"/>
            </a:lvl1pPr>
            <a:lvl2pPr marL="228600" indent="0">
              <a:buNone/>
              <a:defRPr sz="600"/>
            </a:lvl2pPr>
            <a:lvl3pPr marL="457200" indent="0">
              <a:buNone/>
              <a:defRPr sz="500"/>
            </a:lvl3pPr>
            <a:lvl4pPr marL="685800" indent="0">
              <a:buNone/>
              <a:defRPr sz="450"/>
            </a:lvl4pPr>
            <a:lvl5pPr marL="914400" indent="0">
              <a:buNone/>
              <a:defRPr sz="450"/>
            </a:lvl5pPr>
            <a:lvl6pPr marL="1143000" indent="0">
              <a:buNone/>
              <a:defRPr sz="450"/>
            </a:lvl6pPr>
            <a:lvl7pPr marL="1371600" indent="0">
              <a:buNone/>
              <a:defRPr sz="450"/>
            </a:lvl7pPr>
            <a:lvl8pPr marL="1600200" indent="0">
              <a:buNone/>
              <a:defRPr sz="450"/>
            </a:lvl8pPr>
            <a:lvl9pPr marL="1828800" indent="0">
              <a:buNone/>
              <a:defRPr sz="45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1759496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6144" y="2400300"/>
            <a:ext cx="2743200" cy="283369"/>
          </a:xfrm>
        </p:spPr>
        <p:txBody>
          <a:bodyPr anchor="b"/>
          <a:lstStyle>
            <a:lvl1pPr algn="l">
              <a:defRPr sz="1000" b="1"/>
            </a:lvl1pPr>
          </a:lstStyle>
          <a:p>
            <a:r>
              <a:rPr lang="en-US"/>
              <a:t>Click to edit Master title style</a:t>
            </a:r>
          </a:p>
        </p:txBody>
      </p:sp>
      <p:sp>
        <p:nvSpPr>
          <p:cNvPr id="3" name="Picture Placeholder 2"/>
          <p:cNvSpPr>
            <a:spLocks noGrp="1"/>
          </p:cNvSpPr>
          <p:nvPr>
            <p:ph type="pic" idx="1"/>
          </p:nvPr>
        </p:nvSpPr>
        <p:spPr>
          <a:xfrm>
            <a:off x="896144" y="306388"/>
            <a:ext cx="2743200" cy="2057400"/>
          </a:xfrm>
        </p:spPr>
        <p:txBody>
          <a:bodyPr/>
          <a:lstStyle>
            <a:lvl1pPr marL="0" indent="0">
              <a:buNone/>
              <a:defRPr sz="1600"/>
            </a:lvl1pPr>
            <a:lvl2pPr marL="228600" indent="0">
              <a:buNone/>
              <a:defRPr sz="1400"/>
            </a:lvl2pPr>
            <a:lvl3pPr marL="457200" indent="0">
              <a:buNone/>
              <a:defRPr sz="1200"/>
            </a:lvl3pPr>
            <a:lvl4pPr marL="685800" indent="0">
              <a:buNone/>
              <a:defRPr sz="1000"/>
            </a:lvl4pPr>
            <a:lvl5pPr marL="914400" indent="0">
              <a:buNone/>
              <a:defRPr sz="1000"/>
            </a:lvl5pPr>
            <a:lvl6pPr marL="1143000" indent="0">
              <a:buNone/>
              <a:defRPr sz="1000"/>
            </a:lvl6pPr>
            <a:lvl7pPr marL="1371600" indent="0">
              <a:buNone/>
              <a:defRPr sz="1000"/>
            </a:lvl7pPr>
            <a:lvl8pPr marL="1600200" indent="0">
              <a:buNone/>
              <a:defRPr sz="1000"/>
            </a:lvl8pPr>
            <a:lvl9pPr marL="1828800" indent="0">
              <a:buNone/>
              <a:defRPr sz="1000"/>
            </a:lvl9pPr>
          </a:lstStyle>
          <a:p>
            <a:endParaRPr lang="en-US"/>
          </a:p>
        </p:txBody>
      </p:sp>
      <p:sp>
        <p:nvSpPr>
          <p:cNvPr id="4" name="Text Placeholder 3"/>
          <p:cNvSpPr>
            <a:spLocks noGrp="1"/>
          </p:cNvSpPr>
          <p:nvPr>
            <p:ph type="body" sz="half" idx="2"/>
          </p:nvPr>
        </p:nvSpPr>
        <p:spPr>
          <a:xfrm>
            <a:off x="896144" y="2683669"/>
            <a:ext cx="2743200" cy="402431"/>
          </a:xfrm>
        </p:spPr>
        <p:txBody>
          <a:bodyPr/>
          <a:lstStyle>
            <a:lvl1pPr marL="0" indent="0">
              <a:buNone/>
              <a:defRPr sz="700"/>
            </a:lvl1pPr>
            <a:lvl2pPr marL="228600" indent="0">
              <a:buNone/>
              <a:defRPr sz="600"/>
            </a:lvl2pPr>
            <a:lvl3pPr marL="457200" indent="0">
              <a:buNone/>
              <a:defRPr sz="500"/>
            </a:lvl3pPr>
            <a:lvl4pPr marL="685800" indent="0">
              <a:buNone/>
              <a:defRPr sz="450"/>
            </a:lvl4pPr>
            <a:lvl5pPr marL="914400" indent="0">
              <a:buNone/>
              <a:defRPr sz="450"/>
            </a:lvl5pPr>
            <a:lvl6pPr marL="1143000" indent="0">
              <a:buNone/>
              <a:defRPr sz="450"/>
            </a:lvl6pPr>
            <a:lvl7pPr marL="1371600" indent="0">
              <a:buNone/>
              <a:defRPr sz="450"/>
            </a:lvl7pPr>
            <a:lvl8pPr marL="1600200" indent="0">
              <a:buNone/>
              <a:defRPr sz="450"/>
            </a:lvl8pPr>
            <a:lvl9pPr marL="1828800" indent="0">
              <a:buNone/>
              <a:defRPr sz="45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119240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2387524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314700" y="137319"/>
            <a:ext cx="1028700" cy="2925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37319"/>
            <a:ext cx="3009900" cy="292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948620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userDrawn="1"/>
        </p:nvSpPr>
        <p:spPr>
          <a:xfrm>
            <a:off x="0" y="1410494"/>
            <a:ext cx="9144000" cy="373300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598613"/>
            <a:ext cx="7710041" cy="1101725"/>
          </a:xfrm>
        </p:spPr>
        <p:txBody>
          <a:bodyPr>
            <a:normAutofit/>
          </a:bodyPr>
          <a:lstStyle>
            <a:lvl1pPr>
              <a:defRPr sz="4000">
                <a:solidFill>
                  <a:srgbClr val="FFFFFF"/>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6215060" y="4767263"/>
            <a:ext cx="2180781" cy="274637"/>
          </a:xfrm>
        </p:spPr>
        <p:txBody>
          <a:bodyPr/>
          <a:lstStyle>
            <a:lvl1pPr algn="r">
              <a:defRPr sz="900">
                <a:solidFill>
                  <a:schemeClr val="bg1"/>
                </a:solidFill>
                <a:latin typeface="Arial"/>
                <a:cs typeface="Arial"/>
              </a:defRPr>
            </a:lvl1pPr>
          </a:lstStyle>
          <a:p>
            <a:fld id="{ED076490-EB40-A641-A897-AD17FAA32DF9}" type="slidenum">
              <a:rPr lang="en-US" smtClean="0"/>
              <a:pPr/>
              <a:t>‹#›</a:t>
            </a:fld>
            <a:endParaRPr lang="en-US"/>
          </a:p>
        </p:txBody>
      </p:sp>
      <p:pic>
        <p:nvPicPr>
          <p:cNvPr id="8" name="Picture 7"/>
          <p:cNvPicPr>
            <a:picLocks noChangeAspect="1"/>
          </p:cNvPicPr>
          <p:nvPr userDrawn="1"/>
        </p:nvPicPr>
        <p:blipFill>
          <a:blip r:embed="rId2"/>
          <a:stretch>
            <a:fillRect/>
          </a:stretch>
        </p:blipFill>
        <p:spPr>
          <a:xfrm>
            <a:off x="7440205" y="146778"/>
            <a:ext cx="1295400" cy="482600"/>
          </a:xfrm>
          <a:prstGeom prst="rect">
            <a:avLst/>
          </a:prstGeom>
        </p:spPr>
      </p:pic>
      <p:pic>
        <p:nvPicPr>
          <p:cNvPr id="9" name="Picture 8"/>
          <p:cNvPicPr>
            <a:picLocks noChangeAspect="1"/>
          </p:cNvPicPr>
          <p:nvPr userDrawn="1"/>
        </p:nvPicPr>
        <p:blipFill>
          <a:blip r:embed="rId3"/>
          <a:stretch>
            <a:fillRect/>
          </a:stretch>
        </p:blipFill>
        <p:spPr>
          <a:xfrm>
            <a:off x="0" y="4435183"/>
            <a:ext cx="406400" cy="711200"/>
          </a:xfrm>
          <a:prstGeom prst="rect">
            <a:avLst/>
          </a:prstGeom>
        </p:spPr>
      </p:pic>
    </p:spTree>
    <p:extLst>
      <p:ext uri="{BB962C8B-B14F-4D97-AF65-F5344CB8AC3E}">
        <p14:creationId xmlns:p14="http://schemas.microsoft.com/office/powerpoint/2010/main" val="13394358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7" name="Rectangle 6"/>
          <p:cNvSpPr/>
          <p:nvPr userDrawn="1"/>
        </p:nvSpPr>
        <p:spPr>
          <a:xfrm>
            <a:off x="0" y="1410494"/>
            <a:ext cx="9144000" cy="373300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598613"/>
            <a:ext cx="7710041" cy="1101725"/>
          </a:xfrm>
        </p:spPr>
        <p:txBody>
          <a:bodyPr>
            <a:normAutofit/>
          </a:bodyPr>
          <a:lstStyle>
            <a:lvl1pPr>
              <a:defRPr sz="4000">
                <a:solidFill>
                  <a:srgbClr val="FFFFFF"/>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6215060" y="4767263"/>
            <a:ext cx="2180781" cy="274637"/>
          </a:xfrm>
        </p:spPr>
        <p:txBody>
          <a:bodyPr/>
          <a:lstStyle>
            <a:lvl1pPr algn="r">
              <a:defRPr sz="900">
                <a:solidFill>
                  <a:schemeClr val="bg1"/>
                </a:solidFill>
                <a:latin typeface="Arial"/>
                <a:cs typeface="Arial"/>
              </a:defRPr>
            </a:lvl1pPr>
          </a:lstStyle>
          <a:p>
            <a:fld id="{ED076490-EB40-A641-A897-AD17FAA32DF9}" type="slidenum">
              <a:rPr lang="en-US" smtClean="0"/>
              <a:pPr/>
              <a:t>‹#›</a:t>
            </a:fld>
            <a:endParaRPr lang="en-US"/>
          </a:p>
        </p:txBody>
      </p:sp>
      <p:pic>
        <p:nvPicPr>
          <p:cNvPr id="8" name="Picture 7"/>
          <p:cNvPicPr>
            <a:picLocks noChangeAspect="1"/>
          </p:cNvPicPr>
          <p:nvPr userDrawn="1"/>
        </p:nvPicPr>
        <p:blipFill>
          <a:blip r:embed="rId2"/>
          <a:stretch>
            <a:fillRect/>
          </a:stretch>
        </p:blipFill>
        <p:spPr>
          <a:xfrm>
            <a:off x="7440205" y="146778"/>
            <a:ext cx="1295400" cy="482600"/>
          </a:xfrm>
          <a:prstGeom prst="rect">
            <a:avLst/>
          </a:prstGeom>
        </p:spPr>
      </p:pic>
      <p:pic>
        <p:nvPicPr>
          <p:cNvPr id="9" name="Picture 8"/>
          <p:cNvPicPr>
            <a:picLocks noChangeAspect="1"/>
          </p:cNvPicPr>
          <p:nvPr userDrawn="1"/>
        </p:nvPicPr>
        <p:blipFill>
          <a:blip r:embed="rId3"/>
          <a:stretch>
            <a:fillRect/>
          </a:stretch>
        </p:blipFill>
        <p:spPr>
          <a:xfrm>
            <a:off x="0" y="4435183"/>
            <a:ext cx="406400" cy="711200"/>
          </a:xfrm>
          <a:prstGeom prst="rect">
            <a:avLst/>
          </a:prstGeom>
        </p:spPr>
      </p:pic>
    </p:spTree>
    <p:extLst>
      <p:ext uri="{BB962C8B-B14F-4D97-AF65-F5344CB8AC3E}">
        <p14:creationId xmlns:p14="http://schemas.microsoft.com/office/powerpoint/2010/main" val="504703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p:cNvSpPr/>
          <p:nvPr userDrawn="1"/>
        </p:nvSpPr>
        <p:spPr>
          <a:xfrm>
            <a:off x="1" y="2"/>
            <a:ext cx="7061208" cy="47480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85802" y="1598615"/>
            <a:ext cx="7710041" cy="1101725"/>
          </a:xfrm>
        </p:spPr>
        <p:txBody>
          <a:bodyPr>
            <a:normAutofit/>
          </a:bodyPr>
          <a:lstStyle>
            <a:lvl1pPr>
              <a:defRPr sz="4000">
                <a:solidFill>
                  <a:schemeClr val="bg2"/>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solidFill>
                <a:latin typeface="Arial"/>
                <a:cs typeface="Arial"/>
              </a:defRPr>
            </a:lvl1pPr>
            <a:lvl2pPr marL="457178" indent="0" algn="ctr">
              <a:buNone/>
              <a:defRPr>
                <a:solidFill>
                  <a:schemeClr val="tx1">
                    <a:tint val="75000"/>
                  </a:schemeClr>
                </a:solidFill>
              </a:defRPr>
            </a:lvl2pPr>
            <a:lvl3pPr marL="914355"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4"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6215060" y="4767265"/>
            <a:ext cx="2180781" cy="274637"/>
          </a:xfrm>
        </p:spPr>
        <p:txBody>
          <a:bodyPr/>
          <a:lstStyle>
            <a:lvl1pPr algn="r">
              <a:defRPr sz="900">
                <a:solidFill>
                  <a:schemeClr val="tx2"/>
                </a:solidFill>
                <a:latin typeface="Arial"/>
                <a:cs typeface="Arial"/>
              </a:defRPr>
            </a:lvl1pPr>
          </a:lstStyle>
          <a:p>
            <a:fld id="{ED076490-EB40-A641-A897-AD17FAA32DF9}" type="slidenum">
              <a:rPr lang="en-US" smtClean="0"/>
              <a:pPr/>
              <a:t>‹#›</a:t>
            </a:fld>
            <a:endParaRPr lang="en-US"/>
          </a:p>
        </p:txBody>
      </p:sp>
      <p:pic>
        <p:nvPicPr>
          <p:cNvPr id="8" name="Picture 7"/>
          <p:cNvPicPr>
            <a:picLocks noChangeAspect="1"/>
          </p:cNvPicPr>
          <p:nvPr userDrawn="1"/>
        </p:nvPicPr>
        <p:blipFill>
          <a:blip r:embed="rId2"/>
          <a:stretch>
            <a:fillRect/>
          </a:stretch>
        </p:blipFill>
        <p:spPr>
          <a:xfrm>
            <a:off x="7440205" y="146779"/>
            <a:ext cx="1295400" cy="482600"/>
          </a:xfrm>
          <a:prstGeom prst="rect">
            <a:avLst/>
          </a:prstGeom>
        </p:spPr>
      </p:pic>
      <p:pic>
        <p:nvPicPr>
          <p:cNvPr id="11" name="Picture 10"/>
          <p:cNvPicPr>
            <a:picLocks noChangeAspect="1"/>
          </p:cNvPicPr>
          <p:nvPr userDrawn="1"/>
        </p:nvPicPr>
        <p:blipFill>
          <a:blip r:embed="rId3"/>
          <a:stretch>
            <a:fillRect/>
          </a:stretch>
        </p:blipFill>
        <p:spPr>
          <a:xfrm>
            <a:off x="1" y="2"/>
            <a:ext cx="337640" cy="474807"/>
          </a:xfrm>
          <a:prstGeom prst="rect">
            <a:avLst/>
          </a:prstGeom>
        </p:spPr>
      </p:pic>
    </p:spTree>
    <p:extLst>
      <p:ext uri="{BB962C8B-B14F-4D97-AF65-F5344CB8AC3E}">
        <p14:creationId xmlns:p14="http://schemas.microsoft.com/office/powerpoint/2010/main" val="3397966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p:cNvSpPr/>
          <p:nvPr userDrawn="1"/>
        </p:nvSpPr>
        <p:spPr>
          <a:xfrm>
            <a:off x="1" y="1"/>
            <a:ext cx="7061208" cy="47480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85801" y="1598614"/>
            <a:ext cx="7710041" cy="1101725"/>
          </a:xfrm>
        </p:spPr>
        <p:txBody>
          <a:bodyPr>
            <a:normAutofit/>
          </a:bodyPr>
          <a:lstStyle>
            <a:lvl1pPr>
              <a:defRPr sz="4000">
                <a:solidFill>
                  <a:schemeClr val="bg2"/>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6215060" y="4767264"/>
            <a:ext cx="2180781" cy="274637"/>
          </a:xfrm>
        </p:spPr>
        <p:txBody>
          <a:bodyPr/>
          <a:lstStyle>
            <a:lvl1pPr algn="r">
              <a:defRPr sz="900">
                <a:solidFill>
                  <a:schemeClr val="tx2"/>
                </a:solidFill>
                <a:latin typeface="Arial"/>
                <a:cs typeface="Arial"/>
              </a:defRPr>
            </a:lvl1pPr>
          </a:lstStyle>
          <a:p>
            <a:fld id="{ED076490-EB40-A641-A897-AD17FAA32DF9}" type="slidenum">
              <a:rPr lang="en-US" smtClean="0"/>
              <a:pPr/>
              <a:t>‹#›</a:t>
            </a:fld>
            <a:endParaRPr lang="en-US"/>
          </a:p>
        </p:txBody>
      </p:sp>
      <p:pic>
        <p:nvPicPr>
          <p:cNvPr id="8" name="Picture 7"/>
          <p:cNvPicPr>
            <a:picLocks noChangeAspect="1"/>
          </p:cNvPicPr>
          <p:nvPr userDrawn="1"/>
        </p:nvPicPr>
        <p:blipFill>
          <a:blip r:embed="rId2"/>
          <a:stretch>
            <a:fillRect/>
          </a:stretch>
        </p:blipFill>
        <p:spPr>
          <a:xfrm>
            <a:off x="7440205" y="146779"/>
            <a:ext cx="1295400" cy="482600"/>
          </a:xfrm>
          <a:prstGeom prst="rect">
            <a:avLst/>
          </a:prstGeom>
        </p:spPr>
      </p:pic>
      <p:pic>
        <p:nvPicPr>
          <p:cNvPr id="11" name="Picture 10"/>
          <p:cNvPicPr>
            <a:picLocks noChangeAspect="1"/>
          </p:cNvPicPr>
          <p:nvPr userDrawn="1"/>
        </p:nvPicPr>
        <p:blipFill>
          <a:blip r:embed="rId3"/>
          <a:stretch>
            <a:fillRect/>
          </a:stretch>
        </p:blipFill>
        <p:spPr>
          <a:xfrm>
            <a:off x="1" y="1"/>
            <a:ext cx="337640" cy="474807"/>
          </a:xfrm>
          <a:prstGeom prst="rect">
            <a:avLst/>
          </a:prstGeom>
        </p:spPr>
      </p:pic>
    </p:spTree>
    <p:extLst>
      <p:ext uri="{BB962C8B-B14F-4D97-AF65-F5344CB8AC3E}">
        <p14:creationId xmlns:p14="http://schemas.microsoft.com/office/powerpoint/2010/main" val="32005026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0" y="4668694"/>
            <a:ext cx="7061208" cy="474807"/>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normAutofit/>
          </a:bodyPr>
          <a:lstStyle>
            <a:lvl1pPr>
              <a:defRPr sz="4000">
                <a:solidFill>
                  <a:schemeClr val="tx2"/>
                </a:solidFill>
                <a:latin typeface="Arial"/>
                <a:cs typeface="Aria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2"/>
                </a:solidFill>
                <a:latin typeface="Arial"/>
                <a:cs typeface="Arial"/>
              </a:defRPr>
            </a:lvl1pPr>
            <a:lvl2pPr>
              <a:defRPr>
                <a:solidFill>
                  <a:schemeClr val="tx2"/>
                </a:solidFill>
                <a:latin typeface="Arial"/>
                <a:cs typeface="Arial"/>
              </a:defRPr>
            </a:lvl2pPr>
            <a:lvl3pPr>
              <a:defRPr>
                <a:solidFill>
                  <a:schemeClr val="tx2"/>
                </a:solidFill>
                <a:latin typeface="Arial"/>
                <a:cs typeface="Arial"/>
              </a:defRPr>
            </a:lvl3pPr>
            <a:lvl4pPr>
              <a:defRPr>
                <a:solidFill>
                  <a:schemeClr val="tx2"/>
                </a:solidFill>
                <a:latin typeface="Arial"/>
                <a:cs typeface="Arial"/>
              </a:defRPr>
            </a:lvl4pPr>
            <a:lvl5pPr>
              <a:defRPr>
                <a:solidFill>
                  <a:schemeClr val="tx2"/>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85370" y="4790784"/>
            <a:ext cx="2133600" cy="274637"/>
          </a:xfrm>
        </p:spPr>
        <p:txBody>
          <a:bodyPr/>
          <a:lstStyle>
            <a:lvl1pPr algn="l">
              <a:defRPr sz="900">
                <a:solidFill>
                  <a:schemeClr val="bg1"/>
                </a:solidFill>
                <a:latin typeface="Arial"/>
                <a:cs typeface="Arial"/>
              </a:defRPr>
            </a:lvl1pPr>
          </a:lstStyle>
          <a:p>
            <a:fld id="{ED076490-EB40-A641-A897-AD17FAA32DF9}" type="slidenum">
              <a:rPr lang="en-US" smtClean="0"/>
              <a:pPr/>
              <a:t>‹#›</a:t>
            </a:fld>
            <a:endParaRPr lang="en-US"/>
          </a:p>
        </p:txBody>
      </p:sp>
      <p:pic>
        <p:nvPicPr>
          <p:cNvPr id="7" name="Picture 6"/>
          <p:cNvPicPr>
            <a:picLocks noChangeAspect="1"/>
          </p:cNvPicPr>
          <p:nvPr userDrawn="1"/>
        </p:nvPicPr>
        <p:blipFill>
          <a:blip r:embed="rId2"/>
          <a:stretch>
            <a:fillRect/>
          </a:stretch>
        </p:blipFill>
        <p:spPr>
          <a:xfrm>
            <a:off x="7440205" y="4525963"/>
            <a:ext cx="1295400" cy="482600"/>
          </a:xfrm>
          <a:prstGeom prst="rect">
            <a:avLst/>
          </a:prstGeom>
        </p:spPr>
      </p:pic>
      <p:pic>
        <p:nvPicPr>
          <p:cNvPr id="10" name="Picture 9"/>
          <p:cNvPicPr>
            <a:picLocks noChangeAspect="1"/>
          </p:cNvPicPr>
          <p:nvPr userDrawn="1"/>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697108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userDrawn="1"/>
        </p:nvSpPr>
        <p:spPr>
          <a:xfrm>
            <a:off x="0" y="1410495"/>
            <a:ext cx="9144000" cy="373300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85802" y="1598615"/>
            <a:ext cx="7710041" cy="1101725"/>
          </a:xfrm>
        </p:spPr>
        <p:txBody>
          <a:bodyPr>
            <a:normAutofit/>
          </a:bodyPr>
          <a:lstStyle>
            <a:lvl1pPr>
              <a:defRPr sz="4000">
                <a:solidFill>
                  <a:srgbClr val="FFFFFF"/>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FFFFFF"/>
                </a:solidFill>
                <a:latin typeface="Arial"/>
                <a:cs typeface="Arial"/>
              </a:defRPr>
            </a:lvl1pPr>
            <a:lvl2pPr marL="457178" indent="0" algn="ctr">
              <a:buNone/>
              <a:defRPr>
                <a:solidFill>
                  <a:schemeClr val="tx1">
                    <a:tint val="75000"/>
                  </a:schemeClr>
                </a:solidFill>
              </a:defRPr>
            </a:lvl2pPr>
            <a:lvl3pPr marL="914355"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4"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6215060" y="4767265"/>
            <a:ext cx="2180781" cy="274637"/>
          </a:xfrm>
        </p:spPr>
        <p:txBody>
          <a:bodyPr/>
          <a:lstStyle>
            <a:lvl1pPr algn="r">
              <a:defRPr sz="900">
                <a:solidFill>
                  <a:schemeClr val="bg1"/>
                </a:solidFill>
                <a:latin typeface="Arial"/>
                <a:cs typeface="Arial"/>
              </a:defRPr>
            </a:lvl1pPr>
          </a:lstStyle>
          <a:p>
            <a:fld id="{ED076490-EB40-A641-A897-AD17FAA32DF9}" type="slidenum">
              <a:rPr lang="en-US" smtClean="0"/>
              <a:pPr/>
              <a:t>‹#›</a:t>
            </a:fld>
            <a:endParaRPr lang="en-US"/>
          </a:p>
        </p:txBody>
      </p:sp>
      <p:pic>
        <p:nvPicPr>
          <p:cNvPr id="8" name="Picture 7"/>
          <p:cNvPicPr>
            <a:picLocks noChangeAspect="1"/>
          </p:cNvPicPr>
          <p:nvPr userDrawn="1"/>
        </p:nvPicPr>
        <p:blipFill>
          <a:blip r:embed="rId2"/>
          <a:stretch>
            <a:fillRect/>
          </a:stretch>
        </p:blipFill>
        <p:spPr>
          <a:xfrm>
            <a:off x="7440205" y="146779"/>
            <a:ext cx="1295400" cy="482600"/>
          </a:xfrm>
          <a:prstGeom prst="rect">
            <a:avLst/>
          </a:prstGeom>
        </p:spPr>
      </p:pic>
      <p:pic>
        <p:nvPicPr>
          <p:cNvPr id="9" name="Picture 8"/>
          <p:cNvPicPr>
            <a:picLocks noChangeAspect="1"/>
          </p:cNvPicPr>
          <p:nvPr userDrawn="1"/>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25466571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7" name="Rectangle 6"/>
          <p:cNvSpPr/>
          <p:nvPr userDrawn="1"/>
        </p:nvSpPr>
        <p:spPr>
          <a:xfrm>
            <a:off x="0" y="1410495"/>
            <a:ext cx="9144000" cy="3733006"/>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85802" y="1598615"/>
            <a:ext cx="7710041" cy="1101725"/>
          </a:xfrm>
        </p:spPr>
        <p:txBody>
          <a:bodyPr>
            <a:normAutofit/>
          </a:bodyPr>
          <a:lstStyle>
            <a:lvl1pPr>
              <a:defRPr sz="4000">
                <a:solidFill>
                  <a:srgbClr val="FFFFFF"/>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FFFFFF"/>
                </a:solidFill>
                <a:latin typeface="Arial"/>
                <a:cs typeface="Arial"/>
              </a:defRPr>
            </a:lvl1pPr>
            <a:lvl2pPr marL="457178" indent="0" algn="ctr">
              <a:buNone/>
              <a:defRPr>
                <a:solidFill>
                  <a:schemeClr val="tx1">
                    <a:tint val="75000"/>
                  </a:schemeClr>
                </a:solidFill>
              </a:defRPr>
            </a:lvl2pPr>
            <a:lvl3pPr marL="914355"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4"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6215060" y="4767265"/>
            <a:ext cx="2180781" cy="274637"/>
          </a:xfrm>
        </p:spPr>
        <p:txBody>
          <a:bodyPr/>
          <a:lstStyle>
            <a:lvl1pPr algn="r">
              <a:defRPr sz="900">
                <a:solidFill>
                  <a:schemeClr val="bg1"/>
                </a:solidFill>
                <a:latin typeface="Arial"/>
                <a:cs typeface="Arial"/>
              </a:defRPr>
            </a:lvl1pPr>
          </a:lstStyle>
          <a:p>
            <a:fld id="{ED076490-EB40-A641-A897-AD17FAA32DF9}" type="slidenum">
              <a:rPr lang="en-US" smtClean="0"/>
              <a:pPr/>
              <a:t>‹#›</a:t>
            </a:fld>
            <a:endParaRPr lang="en-US"/>
          </a:p>
        </p:txBody>
      </p:sp>
      <p:pic>
        <p:nvPicPr>
          <p:cNvPr id="8" name="Picture 7"/>
          <p:cNvPicPr>
            <a:picLocks noChangeAspect="1"/>
          </p:cNvPicPr>
          <p:nvPr userDrawn="1"/>
        </p:nvPicPr>
        <p:blipFill>
          <a:blip r:embed="rId2"/>
          <a:stretch>
            <a:fillRect/>
          </a:stretch>
        </p:blipFill>
        <p:spPr>
          <a:xfrm>
            <a:off x="7440205" y="146779"/>
            <a:ext cx="1295400" cy="482600"/>
          </a:xfrm>
          <a:prstGeom prst="rect">
            <a:avLst/>
          </a:prstGeom>
        </p:spPr>
      </p:pic>
      <p:pic>
        <p:nvPicPr>
          <p:cNvPr id="9" name="Picture 8"/>
          <p:cNvPicPr>
            <a:picLocks noChangeAspect="1"/>
          </p:cNvPicPr>
          <p:nvPr userDrawn="1"/>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2320110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userDrawn="1"/>
        </p:nvSpPr>
        <p:spPr>
          <a:xfrm>
            <a:off x="0" y="1410495"/>
            <a:ext cx="9144000" cy="373300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85801" y="1598614"/>
            <a:ext cx="7710041" cy="1101725"/>
          </a:xfrm>
        </p:spPr>
        <p:txBody>
          <a:bodyPr>
            <a:normAutofit/>
          </a:bodyPr>
          <a:lstStyle>
            <a:lvl1pPr>
              <a:defRPr sz="4000">
                <a:solidFill>
                  <a:srgbClr val="FFFFFF"/>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FFFFFF"/>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6215060" y="4767264"/>
            <a:ext cx="2180781" cy="274637"/>
          </a:xfrm>
        </p:spPr>
        <p:txBody>
          <a:bodyPr/>
          <a:lstStyle>
            <a:lvl1pPr algn="r">
              <a:defRPr sz="900">
                <a:solidFill>
                  <a:schemeClr val="bg1"/>
                </a:solidFill>
                <a:latin typeface="Arial"/>
                <a:cs typeface="Arial"/>
              </a:defRPr>
            </a:lvl1pPr>
          </a:lstStyle>
          <a:p>
            <a:fld id="{ED076490-EB40-A641-A897-AD17FAA32DF9}" type="slidenum">
              <a:rPr lang="en-US" smtClean="0"/>
              <a:pPr/>
              <a:t>‹#›</a:t>
            </a:fld>
            <a:endParaRPr lang="en-US"/>
          </a:p>
        </p:txBody>
      </p:sp>
      <p:pic>
        <p:nvPicPr>
          <p:cNvPr id="8" name="Picture 7"/>
          <p:cNvPicPr>
            <a:picLocks noChangeAspect="1"/>
          </p:cNvPicPr>
          <p:nvPr userDrawn="1"/>
        </p:nvPicPr>
        <p:blipFill>
          <a:blip r:embed="rId2"/>
          <a:stretch>
            <a:fillRect/>
          </a:stretch>
        </p:blipFill>
        <p:spPr>
          <a:xfrm>
            <a:off x="7440205" y="146779"/>
            <a:ext cx="1295400" cy="482600"/>
          </a:xfrm>
          <a:prstGeom prst="rect">
            <a:avLst/>
          </a:prstGeom>
        </p:spPr>
      </p:pic>
      <p:pic>
        <p:nvPicPr>
          <p:cNvPr id="9" name="Picture 8"/>
          <p:cNvPicPr>
            <a:picLocks noChangeAspect="1"/>
          </p:cNvPicPr>
          <p:nvPr userDrawn="1"/>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1349091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04787"/>
            <a:ext cx="8077200" cy="652463"/>
          </a:xfrm>
        </p:spPr>
        <p:txBody>
          <a:bodyPr/>
          <a:lstStyle>
            <a:lvl1pPr algn="l">
              <a:buNone/>
              <a:defRPr sz="2700" b="0"/>
            </a:lvl1pPr>
          </a:lstStyle>
          <a:p>
            <a:r>
              <a:rPr lang="en-US"/>
              <a:t>Click to edit Master title style</a:t>
            </a:r>
          </a:p>
        </p:txBody>
      </p:sp>
      <p:sp>
        <p:nvSpPr>
          <p:cNvPr id="3" name="Text Placeholder 2"/>
          <p:cNvSpPr>
            <a:spLocks noGrp="1"/>
          </p:cNvSpPr>
          <p:nvPr>
            <p:ph type="body" idx="2"/>
          </p:nvPr>
        </p:nvSpPr>
        <p:spPr>
          <a:xfrm>
            <a:off x="609600" y="1371600"/>
            <a:ext cx="1600200" cy="3200400"/>
          </a:xfrm>
          <a:solidFill>
            <a:srgbClr val="001B49"/>
          </a:solidFill>
          <a:ln w="50800" cap="sq" cmpd="dbl" algn="ctr">
            <a:solidFill>
              <a:srgbClr val="282D61"/>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atin typeface="Century Gothic"/>
              </a:defRPr>
            </a:lvl1pPr>
            <a:lvl2pPr>
              <a:buNone/>
              <a:defRPr sz="900"/>
            </a:lvl2pPr>
            <a:lvl3pPr>
              <a:buNone/>
              <a:defRPr sz="750"/>
            </a:lvl3pPr>
            <a:lvl4pPr>
              <a:buNone/>
              <a:defRPr sz="675"/>
            </a:lvl4pPr>
            <a:lvl5pPr>
              <a:buNone/>
              <a:defRPr sz="675"/>
            </a:lvl5pPr>
          </a:lstStyle>
          <a:p>
            <a:pPr lvl="0"/>
            <a:r>
              <a:rPr lang="en-US"/>
              <a:t>Click to edit Master text styles</a:t>
            </a:r>
          </a:p>
        </p:txBody>
      </p:sp>
      <p:sp>
        <p:nvSpPr>
          <p:cNvPr id="9" name="Content Placeholder 8"/>
          <p:cNvSpPr>
            <a:spLocks noGrp="1"/>
          </p:cNvSpPr>
          <p:nvPr>
            <p:ph sz="quarter" idx="1"/>
          </p:nvPr>
        </p:nvSpPr>
        <p:spPr>
          <a:xfrm>
            <a:off x="2362200" y="1371600"/>
            <a:ext cx="6400800" cy="3257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solidFill>
                <a:srgbClr val="006F51"/>
              </a:solidFill>
            </a:endParaRPr>
          </a:p>
        </p:txBody>
      </p:sp>
      <p:sp>
        <p:nvSpPr>
          <p:cNvPr id="7" name="Slide Number Placeholder 22"/>
          <p:cNvSpPr>
            <a:spLocks noGrp="1"/>
          </p:cNvSpPr>
          <p:nvPr>
            <p:ph type="sldNum" sz="quarter" idx="12"/>
          </p:nvPr>
        </p:nvSpPr>
        <p:spPr/>
        <p:txBody>
          <a:bodyPr/>
          <a:lstStyle>
            <a:lvl1pPr>
              <a:defRPr/>
            </a:lvl1pPr>
          </a:lstStyle>
          <a:p>
            <a:pPr>
              <a:defRPr/>
            </a:pPr>
            <a:fld id="{390B9385-9387-4491-A8D6-50A5432FD394}" type="slidenum">
              <a:rPr lang="en-US" altLang="en-US"/>
              <a:pPr>
                <a:defRPr/>
              </a:pPr>
              <a:t>‹#›</a:t>
            </a:fld>
            <a:endParaRPr lang="en-US" altLang="en-US"/>
          </a:p>
        </p:txBody>
      </p:sp>
    </p:spTree>
    <p:extLst>
      <p:ext uri="{BB962C8B-B14F-4D97-AF65-F5344CB8AC3E}">
        <p14:creationId xmlns:p14="http://schemas.microsoft.com/office/powerpoint/2010/main" val="560874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7" name="Rectangle 6"/>
          <p:cNvSpPr/>
          <p:nvPr userDrawn="1"/>
        </p:nvSpPr>
        <p:spPr>
          <a:xfrm>
            <a:off x="0" y="1410495"/>
            <a:ext cx="9144000" cy="3733006"/>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85801" y="1598614"/>
            <a:ext cx="7710041" cy="1101725"/>
          </a:xfrm>
        </p:spPr>
        <p:txBody>
          <a:bodyPr>
            <a:normAutofit/>
          </a:bodyPr>
          <a:lstStyle>
            <a:lvl1pPr>
              <a:defRPr sz="4000">
                <a:solidFill>
                  <a:srgbClr val="FFFFFF"/>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FFFFFF"/>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a:xfrm>
            <a:off x="6215060" y="4767264"/>
            <a:ext cx="2180781" cy="274637"/>
          </a:xfrm>
        </p:spPr>
        <p:txBody>
          <a:bodyPr/>
          <a:lstStyle>
            <a:lvl1pPr algn="r">
              <a:defRPr sz="900">
                <a:solidFill>
                  <a:schemeClr val="bg1"/>
                </a:solidFill>
                <a:latin typeface="Arial"/>
                <a:cs typeface="Arial"/>
              </a:defRPr>
            </a:lvl1pPr>
          </a:lstStyle>
          <a:p>
            <a:fld id="{ED076490-EB40-A641-A897-AD17FAA32DF9}" type="slidenum">
              <a:rPr lang="en-US" smtClean="0"/>
              <a:pPr/>
              <a:t>‹#›</a:t>
            </a:fld>
            <a:endParaRPr lang="en-US"/>
          </a:p>
        </p:txBody>
      </p:sp>
      <p:pic>
        <p:nvPicPr>
          <p:cNvPr id="8" name="Picture 7"/>
          <p:cNvPicPr>
            <a:picLocks noChangeAspect="1"/>
          </p:cNvPicPr>
          <p:nvPr userDrawn="1"/>
        </p:nvPicPr>
        <p:blipFill>
          <a:blip r:embed="rId2"/>
          <a:stretch>
            <a:fillRect/>
          </a:stretch>
        </p:blipFill>
        <p:spPr>
          <a:xfrm>
            <a:off x="7440205" y="146779"/>
            <a:ext cx="1295400" cy="482600"/>
          </a:xfrm>
          <a:prstGeom prst="rect">
            <a:avLst/>
          </a:prstGeom>
        </p:spPr>
      </p:pic>
      <p:pic>
        <p:nvPicPr>
          <p:cNvPr id="9" name="Picture 8"/>
          <p:cNvPicPr>
            <a:picLocks noChangeAspect="1"/>
          </p:cNvPicPr>
          <p:nvPr userDrawn="1"/>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38109096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8" name="Rectangle 7"/>
          <p:cNvSpPr/>
          <p:nvPr userDrawn="1"/>
        </p:nvSpPr>
        <p:spPr>
          <a:xfrm>
            <a:off x="0" y="4668694"/>
            <a:ext cx="7061208" cy="474807"/>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normAutofit/>
          </a:bodyPr>
          <a:lstStyle>
            <a:lvl1pPr>
              <a:defRPr sz="4000">
                <a:solidFill>
                  <a:schemeClr val="tx2"/>
                </a:solidFill>
                <a:latin typeface="Arial"/>
                <a:cs typeface="Aria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2"/>
                </a:solidFill>
                <a:latin typeface="Arial"/>
                <a:cs typeface="Arial"/>
              </a:defRPr>
            </a:lvl1pPr>
            <a:lvl2pPr>
              <a:defRPr>
                <a:solidFill>
                  <a:schemeClr val="tx2"/>
                </a:solidFill>
                <a:latin typeface="Arial"/>
                <a:cs typeface="Arial"/>
              </a:defRPr>
            </a:lvl2pPr>
            <a:lvl3pPr>
              <a:defRPr>
                <a:solidFill>
                  <a:schemeClr val="tx2"/>
                </a:solidFill>
                <a:latin typeface="Arial"/>
                <a:cs typeface="Arial"/>
              </a:defRPr>
            </a:lvl3pPr>
            <a:lvl4pPr>
              <a:defRPr>
                <a:solidFill>
                  <a:schemeClr val="tx2"/>
                </a:solidFill>
                <a:latin typeface="Arial"/>
                <a:cs typeface="Arial"/>
              </a:defRPr>
            </a:lvl4pPr>
            <a:lvl5pPr>
              <a:defRPr>
                <a:solidFill>
                  <a:schemeClr val="tx2"/>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85370" y="4790784"/>
            <a:ext cx="2133600" cy="274637"/>
          </a:xfrm>
        </p:spPr>
        <p:txBody>
          <a:bodyPr/>
          <a:lstStyle>
            <a:lvl1pPr algn="l">
              <a:defRPr sz="900">
                <a:solidFill>
                  <a:schemeClr val="bg1"/>
                </a:solidFill>
                <a:latin typeface="Arial"/>
                <a:cs typeface="Arial"/>
              </a:defRPr>
            </a:lvl1pPr>
          </a:lstStyle>
          <a:p>
            <a:fld id="{ED076490-EB40-A641-A897-AD17FAA32DF9}" type="slidenum">
              <a:rPr lang="en-US" smtClean="0"/>
              <a:pPr/>
              <a:t>‹#›</a:t>
            </a:fld>
            <a:endParaRPr lang="en-US"/>
          </a:p>
        </p:txBody>
      </p:sp>
      <p:pic>
        <p:nvPicPr>
          <p:cNvPr id="7" name="Picture 6"/>
          <p:cNvPicPr>
            <a:picLocks noChangeAspect="1"/>
          </p:cNvPicPr>
          <p:nvPr userDrawn="1"/>
        </p:nvPicPr>
        <p:blipFill>
          <a:blip r:embed="rId2"/>
          <a:stretch>
            <a:fillRect/>
          </a:stretch>
        </p:blipFill>
        <p:spPr>
          <a:xfrm>
            <a:off x="7440205" y="4525963"/>
            <a:ext cx="1295400" cy="482600"/>
          </a:xfrm>
          <a:prstGeom prst="rect">
            <a:avLst/>
          </a:prstGeom>
        </p:spPr>
      </p:pic>
      <p:pic>
        <p:nvPicPr>
          <p:cNvPr id="10" name="Picture 9"/>
          <p:cNvPicPr>
            <a:picLocks noChangeAspect="1"/>
          </p:cNvPicPr>
          <p:nvPr userDrawn="1"/>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37703601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0" y="4668694"/>
            <a:ext cx="7061208" cy="474807"/>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normAutofit/>
          </a:bodyPr>
          <a:lstStyle>
            <a:lvl1pPr>
              <a:defRPr sz="4000">
                <a:solidFill>
                  <a:schemeClr val="tx2"/>
                </a:solidFill>
                <a:latin typeface="Arial"/>
                <a:cs typeface="Aria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1"/>
                </a:solidFill>
                <a:latin typeface="Arial"/>
                <a:cs typeface="Arial"/>
              </a:defRPr>
            </a:lvl1pPr>
            <a:lvl2pPr>
              <a:defRPr>
                <a:solidFill>
                  <a:schemeClr val="tx1"/>
                </a:solidFill>
                <a:latin typeface="Arial"/>
                <a:cs typeface="Arial"/>
              </a:defRPr>
            </a:lvl2pPr>
            <a:lvl3pPr>
              <a:defRPr>
                <a:solidFill>
                  <a:schemeClr val="tx1"/>
                </a:solidFill>
                <a:latin typeface="Arial"/>
                <a:cs typeface="Arial"/>
              </a:defRPr>
            </a:lvl3pPr>
            <a:lvl4pPr>
              <a:defRPr>
                <a:solidFill>
                  <a:schemeClr val="tx1"/>
                </a:solidFill>
                <a:latin typeface="Arial"/>
                <a:cs typeface="Arial"/>
              </a:defRPr>
            </a:lvl4pPr>
            <a:lvl5pPr>
              <a:defRPr>
                <a:solidFill>
                  <a:schemeClr val="tx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85370" y="4790784"/>
            <a:ext cx="2133600" cy="274637"/>
          </a:xfrm>
        </p:spPr>
        <p:txBody>
          <a:bodyPr/>
          <a:lstStyle>
            <a:lvl1pPr algn="l">
              <a:defRPr sz="900">
                <a:solidFill>
                  <a:schemeClr val="bg1"/>
                </a:solidFill>
                <a:latin typeface="Arial"/>
                <a:cs typeface="Arial"/>
              </a:defRPr>
            </a:lvl1pPr>
          </a:lstStyle>
          <a:p>
            <a:fld id="{ED076490-EB40-A641-A897-AD17FAA32DF9}" type="slidenum">
              <a:rPr lang="en-US" smtClean="0"/>
              <a:pPr/>
              <a:t>‹#›</a:t>
            </a:fld>
            <a:endParaRPr lang="en-US"/>
          </a:p>
        </p:txBody>
      </p:sp>
      <p:pic>
        <p:nvPicPr>
          <p:cNvPr id="7" name="Picture 6"/>
          <p:cNvPicPr>
            <a:picLocks noChangeAspect="1"/>
          </p:cNvPicPr>
          <p:nvPr userDrawn="1"/>
        </p:nvPicPr>
        <p:blipFill>
          <a:blip r:embed="rId2"/>
          <a:stretch>
            <a:fillRect/>
          </a:stretch>
        </p:blipFill>
        <p:spPr>
          <a:xfrm>
            <a:off x="7440205" y="4525963"/>
            <a:ext cx="1295400" cy="482600"/>
          </a:xfrm>
          <a:prstGeom prst="rect">
            <a:avLst/>
          </a:prstGeom>
        </p:spPr>
      </p:pic>
      <p:pic>
        <p:nvPicPr>
          <p:cNvPr id="10" name="Picture 9"/>
          <p:cNvPicPr>
            <a:picLocks noChangeAspect="1"/>
          </p:cNvPicPr>
          <p:nvPr userDrawn="1"/>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37247912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8" name="Rectangle 7"/>
          <p:cNvSpPr/>
          <p:nvPr userDrawn="1"/>
        </p:nvSpPr>
        <p:spPr>
          <a:xfrm>
            <a:off x="0" y="4668694"/>
            <a:ext cx="7061208" cy="474807"/>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normAutofit/>
          </a:bodyPr>
          <a:lstStyle>
            <a:lvl1pPr>
              <a:defRPr sz="4000">
                <a:solidFill>
                  <a:schemeClr val="tx2"/>
                </a:solidFill>
                <a:latin typeface="Arial"/>
                <a:cs typeface="Aria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1"/>
                </a:solidFill>
                <a:latin typeface="Arial"/>
                <a:cs typeface="Arial"/>
              </a:defRPr>
            </a:lvl1pPr>
            <a:lvl2pPr>
              <a:defRPr>
                <a:solidFill>
                  <a:schemeClr val="tx1"/>
                </a:solidFill>
                <a:latin typeface="Arial"/>
                <a:cs typeface="Arial"/>
              </a:defRPr>
            </a:lvl2pPr>
            <a:lvl3pPr>
              <a:defRPr>
                <a:solidFill>
                  <a:schemeClr val="tx1"/>
                </a:solidFill>
                <a:latin typeface="Arial"/>
                <a:cs typeface="Arial"/>
              </a:defRPr>
            </a:lvl3pPr>
            <a:lvl4pPr>
              <a:defRPr>
                <a:solidFill>
                  <a:schemeClr val="tx1"/>
                </a:solidFill>
                <a:latin typeface="Arial"/>
                <a:cs typeface="Arial"/>
              </a:defRPr>
            </a:lvl4pPr>
            <a:lvl5pPr>
              <a:defRPr>
                <a:solidFill>
                  <a:schemeClr val="tx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85370" y="4790784"/>
            <a:ext cx="2133600" cy="274637"/>
          </a:xfrm>
        </p:spPr>
        <p:txBody>
          <a:bodyPr/>
          <a:lstStyle>
            <a:lvl1pPr algn="l">
              <a:defRPr sz="900">
                <a:solidFill>
                  <a:schemeClr val="bg1"/>
                </a:solidFill>
                <a:latin typeface="Arial"/>
                <a:cs typeface="Arial"/>
              </a:defRPr>
            </a:lvl1pPr>
          </a:lstStyle>
          <a:p>
            <a:fld id="{ED076490-EB40-A641-A897-AD17FAA32DF9}" type="slidenum">
              <a:rPr lang="en-US" smtClean="0"/>
              <a:pPr/>
              <a:t>‹#›</a:t>
            </a:fld>
            <a:endParaRPr lang="en-US"/>
          </a:p>
        </p:txBody>
      </p:sp>
      <p:pic>
        <p:nvPicPr>
          <p:cNvPr id="7" name="Picture 6"/>
          <p:cNvPicPr>
            <a:picLocks noChangeAspect="1"/>
          </p:cNvPicPr>
          <p:nvPr userDrawn="1"/>
        </p:nvPicPr>
        <p:blipFill>
          <a:blip r:embed="rId2"/>
          <a:stretch>
            <a:fillRect/>
          </a:stretch>
        </p:blipFill>
        <p:spPr>
          <a:xfrm>
            <a:off x="7440205" y="4525963"/>
            <a:ext cx="1295400" cy="482600"/>
          </a:xfrm>
          <a:prstGeom prst="rect">
            <a:avLst/>
          </a:prstGeom>
        </p:spPr>
      </p:pic>
    </p:spTree>
    <p:extLst>
      <p:ext uri="{BB962C8B-B14F-4D97-AF65-F5344CB8AC3E}">
        <p14:creationId xmlns:p14="http://schemas.microsoft.com/office/powerpoint/2010/main" val="27780403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8" name="Rectangle 7"/>
          <p:cNvSpPr/>
          <p:nvPr userDrawn="1"/>
        </p:nvSpPr>
        <p:spPr>
          <a:xfrm>
            <a:off x="0" y="0"/>
            <a:ext cx="4572000" cy="5143501"/>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 name="Content Placeholder 2"/>
          <p:cNvSpPr>
            <a:spLocks noGrp="1"/>
          </p:cNvSpPr>
          <p:nvPr>
            <p:ph idx="1"/>
          </p:nvPr>
        </p:nvSpPr>
        <p:spPr>
          <a:xfrm>
            <a:off x="457200" y="1520406"/>
            <a:ext cx="3896983" cy="3073820"/>
          </a:xfrm>
        </p:spPr>
        <p:txBody>
          <a:bodyPr/>
          <a:lstStyle>
            <a:lvl1pPr>
              <a:defRPr>
                <a:solidFill>
                  <a:schemeClr val="bg1"/>
                </a:solidFill>
                <a:latin typeface="Arial"/>
                <a:cs typeface="Arial"/>
              </a:defRPr>
            </a:lvl1pPr>
            <a:lvl2pPr>
              <a:defRPr>
                <a:solidFill>
                  <a:schemeClr val="bg1"/>
                </a:solidFill>
                <a:latin typeface="Arial"/>
                <a:cs typeface="Arial"/>
              </a:defRPr>
            </a:lvl2pPr>
            <a:lvl3pPr>
              <a:defRPr>
                <a:solidFill>
                  <a:schemeClr val="bg1"/>
                </a:solidFill>
                <a:latin typeface="Arial"/>
                <a:cs typeface="Arial"/>
              </a:defRPr>
            </a:lvl3pPr>
            <a:lvl4pPr>
              <a:defRPr>
                <a:solidFill>
                  <a:schemeClr val="bg1"/>
                </a:solidFill>
                <a:latin typeface="Arial"/>
                <a:cs typeface="Arial"/>
              </a:defRPr>
            </a:lvl4pPr>
            <a:lvl5pPr>
              <a:defRPr>
                <a:solidFill>
                  <a:schemeClr val="bg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85370" y="4790784"/>
            <a:ext cx="2133600" cy="274637"/>
          </a:xfrm>
        </p:spPr>
        <p:txBody>
          <a:bodyPr/>
          <a:lstStyle>
            <a:lvl1pPr algn="l">
              <a:defRPr sz="900">
                <a:solidFill>
                  <a:schemeClr val="bg1"/>
                </a:solidFill>
                <a:latin typeface="Arial"/>
                <a:cs typeface="Arial"/>
              </a:defRPr>
            </a:lvl1pPr>
          </a:lstStyle>
          <a:p>
            <a:fld id="{ED076490-EB40-A641-A897-AD17FAA32DF9}" type="slidenum">
              <a:rPr lang="en-US" smtClean="0"/>
              <a:pPr/>
              <a:t>‹#›</a:t>
            </a:fld>
            <a:endParaRPr lang="en-US"/>
          </a:p>
        </p:txBody>
      </p:sp>
      <p:pic>
        <p:nvPicPr>
          <p:cNvPr id="7" name="Picture 6"/>
          <p:cNvPicPr>
            <a:picLocks noChangeAspect="1"/>
          </p:cNvPicPr>
          <p:nvPr userDrawn="1"/>
        </p:nvPicPr>
        <p:blipFill>
          <a:blip r:embed="rId2"/>
          <a:stretch>
            <a:fillRect/>
          </a:stretch>
        </p:blipFill>
        <p:spPr>
          <a:xfrm>
            <a:off x="7440205" y="4525963"/>
            <a:ext cx="1295400" cy="482600"/>
          </a:xfrm>
          <a:prstGeom prst="rect">
            <a:avLst/>
          </a:prstGeom>
        </p:spPr>
      </p:pic>
      <p:sp>
        <p:nvSpPr>
          <p:cNvPr id="2" name="Title 1"/>
          <p:cNvSpPr>
            <a:spLocks noGrp="1"/>
          </p:cNvSpPr>
          <p:nvPr>
            <p:ph type="title"/>
          </p:nvPr>
        </p:nvSpPr>
        <p:spPr>
          <a:xfrm>
            <a:off x="457200" y="331578"/>
            <a:ext cx="3994031" cy="857250"/>
          </a:xfrm>
        </p:spPr>
        <p:txBody>
          <a:bodyPr>
            <a:noAutofit/>
          </a:bodyPr>
          <a:lstStyle>
            <a:lvl1pPr>
              <a:defRPr sz="3300">
                <a:solidFill>
                  <a:schemeClr val="bg1"/>
                </a:solidFill>
                <a:latin typeface="Arial"/>
                <a:cs typeface="Arial"/>
              </a:defRPr>
            </a:lvl1pPr>
          </a:lstStyle>
          <a:p>
            <a:r>
              <a:rPr lang="en-US"/>
              <a:t>Click to edit Master title style</a:t>
            </a:r>
          </a:p>
        </p:txBody>
      </p:sp>
      <p:sp>
        <p:nvSpPr>
          <p:cNvPr id="5" name="Picture Placeholder 4">
            <a:extLst>
              <a:ext uri="{FF2B5EF4-FFF2-40B4-BE49-F238E27FC236}">
                <a16:creationId xmlns:a16="http://schemas.microsoft.com/office/drawing/2014/main" id="{5ADD73BB-5647-8B98-1721-E946DF0B75E7}"/>
              </a:ext>
            </a:extLst>
          </p:cNvPr>
          <p:cNvSpPr>
            <a:spLocks noGrp="1"/>
          </p:cNvSpPr>
          <p:nvPr>
            <p:ph type="pic" sz="quarter" idx="13"/>
          </p:nvPr>
        </p:nvSpPr>
        <p:spPr>
          <a:xfrm>
            <a:off x="5310187" y="1200150"/>
            <a:ext cx="3376613" cy="2743200"/>
          </a:xfrm>
        </p:spPr>
        <p:txBody>
          <a:bodyPr/>
          <a:lstStyle/>
          <a:p>
            <a:endParaRPr lang="en-US"/>
          </a:p>
        </p:txBody>
      </p:sp>
    </p:spTree>
    <p:extLst>
      <p:ext uri="{BB962C8B-B14F-4D97-AF65-F5344CB8AC3E}">
        <p14:creationId xmlns:p14="http://schemas.microsoft.com/office/powerpoint/2010/main" val="23535837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9" name="Rectangle 8"/>
          <p:cNvSpPr/>
          <p:nvPr/>
        </p:nvSpPr>
        <p:spPr>
          <a:xfrm>
            <a:off x="0" y="1"/>
            <a:ext cx="9144000" cy="5143499"/>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 name="Rectangle 9"/>
          <p:cNvSpPr/>
          <p:nvPr/>
        </p:nvSpPr>
        <p:spPr>
          <a:xfrm>
            <a:off x="1" y="2981143"/>
            <a:ext cx="1205285" cy="21623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Rectangle 11"/>
          <p:cNvSpPr/>
          <p:nvPr/>
        </p:nvSpPr>
        <p:spPr>
          <a:xfrm>
            <a:off x="1" y="2498986"/>
            <a:ext cx="599703" cy="17301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371600" y="870236"/>
            <a:ext cx="6400800" cy="2600379"/>
          </a:xfrm>
        </p:spPr>
        <p:txBody>
          <a:bodyPr>
            <a:normAutofit/>
          </a:bodyPr>
          <a:lstStyle>
            <a:lvl1pPr algn="r">
              <a:defRPr sz="3400">
                <a:solidFill>
                  <a:schemeClr val="bg1"/>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4186536"/>
            <a:ext cx="6400800" cy="465922"/>
          </a:xfrm>
        </p:spPr>
        <p:txBody>
          <a:bodyPr>
            <a:normAutofit/>
          </a:bodyPr>
          <a:lstStyle>
            <a:lvl1pPr marL="0" indent="0" algn="r">
              <a:buNone/>
              <a:defRPr sz="1700" b="1">
                <a:solidFill>
                  <a:srgbClr val="FFFFFF"/>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pic>
        <p:nvPicPr>
          <p:cNvPr id="15" name="Picture 14"/>
          <p:cNvPicPr>
            <a:picLocks noChangeAspect="1"/>
          </p:cNvPicPr>
          <p:nvPr/>
        </p:nvPicPr>
        <p:blipFill>
          <a:blip r:embed="rId2"/>
          <a:stretch>
            <a:fillRect/>
          </a:stretch>
        </p:blipFill>
        <p:spPr>
          <a:xfrm>
            <a:off x="0" y="1428750"/>
            <a:ext cx="1862464" cy="3714750"/>
          </a:xfrm>
          <a:prstGeom prst="rect">
            <a:avLst/>
          </a:prstGeom>
        </p:spPr>
      </p:pic>
    </p:spTree>
    <p:extLst>
      <p:ext uri="{BB962C8B-B14F-4D97-AF65-F5344CB8AC3E}">
        <p14:creationId xmlns:p14="http://schemas.microsoft.com/office/powerpoint/2010/main" val="30391170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9" name="Rectangle 8"/>
          <p:cNvSpPr/>
          <p:nvPr/>
        </p:nvSpPr>
        <p:spPr>
          <a:xfrm>
            <a:off x="0" y="1"/>
            <a:ext cx="9144000" cy="514349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 name="Rectangle 9"/>
          <p:cNvSpPr/>
          <p:nvPr/>
        </p:nvSpPr>
        <p:spPr>
          <a:xfrm>
            <a:off x="1" y="2981143"/>
            <a:ext cx="1205285" cy="21623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Rectangle 11"/>
          <p:cNvSpPr/>
          <p:nvPr/>
        </p:nvSpPr>
        <p:spPr>
          <a:xfrm>
            <a:off x="1" y="2498986"/>
            <a:ext cx="599703" cy="17301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371600" y="870236"/>
            <a:ext cx="6400800" cy="2600379"/>
          </a:xfrm>
        </p:spPr>
        <p:txBody>
          <a:bodyPr>
            <a:normAutofit/>
          </a:bodyPr>
          <a:lstStyle>
            <a:lvl1pPr algn="r">
              <a:defRPr sz="3400">
                <a:solidFill>
                  <a:schemeClr val="bg1"/>
                </a:solidFill>
                <a:latin typeface="Arial"/>
                <a:cs typeface="Arial"/>
              </a:defRPr>
            </a:lvl1pPr>
          </a:lstStyle>
          <a:p>
            <a:r>
              <a:rPr lang="en-US"/>
              <a:t>Click to edit Master title style</a:t>
            </a:r>
          </a:p>
        </p:txBody>
      </p:sp>
      <p:sp>
        <p:nvSpPr>
          <p:cNvPr id="3" name="Subtitle 2"/>
          <p:cNvSpPr>
            <a:spLocks noGrp="1"/>
          </p:cNvSpPr>
          <p:nvPr>
            <p:ph type="subTitle" idx="1"/>
          </p:nvPr>
        </p:nvSpPr>
        <p:spPr>
          <a:xfrm>
            <a:off x="1371600" y="4186536"/>
            <a:ext cx="6400800" cy="465922"/>
          </a:xfrm>
        </p:spPr>
        <p:txBody>
          <a:bodyPr>
            <a:normAutofit/>
          </a:bodyPr>
          <a:lstStyle>
            <a:lvl1pPr marL="0" indent="0" algn="r">
              <a:buNone/>
              <a:defRPr sz="1700" b="1">
                <a:solidFill>
                  <a:srgbClr val="FFFFFF"/>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pic>
        <p:nvPicPr>
          <p:cNvPr id="15" name="Picture 14"/>
          <p:cNvPicPr>
            <a:picLocks noChangeAspect="1"/>
          </p:cNvPicPr>
          <p:nvPr/>
        </p:nvPicPr>
        <p:blipFill>
          <a:blip r:embed="rId2"/>
          <a:stretch>
            <a:fillRect/>
          </a:stretch>
        </p:blipFill>
        <p:spPr>
          <a:xfrm>
            <a:off x="0" y="1428750"/>
            <a:ext cx="1862464" cy="3714750"/>
          </a:xfrm>
          <a:prstGeom prst="rect">
            <a:avLst/>
          </a:prstGeom>
        </p:spPr>
      </p:pic>
    </p:spTree>
    <p:extLst>
      <p:ext uri="{BB962C8B-B14F-4D97-AF65-F5344CB8AC3E}">
        <p14:creationId xmlns:p14="http://schemas.microsoft.com/office/powerpoint/2010/main" val="19124942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sp>
        <p:nvSpPr>
          <p:cNvPr id="9" name="Rectangle 8"/>
          <p:cNvSpPr/>
          <p:nvPr/>
        </p:nvSpPr>
        <p:spPr>
          <a:xfrm>
            <a:off x="0" y="1"/>
            <a:ext cx="9144000" cy="514349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 name="Rectangle 9"/>
          <p:cNvSpPr/>
          <p:nvPr/>
        </p:nvSpPr>
        <p:spPr>
          <a:xfrm>
            <a:off x="1" y="2981143"/>
            <a:ext cx="1205285" cy="21623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Rectangle 11"/>
          <p:cNvSpPr/>
          <p:nvPr/>
        </p:nvSpPr>
        <p:spPr>
          <a:xfrm>
            <a:off x="1" y="2498986"/>
            <a:ext cx="599703" cy="17301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 name="Subtitle 2"/>
          <p:cNvSpPr>
            <a:spLocks noGrp="1"/>
          </p:cNvSpPr>
          <p:nvPr>
            <p:ph type="subTitle" idx="1"/>
          </p:nvPr>
        </p:nvSpPr>
        <p:spPr>
          <a:xfrm>
            <a:off x="1383808" y="3484352"/>
            <a:ext cx="6400800" cy="465922"/>
          </a:xfrm>
        </p:spPr>
        <p:txBody>
          <a:bodyPr>
            <a:normAutofit/>
          </a:bodyPr>
          <a:lstStyle>
            <a:lvl1pPr marL="0" indent="0" algn="r">
              <a:buNone/>
              <a:defRPr sz="1700" b="1">
                <a:solidFill>
                  <a:srgbClr val="FFFFFF"/>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pic>
        <p:nvPicPr>
          <p:cNvPr id="15" name="Picture 14"/>
          <p:cNvPicPr>
            <a:picLocks noChangeAspect="1"/>
          </p:cNvPicPr>
          <p:nvPr/>
        </p:nvPicPr>
        <p:blipFill>
          <a:blip r:embed="rId2"/>
          <a:stretch>
            <a:fillRect/>
          </a:stretch>
        </p:blipFill>
        <p:spPr>
          <a:xfrm>
            <a:off x="0" y="1428750"/>
            <a:ext cx="1862464" cy="3714750"/>
          </a:xfrm>
          <a:prstGeom prst="rect">
            <a:avLst/>
          </a:prstGeom>
        </p:spPr>
      </p:pic>
      <p:pic>
        <p:nvPicPr>
          <p:cNvPr id="2" name="Picture 1" descr="AdvancingStates_Logo_white_taglin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59719" y="1451928"/>
            <a:ext cx="3844383" cy="1801368"/>
          </a:xfrm>
          <a:prstGeom prst="rect">
            <a:avLst/>
          </a:prstGeom>
        </p:spPr>
      </p:pic>
    </p:spTree>
    <p:extLst>
      <p:ext uri="{BB962C8B-B14F-4D97-AF65-F5344CB8AC3E}">
        <p14:creationId xmlns:p14="http://schemas.microsoft.com/office/powerpoint/2010/main" val="7360402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4_Title Slide">
    <p:spTree>
      <p:nvGrpSpPr>
        <p:cNvPr id="1" name=""/>
        <p:cNvGrpSpPr/>
        <p:nvPr/>
      </p:nvGrpSpPr>
      <p:grpSpPr>
        <a:xfrm>
          <a:off x="0" y="0"/>
          <a:ext cx="0" cy="0"/>
          <a:chOff x="0" y="0"/>
          <a:chExt cx="0" cy="0"/>
        </a:xfrm>
      </p:grpSpPr>
      <p:sp>
        <p:nvSpPr>
          <p:cNvPr id="9" name="Rectangle 8"/>
          <p:cNvSpPr/>
          <p:nvPr/>
        </p:nvSpPr>
        <p:spPr>
          <a:xfrm>
            <a:off x="0" y="1"/>
            <a:ext cx="9144000" cy="514349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 name="Rectangle 9"/>
          <p:cNvSpPr/>
          <p:nvPr/>
        </p:nvSpPr>
        <p:spPr>
          <a:xfrm>
            <a:off x="1" y="2981143"/>
            <a:ext cx="1205285" cy="21623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Rectangle 11"/>
          <p:cNvSpPr/>
          <p:nvPr/>
        </p:nvSpPr>
        <p:spPr>
          <a:xfrm>
            <a:off x="1" y="2498986"/>
            <a:ext cx="599703" cy="17301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3" name="Subtitle 2"/>
          <p:cNvSpPr>
            <a:spLocks noGrp="1"/>
          </p:cNvSpPr>
          <p:nvPr>
            <p:ph type="subTitle" idx="1"/>
          </p:nvPr>
        </p:nvSpPr>
        <p:spPr>
          <a:xfrm>
            <a:off x="1383812" y="3484352"/>
            <a:ext cx="6400800" cy="465922"/>
          </a:xfrm>
        </p:spPr>
        <p:txBody>
          <a:bodyPr>
            <a:normAutofit/>
          </a:bodyPr>
          <a:lstStyle>
            <a:lvl1pPr marL="0" indent="0" algn="r">
              <a:buNone/>
              <a:defRPr sz="1700" b="1">
                <a:solidFill>
                  <a:srgbClr val="FFFFFF"/>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pic>
        <p:nvPicPr>
          <p:cNvPr id="15" name="Picture 14"/>
          <p:cNvPicPr>
            <a:picLocks noChangeAspect="1"/>
          </p:cNvPicPr>
          <p:nvPr/>
        </p:nvPicPr>
        <p:blipFill>
          <a:blip r:embed="rId2"/>
          <a:stretch>
            <a:fillRect/>
          </a:stretch>
        </p:blipFill>
        <p:spPr>
          <a:xfrm>
            <a:off x="0" y="1428750"/>
            <a:ext cx="1862464" cy="3714750"/>
          </a:xfrm>
          <a:prstGeom prst="rect">
            <a:avLst/>
          </a:prstGeom>
        </p:spPr>
      </p:pic>
      <p:pic>
        <p:nvPicPr>
          <p:cNvPr id="11" name="Picture 10" descr="AdvancingStates_Logo_white_taglin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59719" y="1451928"/>
            <a:ext cx="3844383" cy="1801368"/>
          </a:xfrm>
          <a:prstGeom prst="rect">
            <a:avLst/>
          </a:prstGeom>
        </p:spPr>
      </p:pic>
    </p:spTree>
    <p:extLst>
      <p:ext uri="{BB962C8B-B14F-4D97-AF65-F5344CB8AC3E}">
        <p14:creationId xmlns:p14="http://schemas.microsoft.com/office/powerpoint/2010/main" val="28268657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p:cNvSpPr/>
          <p:nvPr/>
        </p:nvSpPr>
        <p:spPr>
          <a:xfrm>
            <a:off x="1" y="1"/>
            <a:ext cx="7061208" cy="47480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85801" y="1598614"/>
            <a:ext cx="7710041" cy="1101725"/>
          </a:xfrm>
        </p:spPr>
        <p:txBody>
          <a:bodyPr>
            <a:normAutofit/>
          </a:bodyPr>
          <a:lstStyle>
            <a:lvl1pPr>
              <a:defRPr sz="4000">
                <a:solidFill>
                  <a:schemeClr val="bg2"/>
                </a:solidFill>
                <a:latin typeface="Arial"/>
                <a:cs typeface="Arial"/>
              </a:defRPr>
            </a:lvl1pPr>
          </a:lstStyle>
          <a:p>
            <a:r>
              <a:rPr lang="en-US"/>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6215060" y="4767264"/>
            <a:ext cx="2180781" cy="274637"/>
          </a:xfrm>
        </p:spPr>
        <p:txBody>
          <a:bodyPr/>
          <a:lstStyle>
            <a:lvl1pPr algn="r">
              <a:defRPr sz="900">
                <a:solidFill>
                  <a:schemeClr val="tx2"/>
                </a:solidFill>
                <a:latin typeface="Arial"/>
                <a:cs typeface="Arial"/>
              </a:defRPr>
            </a:lvl1pPr>
          </a:lstStyle>
          <a:p>
            <a:fld id="{ED076490-EB40-A641-A897-AD17FAA32DF9}" type="slidenum">
              <a:rPr lang="en-US" smtClean="0"/>
              <a:pPr/>
              <a:t>‹#›</a:t>
            </a:fld>
            <a:endParaRPr lang="en-US" dirty="0"/>
          </a:p>
        </p:txBody>
      </p:sp>
      <p:pic>
        <p:nvPicPr>
          <p:cNvPr id="8" name="Picture 7"/>
          <p:cNvPicPr>
            <a:picLocks noChangeAspect="1"/>
          </p:cNvPicPr>
          <p:nvPr/>
        </p:nvPicPr>
        <p:blipFill>
          <a:blip r:embed="rId2"/>
          <a:stretch>
            <a:fillRect/>
          </a:stretch>
        </p:blipFill>
        <p:spPr>
          <a:xfrm>
            <a:off x="7440205" y="146779"/>
            <a:ext cx="1295400" cy="482600"/>
          </a:xfrm>
          <a:prstGeom prst="rect">
            <a:avLst/>
          </a:prstGeom>
        </p:spPr>
      </p:pic>
      <p:pic>
        <p:nvPicPr>
          <p:cNvPr id="11" name="Picture 10"/>
          <p:cNvPicPr>
            <a:picLocks noChangeAspect="1"/>
          </p:cNvPicPr>
          <p:nvPr/>
        </p:nvPicPr>
        <p:blipFill>
          <a:blip r:embed="rId3"/>
          <a:stretch>
            <a:fillRect/>
          </a:stretch>
        </p:blipFill>
        <p:spPr>
          <a:xfrm>
            <a:off x="1" y="1"/>
            <a:ext cx="337640" cy="474807"/>
          </a:xfrm>
          <a:prstGeom prst="rect">
            <a:avLst/>
          </a:prstGeom>
        </p:spPr>
      </p:pic>
    </p:spTree>
    <p:extLst>
      <p:ext uri="{BB962C8B-B14F-4D97-AF65-F5344CB8AC3E}">
        <p14:creationId xmlns:p14="http://schemas.microsoft.com/office/powerpoint/2010/main" val="1054724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solidFill>
                <a:srgbClr val="006F51"/>
              </a:solidFill>
            </a:endParaRPr>
          </a:p>
        </p:txBody>
      </p:sp>
      <p:sp>
        <p:nvSpPr>
          <p:cNvPr id="5" name="Slide Number Placeholder 22"/>
          <p:cNvSpPr>
            <a:spLocks noGrp="1"/>
          </p:cNvSpPr>
          <p:nvPr>
            <p:ph type="sldNum" sz="quarter" idx="12"/>
          </p:nvPr>
        </p:nvSpPr>
        <p:spPr/>
        <p:txBody>
          <a:bodyPr/>
          <a:lstStyle>
            <a:lvl1pPr>
              <a:defRPr/>
            </a:lvl1pPr>
          </a:lstStyle>
          <a:p>
            <a:pPr>
              <a:defRPr/>
            </a:pPr>
            <a:fld id="{0D5570CB-450E-4C24-AAC6-CD20D3D324A7}" type="slidenum">
              <a:rPr lang="en-US" altLang="en-US"/>
              <a:pPr>
                <a:defRPr/>
              </a:pPr>
              <a:t>‹#›</a:t>
            </a:fld>
            <a:endParaRPr lang="en-US" altLang="en-US"/>
          </a:p>
        </p:txBody>
      </p:sp>
    </p:spTree>
    <p:extLst>
      <p:ext uri="{BB962C8B-B14F-4D97-AF65-F5344CB8AC3E}">
        <p14:creationId xmlns:p14="http://schemas.microsoft.com/office/powerpoint/2010/main" val="37113100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p:nvSpPr>
        <p:spPr>
          <a:xfrm>
            <a:off x="0" y="4668694"/>
            <a:ext cx="7061208" cy="474807"/>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normAutofit/>
          </a:bodyPr>
          <a:lstStyle>
            <a:lvl1pPr>
              <a:defRPr sz="4000">
                <a:solidFill>
                  <a:schemeClr val="tx2"/>
                </a:solidFill>
                <a:latin typeface="Arial"/>
                <a:cs typeface="Aria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tx2"/>
                </a:solidFill>
                <a:latin typeface="Arial"/>
                <a:cs typeface="Arial"/>
              </a:defRPr>
            </a:lvl1pPr>
            <a:lvl2pPr>
              <a:defRPr>
                <a:solidFill>
                  <a:schemeClr val="tx2"/>
                </a:solidFill>
                <a:latin typeface="Arial"/>
                <a:cs typeface="Arial"/>
              </a:defRPr>
            </a:lvl2pPr>
            <a:lvl3pPr>
              <a:defRPr>
                <a:solidFill>
                  <a:schemeClr val="tx2"/>
                </a:solidFill>
                <a:latin typeface="Arial"/>
                <a:cs typeface="Arial"/>
              </a:defRPr>
            </a:lvl3pPr>
            <a:lvl4pPr>
              <a:defRPr>
                <a:solidFill>
                  <a:schemeClr val="tx2"/>
                </a:solidFill>
                <a:latin typeface="Arial"/>
                <a:cs typeface="Arial"/>
              </a:defRPr>
            </a:lvl4pPr>
            <a:lvl5pPr>
              <a:defRPr>
                <a:solidFill>
                  <a:schemeClr val="tx2"/>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985370" y="4790784"/>
            <a:ext cx="2133600" cy="274637"/>
          </a:xfrm>
        </p:spPr>
        <p:txBody>
          <a:bodyPr/>
          <a:lstStyle>
            <a:lvl1pPr algn="l">
              <a:defRPr sz="900">
                <a:solidFill>
                  <a:schemeClr val="bg1"/>
                </a:solidFill>
                <a:latin typeface="Arial"/>
                <a:cs typeface="Arial"/>
              </a:defRPr>
            </a:lvl1pPr>
          </a:lstStyle>
          <a:p>
            <a:fld id="{ED076490-EB40-A641-A897-AD17FAA32DF9}" type="slidenum">
              <a:rPr lang="en-US" smtClean="0"/>
              <a:pPr/>
              <a:t>‹#›</a:t>
            </a:fld>
            <a:endParaRPr lang="en-US" dirty="0"/>
          </a:p>
        </p:txBody>
      </p:sp>
      <p:pic>
        <p:nvPicPr>
          <p:cNvPr id="7" name="Picture 6"/>
          <p:cNvPicPr>
            <a:picLocks noChangeAspect="1"/>
          </p:cNvPicPr>
          <p:nvPr/>
        </p:nvPicPr>
        <p:blipFill>
          <a:blip r:embed="rId2"/>
          <a:stretch>
            <a:fillRect/>
          </a:stretch>
        </p:blipFill>
        <p:spPr>
          <a:xfrm>
            <a:off x="7440205" y="4525963"/>
            <a:ext cx="1295400" cy="482600"/>
          </a:xfrm>
          <a:prstGeom prst="rect">
            <a:avLst/>
          </a:prstGeom>
        </p:spPr>
      </p:pic>
      <p:pic>
        <p:nvPicPr>
          <p:cNvPr id="10" name="Picture 9"/>
          <p:cNvPicPr>
            <a:picLocks noChangeAspect="1"/>
          </p:cNvPicPr>
          <p:nvPr/>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28198440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0" y="1410495"/>
            <a:ext cx="9144000" cy="373300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85801" y="1598614"/>
            <a:ext cx="7710041" cy="1101725"/>
          </a:xfrm>
        </p:spPr>
        <p:txBody>
          <a:bodyPr>
            <a:normAutofit/>
          </a:bodyPr>
          <a:lstStyle>
            <a:lvl1pPr>
              <a:defRPr sz="4000">
                <a:solidFill>
                  <a:srgbClr val="FFFFFF"/>
                </a:solidFill>
                <a:latin typeface="Arial"/>
                <a:cs typeface="Arial"/>
              </a:defRPr>
            </a:lvl1pPr>
          </a:lstStyle>
          <a:p>
            <a:r>
              <a:rPr lang="en-US"/>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FFFFFF"/>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6215060" y="4767264"/>
            <a:ext cx="2180781" cy="274637"/>
          </a:xfrm>
        </p:spPr>
        <p:txBody>
          <a:bodyPr/>
          <a:lstStyle>
            <a:lvl1pPr algn="r">
              <a:defRPr sz="900">
                <a:solidFill>
                  <a:schemeClr val="bg1"/>
                </a:solidFill>
                <a:latin typeface="Arial"/>
                <a:cs typeface="Arial"/>
              </a:defRPr>
            </a:lvl1pPr>
          </a:lstStyle>
          <a:p>
            <a:fld id="{ED076490-EB40-A641-A897-AD17FAA32DF9}" type="slidenum">
              <a:rPr lang="en-US" smtClean="0"/>
              <a:pPr/>
              <a:t>‹#›</a:t>
            </a:fld>
            <a:endParaRPr lang="en-US" dirty="0"/>
          </a:p>
        </p:txBody>
      </p:sp>
      <p:pic>
        <p:nvPicPr>
          <p:cNvPr id="8" name="Picture 7"/>
          <p:cNvPicPr>
            <a:picLocks noChangeAspect="1"/>
          </p:cNvPicPr>
          <p:nvPr/>
        </p:nvPicPr>
        <p:blipFill>
          <a:blip r:embed="rId2"/>
          <a:stretch>
            <a:fillRect/>
          </a:stretch>
        </p:blipFill>
        <p:spPr>
          <a:xfrm>
            <a:off x="7440205" y="146779"/>
            <a:ext cx="1295400" cy="482600"/>
          </a:xfrm>
          <a:prstGeom prst="rect">
            <a:avLst/>
          </a:prstGeom>
        </p:spPr>
      </p:pic>
      <p:pic>
        <p:nvPicPr>
          <p:cNvPr id="9" name="Picture 8"/>
          <p:cNvPicPr>
            <a:picLocks noChangeAspect="1"/>
          </p:cNvPicPr>
          <p:nvPr/>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11856599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7" name="Rectangle 6"/>
          <p:cNvSpPr/>
          <p:nvPr/>
        </p:nvSpPr>
        <p:spPr>
          <a:xfrm>
            <a:off x="0" y="1410495"/>
            <a:ext cx="9144000" cy="3733006"/>
          </a:xfrm>
          <a:prstGeom prst="rect">
            <a:avLst/>
          </a:prstGeom>
          <a:solidFill>
            <a:srgbClr val="0062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685801" y="1598614"/>
            <a:ext cx="7710041" cy="1101725"/>
          </a:xfrm>
        </p:spPr>
        <p:txBody>
          <a:bodyPr>
            <a:normAutofit/>
          </a:bodyPr>
          <a:lstStyle>
            <a:lvl1pPr>
              <a:defRPr sz="4000">
                <a:solidFill>
                  <a:srgbClr val="FFFFFF"/>
                </a:solidFill>
                <a:latin typeface="Arial"/>
                <a:cs typeface="Arial"/>
              </a:defRPr>
            </a:lvl1pPr>
          </a:lstStyle>
          <a:p>
            <a:r>
              <a:rPr lang="en-US"/>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rgbClr val="FFFFFF"/>
                </a:solidFill>
                <a:latin typeface="Arial"/>
                <a:cs typeface="Aria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6215060" y="4767264"/>
            <a:ext cx="2180781" cy="274637"/>
          </a:xfrm>
        </p:spPr>
        <p:txBody>
          <a:bodyPr/>
          <a:lstStyle>
            <a:lvl1pPr algn="r">
              <a:defRPr sz="900">
                <a:solidFill>
                  <a:schemeClr val="bg1"/>
                </a:solidFill>
                <a:latin typeface="Arial"/>
                <a:cs typeface="Arial"/>
              </a:defRPr>
            </a:lvl1pPr>
          </a:lstStyle>
          <a:p>
            <a:fld id="{ED076490-EB40-A641-A897-AD17FAA32DF9}" type="slidenum">
              <a:rPr lang="en-US" smtClean="0"/>
              <a:pPr/>
              <a:t>‹#›</a:t>
            </a:fld>
            <a:endParaRPr lang="en-US" dirty="0"/>
          </a:p>
        </p:txBody>
      </p:sp>
      <p:pic>
        <p:nvPicPr>
          <p:cNvPr id="8" name="Picture 7"/>
          <p:cNvPicPr>
            <a:picLocks noChangeAspect="1"/>
          </p:cNvPicPr>
          <p:nvPr/>
        </p:nvPicPr>
        <p:blipFill>
          <a:blip r:embed="rId2"/>
          <a:stretch>
            <a:fillRect/>
          </a:stretch>
        </p:blipFill>
        <p:spPr>
          <a:xfrm>
            <a:off x="7440205" y="146779"/>
            <a:ext cx="1295400" cy="482600"/>
          </a:xfrm>
          <a:prstGeom prst="rect">
            <a:avLst/>
          </a:prstGeom>
        </p:spPr>
      </p:pic>
      <p:pic>
        <p:nvPicPr>
          <p:cNvPr id="9" name="Picture 8"/>
          <p:cNvPicPr>
            <a:picLocks noChangeAspect="1"/>
          </p:cNvPicPr>
          <p:nvPr/>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13703835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44E05-8505-3375-DD89-738AD14F8918}"/>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40E2CA3-D862-8DBC-62D7-5C93D09A20BB}"/>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BC06D1C-7705-25D4-D3CD-52C0691C6AD8}"/>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5" name="Footer Placeholder 4">
            <a:extLst>
              <a:ext uri="{FF2B5EF4-FFF2-40B4-BE49-F238E27FC236}">
                <a16:creationId xmlns:a16="http://schemas.microsoft.com/office/drawing/2014/main" id="{A168024A-21A4-3D2B-7470-0E9A320CC4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95BFD6-C5AD-6391-2921-F5DE826B044F}"/>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41705748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B41B9-EE86-B4C7-4F62-A05F4D707A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400162-4764-C1F6-C231-FDA86A8D952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13735B-D33A-A52D-1D07-955DFC824E70}"/>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5" name="Footer Placeholder 4">
            <a:extLst>
              <a:ext uri="{FF2B5EF4-FFF2-40B4-BE49-F238E27FC236}">
                <a16:creationId xmlns:a16="http://schemas.microsoft.com/office/drawing/2014/main" id="{3EA87ED9-C8F6-BDF0-0881-CC3069A135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02535C-92DC-EF0E-2EC5-A617C298D9DD}"/>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23363277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7533D-877F-D46F-3648-91D311347463}"/>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7C8A20EA-0B81-D26A-EE26-58125B7F93FE}"/>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E83F4A6-48A3-BAC9-DAB0-11A003484835}"/>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5" name="Footer Placeholder 4">
            <a:extLst>
              <a:ext uri="{FF2B5EF4-FFF2-40B4-BE49-F238E27FC236}">
                <a16:creationId xmlns:a16="http://schemas.microsoft.com/office/drawing/2014/main" id="{E094E134-6442-072D-78D2-3148EE8F7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C03DB7-FC15-F853-AFDB-8B0186DC702F}"/>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27309433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0CAC0-72A5-6266-C05E-0C457E7677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2B0E6A-733C-72F6-90D9-7A9CCEC4B3F1}"/>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47FA5E-8117-8F04-CB61-8AF97C658ED8}"/>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038B34-88F6-2645-EF42-0FD779799BA2}"/>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6" name="Footer Placeholder 5">
            <a:extLst>
              <a:ext uri="{FF2B5EF4-FFF2-40B4-BE49-F238E27FC236}">
                <a16:creationId xmlns:a16="http://schemas.microsoft.com/office/drawing/2014/main" id="{D0B67732-F740-CBBF-6578-65894EA302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273E90-8E72-C9E1-2527-CA69A04BC88E}"/>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24394394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F48C2-0C30-0324-2DB8-289983687EEC}"/>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8229DB-FA83-D943-EA9D-7A045C422808}"/>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B643E38-D209-1DE8-9567-CA6F24C80AFD}"/>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BAEBD78-A150-4793-870D-CC2369CBD61C}"/>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75F709A-DBD1-5FC0-B9F6-7CA5B5AA7EF6}"/>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F7BACC-9B4A-512E-BC25-ADF825EEA952}"/>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8" name="Footer Placeholder 7">
            <a:extLst>
              <a:ext uri="{FF2B5EF4-FFF2-40B4-BE49-F238E27FC236}">
                <a16:creationId xmlns:a16="http://schemas.microsoft.com/office/drawing/2014/main" id="{36EDDF5C-D919-4425-BA5E-A63F03EAE20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2C98F72-ADC9-E524-3285-E24DC43DE818}"/>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35923246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E1190-3CFA-587A-B4B5-5EF0A57BFB0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AF2A170-744E-C86B-B4F4-5C20513998F4}"/>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4" name="Footer Placeholder 3">
            <a:extLst>
              <a:ext uri="{FF2B5EF4-FFF2-40B4-BE49-F238E27FC236}">
                <a16:creationId xmlns:a16="http://schemas.microsoft.com/office/drawing/2014/main" id="{F2AC4ABC-7FD3-393C-2104-A0E81EC1977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56D9506-9649-2296-5BE0-847B08A00F4D}"/>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22857940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E2EEEA-AEC1-585A-D923-52ED61FC3FCD}"/>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3" name="Footer Placeholder 2">
            <a:extLst>
              <a:ext uri="{FF2B5EF4-FFF2-40B4-BE49-F238E27FC236}">
                <a16:creationId xmlns:a16="http://schemas.microsoft.com/office/drawing/2014/main" id="{093BE247-A8FA-6DF8-A634-AB67422B656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420C9A1-68D0-FE6B-570E-4845B15C9801}"/>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3003950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cSld name="2_Section Header option B">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685800" fontAlgn="base">
              <a:spcBef>
                <a:spcPct val="0"/>
              </a:spcBef>
              <a:spcAft>
                <a:spcPct val="0"/>
              </a:spcAft>
              <a:defRPr/>
            </a:pPr>
            <a:endParaRPr lang="en-US" sz="1350">
              <a:solidFill>
                <a:prstClr val="white"/>
              </a:solidFill>
              <a:latin typeface="Century Gothic"/>
            </a:endParaRPr>
          </a:p>
        </p:txBody>
      </p:sp>
      <p:sp>
        <p:nvSpPr>
          <p:cNvPr id="5" name="Rectangle 4"/>
          <p:cNvSpPr/>
          <p:nvPr/>
        </p:nvSpPr>
        <p:spPr>
          <a:xfrm>
            <a:off x="0" y="1200150"/>
            <a:ext cx="1295400" cy="742950"/>
          </a:xfrm>
          <a:prstGeom prst="rect">
            <a:avLst/>
          </a:prstGeom>
          <a:solidFill>
            <a:schemeClr val="accent1"/>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685800" fontAlgn="base">
              <a:spcBef>
                <a:spcPct val="0"/>
              </a:spcBef>
              <a:spcAft>
                <a:spcPct val="0"/>
              </a:spcAft>
              <a:defRPr/>
            </a:pPr>
            <a:endParaRPr lang="en-US" sz="1350">
              <a:solidFill>
                <a:srgbClr val="282D61"/>
              </a:solidFill>
              <a:latin typeface="Century Gothic"/>
            </a:endParaRPr>
          </a:p>
        </p:txBody>
      </p:sp>
      <p:sp>
        <p:nvSpPr>
          <p:cNvPr id="6" name="Rectangle 5"/>
          <p:cNvSpPr/>
          <p:nvPr/>
        </p:nvSpPr>
        <p:spPr>
          <a:xfrm>
            <a:off x="1371600" y="1200150"/>
            <a:ext cx="7772400" cy="742950"/>
          </a:xfrm>
          <a:prstGeom prst="rect">
            <a:avLst/>
          </a:prstGeom>
          <a:solidFill>
            <a:srgbClr val="4891CE"/>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685800" fontAlgn="base">
              <a:spcBef>
                <a:spcPct val="0"/>
              </a:spcBef>
              <a:spcAft>
                <a:spcPct val="0"/>
              </a:spcAft>
              <a:defRPr/>
            </a:pPr>
            <a:endParaRPr lang="en-US" sz="1350">
              <a:solidFill>
                <a:prstClr val="white"/>
              </a:solidFill>
              <a:latin typeface="Century Gothic"/>
            </a:endParaRPr>
          </a:p>
        </p:txBody>
      </p:sp>
      <p:pic>
        <p:nvPicPr>
          <p:cNvPr id="7" name="Picture 15" descr="swishes overlaying.pn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371600" y="1200150"/>
            <a:ext cx="7772400" cy="7429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71601" y="2057400"/>
            <a:ext cx="7123113" cy="1254919"/>
          </a:xfrm>
        </p:spPr>
        <p:txBody>
          <a:bodyPr/>
          <a:lstStyle>
            <a:lvl1pPr marL="0" indent="0">
              <a:buNone/>
              <a:defRPr sz="2100">
                <a:solidFill>
                  <a:srgbClr val="001B49"/>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524000" y="1200150"/>
            <a:ext cx="7620000" cy="742950"/>
          </a:xfrm>
        </p:spPr>
        <p:txBody>
          <a:bodyPr/>
          <a:lstStyle>
            <a:lvl1pPr algn="l">
              <a:buNone/>
              <a:defRPr sz="2700" b="0" cap="none">
                <a:solidFill>
                  <a:srgbClr val="FFFFFF"/>
                </a:solidFill>
              </a:defRPr>
            </a:lvl1pPr>
          </a:lstStyle>
          <a:p>
            <a:r>
              <a:rPr lang="en-US"/>
              <a:t>Click to edit Master title style</a:t>
            </a:r>
          </a:p>
        </p:txBody>
      </p:sp>
      <p:sp>
        <p:nvSpPr>
          <p:cNvPr id="8" name="Date Placeholder 11"/>
          <p:cNvSpPr>
            <a:spLocks noGrp="1"/>
          </p:cNvSpPr>
          <p:nvPr>
            <p:ph type="dt" sz="half" idx="10"/>
          </p:nvPr>
        </p:nvSpPr>
        <p:spPr/>
        <p:txBody>
          <a:bodyPr/>
          <a:lstStyle>
            <a:lvl1pPr>
              <a:defRPr/>
            </a:lvl1pPr>
          </a:lstStyle>
          <a:p>
            <a:pPr>
              <a:defRPr/>
            </a:pPr>
            <a:endParaRPr lang="en-US"/>
          </a:p>
        </p:txBody>
      </p:sp>
      <p:sp>
        <p:nvSpPr>
          <p:cNvPr id="9" name="Slide Number Placeholder 12"/>
          <p:cNvSpPr>
            <a:spLocks noGrp="1"/>
          </p:cNvSpPr>
          <p:nvPr>
            <p:ph type="sldNum" sz="quarter" idx="11"/>
          </p:nvPr>
        </p:nvSpPr>
        <p:spPr>
          <a:xfrm>
            <a:off x="0" y="1314451"/>
            <a:ext cx="1295400" cy="526256"/>
          </a:xfrm>
        </p:spPr>
        <p:txBody>
          <a:bodyPr>
            <a:noAutofit/>
          </a:bodyPr>
          <a:lstStyle>
            <a:lvl1pPr>
              <a:defRPr smtClean="0">
                <a:solidFill>
                  <a:schemeClr val="bg1"/>
                </a:solidFill>
              </a:defRPr>
            </a:lvl1pPr>
          </a:lstStyle>
          <a:p>
            <a:pPr>
              <a:defRPr/>
            </a:pPr>
            <a:fld id="{9DF57909-8B31-43C9-A779-1400B84B7DF0}" type="slidenum">
              <a:rPr lang="en-US" altLang="en-US">
                <a:solidFill>
                  <a:prstClr val="white"/>
                </a:solidFill>
              </a:rPr>
              <a:pPr>
                <a:defRPr/>
              </a:pPr>
              <a:t>‹#›</a:t>
            </a:fld>
            <a:endParaRPr lang="en-US" altLang="en-US">
              <a:solidFill>
                <a:prstClr val="white"/>
              </a:solidFill>
            </a:endParaRPr>
          </a:p>
        </p:txBody>
      </p:sp>
      <p:sp>
        <p:nvSpPr>
          <p:cNvPr id="10" name="Footer Placeholder 13"/>
          <p:cNvSpPr>
            <a:spLocks noGrp="1"/>
          </p:cNvSpPr>
          <p:nvPr>
            <p:ph type="ftr" sz="quarter" idx="12"/>
          </p:nvPr>
        </p:nvSpPr>
        <p:spPr/>
        <p:txBody>
          <a:bodyPr/>
          <a:lstStyle>
            <a:lvl1pPr>
              <a:defRPr/>
            </a:lvl1pPr>
          </a:lstStyle>
          <a:p>
            <a:pPr>
              <a:defRPr/>
            </a:pPr>
            <a:endParaRPr lang="en-US">
              <a:solidFill>
                <a:srgbClr val="006F51"/>
              </a:solidFill>
            </a:endParaRPr>
          </a:p>
        </p:txBody>
      </p:sp>
    </p:spTree>
    <p:extLst>
      <p:ext uri="{BB962C8B-B14F-4D97-AF65-F5344CB8AC3E}">
        <p14:creationId xmlns:p14="http://schemas.microsoft.com/office/powerpoint/2010/main" val="3820806927"/>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13143-099E-B23A-211B-3E41DE65D1C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D6D34CE7-D2BA-4821-B566-18AFCA5A8E8A}"/>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09BFEC1-8E73-DD4B-D081-BF008B85398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3061CDF-2ACE-EFEF-7FCC-78E7CAD475E2}"/>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6" name="Footer Placeholder 5">
            <a:extLst>
              <a:ext uri="{FF2B5EF4-FFF2-40B4-BE49-F238E27FC236}">
                <a16:creationId xmlns:a16="http://schemas.microsoft.com/office/drawing/2014/main" id="{A24C4210-5A19-84E3-09F6-52C6194B9C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F643BF-6E3F-4632-00B6-49BA79942A0D}"/>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28033061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5D175-3F45-474A-F6F7-B288C417B90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F841D70A-B202-4C60-3673-2777871CEFF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93706506-7FF3-32CB-5472-4482F951554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0F42AF4-6E58-5A31-1DB0-E8E58A062F54}"/>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6" name="Footer Placeholder 5">
            <a:extLst>
              <a:ext uri="{FF2B5EF4-FFF2-40B4-BE49-F238E27FC236}">
                <a16:creationId xmlns:a16="http://schemas.microsoft.com/office/drawing/2014/main" id="{330D71A9-C69F-2729-5AD9-5733B3269F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F1C862-9A9C-E8CC-C209-347189675295}"/>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38581042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0C511-16C6-12E3-9D5C-7A354E0538D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D31369F-E503-810D-9003-C80F1FAFFBE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2B51FE-5E00-A3D9-28AD-83F6BBFB3803}"/>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5" name="Footer Placeholder 4">
            <a:extLst>
              <a:ext uri="{FF2B5EF4-FFF2-40B4-BE49-F238E27FC236}">
                <a16:creationId xmlns:a16="http://schemas.microsoft.com/office/drawing/2014/main" id="{5DD100E0-C7F0-14E0-69C3-B75E327C62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6E6A2-EA5D-E4FE-0D17-C8E59C15B955}"/>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15597524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048581-2249-F8A7-10CF-310CA9530C40}"/>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2A3BDCC-9BDD-AB1D-0390-6BA467E06D41}"/>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8A88F2-2890-3FD1-F9CD-3B1ADEC1A7D3}"/>
              </a:ext>
            </a:extLst>
          </p:cNvPr>
          <p:cNvSpPr>
            <a:spLocks noGrp="1"/>
          </p:cNvSpPr>
          <p:nvPr>
            <p:ph type="dt" sz="half" idx="10"/>
          </p:nvPr>
        </p:nvSpPr>
        <p:spPr/>
        <p:txBody>
          <a:bodyPr/>
          <a:lstStyle/>
          <a:p>
            <a:fld id="{88D4F5AA-2245-41B0-9A9F-6E495A26E9DF}" type="datetimeFigureOut">
              <a:rPr lang="en-US" smtClean="0"/>
              <a:t>2/6/2026</a:t>
            </a:fld>
            <a:endParaRPr lang="en-US"/>
          </a:p>
        </p:txBody>
      </p:sp>
      <p:sp>
        <p:nvSpPr>
          <p:cNvPr id="5" name="Footer Placeholder 4">
            <a:extLst>
              <a:ext uri="{FF2B5EF4-FFF2-40B4-BE49-F238E27FC236}">
                <a16:creationId xmlns:a16="http://schemas.microsoft.com/office/drawing/2014/main" id="{62557F11-1C4E-BDD8-E6CD-232CB5436E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CFD4CB-36B9-D4BE-F175-F19E7CD789FD}"/>
              </a:ext>
            </a:extLst>
          </p:cNvPr>
          <p:cNvSpPr>
            <a:spLocks noGrp="1"/>
          </p:cNvSpPr>
          <p:nvPr>
            <p:ph type="sldNum" sz="quarter" idx="12"/>
          </p:nvPr>
        </p:nvSpPr>
        <p:spPr/>
        <p:txBody>
          <a:bodyPr/>
          <a:lstStyle/>
          <a:p>
            <a:fld id="{D374E545-E5BF-4517-82AB-4C3EC3045277}" type="slidenum">
              <a:rPr lang="en-US" smtClean="0"/>
              <a:t>‹#›</a:t>
            </a:fld>
            <a:endParaRPr lang="en-US"/>
          </a:p>
        </p:txBody>
      </p:sp>
    </p:spTree>
    <p:extLst>
      <p:ext uri="{BB962C8B-B14F-4D97-AF65-F5344CB8AC3E}">
        <p14:creationId xmlns:p14="http://schemas.microsoft.com/office/powerpoint/2010/main" val="195170698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020156-D123-144D-9D71-9437ADA7AC5F}"/>
              </a:ext>
            </a:extLst>
          </p:cNvPr>
          <p:cNvSpPr/>
          <p:nvPr userDrawn="1"/>
        </p:nvSpPr>
        <p:spPr>
          <a:xfrm>
            <a:off x="0" y="0"/>
            <a:ext cx="9144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solidFill>
                <a:srgbClr val="1AD3C5"/>
              </a:solidFill>
            </a:endParaRPr>
          </a:p>
        </p:txBody>
      </p:sp>
      <p:sp>
        <p:nvSpPr>
          <p:cNvPr id="3" name="Text Placeholder 2">
            <a:extLst>
              <a:ext uri="{FF2B5EF4-FFF2-40B4-BE49-F238E27FC236}">
                <a16:creationId xmlns:a16="http://schemas.microsoft.com/office/drawing/2014/main" id="{33852F44-E17E-1642-88AE-A73BD358FC88}"/>
              </a:ext>
            </a:extLst>
          </p:cNvPr>
          <p:cNvSpPr>
            <a:spLocks noGrp="1"/>
          </p:cNvSpPr>
          <p:nvPr>
            <p:ph type="body" idx="1" hasCustomPrompt="1"/>
          </p:nvPr>
        </p:nvSpPr>
        <p:spPr>
          <a:xfrm>
            <a:off x="3990975" y="510778"/>
            <a:ext cx="4519613" cy="260747"/>
          </a:xfrm>
          <a:prstGeom prst="rect">
            <a:avLst/>
          </a:prstGeom>
        </p:spPr>
        <p:txBody>
          <a:bodyPr lIns="0" tIns="0" rIns="0" bIns="0"/>
          <a:lstStyle>
            <a:lvl1pPr marL="0" indent="0">
              <a:buNone/>
              <a:defRPr sz="1350" b="1">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NAME</a:t>
            </a:r>
          </a:p>
        </p:txBody>
      </p:sp>
      <p:sp>
        <p:nvSpPr>
          <p:cNvPr id="5" name="Text Placeholder 2">
            <a:extLst>
              <a:ext uri="{FF2B5EF4-FFF2-40B4-BE49-F238E27FC236}">
                <a16:creationId xmlns:a16="http://schemas.microsoft.com/office/drawing/2014/main" id="{15092310-E0D1-F449-A33E-956CA1FFEECB}"/>
              </a:ext>
            </a:extLst>
          </p:cNvPr>
          <p:cNvSpPr>
            <a:spLocks noGrp="1"/>
          </p:cNvSpPr>
          <p:nvPr>
            <p:ph type="body" idx="10" hasCustomPrompt="1"/>
          </p:nvPr>
        </p:nvSpPr>
        <p:spPr>
          <a:xfrm>
            <a:off x="628650" y="1415653"/>
            <a:ext cx="2809875" cy="3089672"/>
          </a:xfrm>
          <a:prstGeom prst="rect">
            <a:avLst/>
          </a:prstGeom>
        </p:spPr>
        <p:txBody>
          <a:bodyPr lIns="0" tIns="0" rIns="0" bIns="0"/>
          <a:lstStyle>
            <a:lvl1pPr marL="0" indent="0">
              <a:buNone/>
              <a:defRPr sz="13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Body text</a:t>
            </a:r>
          </a:p>
        </p:txBody>
      </p:sp>
      <p:sp>
        <p:nvSpPr>
          <p:cNvPr id="6" name="Text Placeholder 2">
            <a:extLst>
              <a:ext uri="{FF2B5EF4-FFF2-40B4-BE49-F238E27FC236}">
                <a16:creationId xmlns:a16="http://schemas.microsoft.com/office/drawing/2014/main" id="{C060CCD6-78D7-E747-9DF0-CDD86FD726AD}"/>
              </a:ext>
            </a:extLst>
          </p:cNvPr>
          <p:cNvSpPr>
            <a:spLocks noGrp="1"/>
          </p:cNvSpPr>
          <p:nvPr>
            <p:ph type="body" idx="11" hasCustomPrompt="1"/>
          </p:nvPr>
        </p:nvSpPr>
        <p:spPr>
          <a:xfrm>
            <a:off x="3981450" y="771526"/>
            <a:ext cx="4538663" cy="962024"/>
          </a:xfrm>
          <a:prstGeom prst="rect">
            <a:avLst/>
          </a:prstGeom>
        </p:spPr>
        <p:txBody>
          <a:bodyPr lIns="0" tIns="0" rIns="0" bIns="0"/>
          <a:lstStyle>
            <a:lvl1pPr marL="0" indent="0">
              <a:buNone/>
              <a:defRPr sz="12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Contact Info</a:t>
            </a:r>
          </a:p>
        </p:txBody>
      </p:sp>
      <p:sp>
        <p:nvSpPr>
          <p:cNvPr id="9" name="Text Placeholder 2">
            <a:extLst>
              <a:ext uri="{FF2B5EF4-FFF2-40B4-BE49-F238E27FC236}">
                <a16:creationId xmlns:a16="http://schemas.microsoft.com/office/drawing/2014/main" id="{E54DB73B-550C-AA4E-91C2-5152291FD412}"/>
              </a:ext>
            </a:extLst>
          </p:cNvPr>
          <p:cNvSpPr>
            <a:spLocks noGrp="1"/>
          </p:cNvSpPr>
          <p:nvPr>
            <p:ph type="body" idx="12" hasCustomPrompt="1"/>
          </p:nvPr>
        </p:nvSpPr>
        <p:spPr>
          <a:xfrm>
            <a:off x="3990975" y="1749028"/>
            <a:ext cx="4519613" cy="260747"/>
          </a:xfrm>
          <a:prstGeom prst="rect">
            <a:avLst/>
          </a:prstGeom>
        </p:spPr>
        <p:txBody>
          <a:bodyPr lIns="0" tIns="0" rIns="0" bIns="0"/>
          <a:lstStyle>
            <a:lvl1pPr marL="0" indent="0">
              <a:buNone/>
              <a:defRPr sz="1350" b="1">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NAME</a:t>
            </a:r>
          </a:p>
        </p:txBody>
      </p:sp>
      <p:sp>
        <p:nvSpPr>
          <p:cNvPr id="10" name="Text Placeholder 2">
            <a:extLst>
              <a:ext uri="{FF2B5EF4-FFF2-40B4-BE49-F238E27FC236}">
                <a16:creationId xmlns:a16="http://schemas.microsoft.com/office/drawing/2014/main" id="{00C98627-AC03-D548-A99A-BF2BC082068E}"/>
              </a:ext>
            </a:extLst>
          </p:cNvPr>
          <p:cNvSpPr>
            <a:spLocks noGrp="1"/>
          </p:cNvSpPr>
          <p:nvPr>
            <p:ph type="body" idx="13" hasCustomPrompt="1"/>
          </p:nvPr>
        </p:nvSpPr>
        <p:spPr>
          <a:xfrm>
            <a:off x="3981450" y="2009776"/>
            <a:ext cx="4538663" cy="962024"/>
          </a:xfrm>
          <a:prstGeom prst="rect">
            <a:avLst/>
          </a:prstGeom>
        </p:spPr>
        <p:txBody>
          <a:bodyPr lIns="0" tIns="0" rIns="0" bIns="0"/>
          <a:lstStyle>
            <a:lvl1pPr marL="0" indent="0">
              <a:buNone/>
              <a:defRPr sz="12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Contact Info</a:t>
            </a:r>
          </a:p>
        </p:txBody>
      </p:sp>
      <p:sp>
        <p:nvSpPr>
          <p:cNvPr id="11" name="Text Placeholder 2">
            <a:extLst>
              <a:ext uri="{FF2B5EF4-FFF2-40B4-BE49-F238E27FC236}">
                <a16:creationId xmlns:a16="http://schemas.microsoft.com/office/drawing/2014/main" id="{369EE424-708D-BE43-B5C3-438424102CF8}"/>
              </a:ext>
            </a:extLst>
          </p:cNvPr>
          <p:cNvSpPr>
            <a:spLocks noGrp="1"/>
          </p:cNvSpPr>
          <p:nvPr>
            <p:ph type="body" idx="14" hasCustomPrompt="1"/>
          </p:nvPr>
        </p:nvSpPr>
        <p:spPr>
          <a:xfrm>
            <a:off x="3990975" y="2977753"/>
            <a:ext cx="4519613" cy="260747"/>
          </a:xfrm>
          <a:prstGeom prst="rect">
            <a:avLst/>
          </a:prstGeom>
        </p:spPr>
        <p:txBody>
          <a:bodyPr lIns="0" tIns="0" rIns="0" bIns="0"/>
          <a:lstStyle>
            <a:lvl1pPr marL="0" indent="0">
              <a:buNone/>
              <a:defRPr sz="1350" b="1">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NAME</a:t>
            </a:r>
          </a:p>
        </p:txBody>
      </p:sp>
      <p:sp>
        <p:nvSpPr>
          <p:cNvPr id="12" name="Text Placeholder 2">
            <a:extLst>
              <a:ext uri="{FF2B5EF4-FFF2-40B4-BE49-F238E27FC236}">
                <a16:creationId xmlns:a16="http://schemas.microsoft.com/office/drawing/2014/main" id="{636E3D2E-A7EC-B54C-A80C-93F6573D0A3C}"/>
              </a:ext>
            </a:extLst>
          </p:cNvPr>
          <p:cNvSpPr>
            <a:spLocks noGrp="1"/>
          </p:cNvSpPr>
          <p:nvPr>
            <p:ph type="body" idx="15" hasCustomPrompt="1"/>
          </p:nvPr>
        </p:nvSpPr>
        <p:spPr>
          <a:xfrm>
            <a:off x="3981450" y="3238501"/>
            <a:ext cx="4538663" cy="962024"/>
          </a:xfrm>
          <a:prstGeom prst="rect">
            <a:avLst/>
          </a:prstGeom>
        </p:spPr>
        <p:txBody>
          <a:bodyPr lIns="0" tIns="0" rIns="0" bIns="0"/>
          <a:lstStyle>
            <a:lvl1pPr marL="0" indent="0">
              <a:buNone/>
              <a:defRPr sz="12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Contact Info</a:t>
            </a:r>
          </a:p>
        </p:txBody>
      </p:sp>
      <p:sp>
        <p:nvSpPr>
          <p:cNvPr id="13" name="Text Placeholder 5">
            <a:extLst>
              <a:ext uri="{FF2B5EF4-FFF2-40B4-BE49-F238E27FC236}">
                <a16:creationId xmlns:a16="http://schemas.microsoft.com/office/drawing/2014/main" id="{EED7380D-8105-3244-A71C-2CC3E68B6C2B}"/>
              </a:ext>
            </a:extLst>
          </p:cNvPr>
          <p:cNvSpPr>
            <a:spLocks noGrp="1"/>
          </p:cNvSpPr>
          <p:nvPr>
            <p:ph type="body" sz="quarter" idx="16" hasCustomPrompt="1"/>
          </p:nvPr>
        </p:nvSpPr>
        <p:spPr>
          <a:xfrm>
            <a:off x="623887" y="510778"/>
            <a:ext cx="2814638" cy="904875"/>
          </a:xfrm>
          <a:prstGeom prst="rect">
            <a:avLst/>
          </a:prstGeom>
        </p:spPr>
        <p:txBody>
          <a:bodyPr lIns="0" tIns="0" rIns="0" bIns="0"/>
          <a:lstStyle>
            <a:lvl1pPr marL="0" indent="0">
              <a:spcBef>
                <a:spcPts val="0"/>
              </a:spcBef>
              <a:buFontTx/>
              <a:buNone/>
              <a:defRPr sz="4050" b="1" i="0">
                <a:solidFill>
                  <a:schemeClr val="bg1"/>
                </a:solidFill>
                <a:latin typeface="Source Serif Pro" panose="02040603050405020204" pitchFamily="18" charset="0"/>
                <a:ea typeface="Source Serif Pro" panose="02040603050405020204" pitchFamily="18" charset="0"/>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a:t>Contact</a:t>
            </a:r>
          </a:p>
        </p:txBody>
      </p:sp>
    </p:spTree>
    <p:extLst>
      <p:ext uri="{BB962C8B-B14F-4D97-AF65-F5344CB8AC3E}">
        <p14:creationId xmlns:p14="http://schemas.microsoft.com/office/powerpoint/2010/main" val="4068195734"/>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 Column Text + Imag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DCA892-7E96-074B-8920-B7C11E8B169C}"/>
              </a:ext>
            </a:extLst>
          </p:cNvPr>
          <p:cNvSpPr>
            <a:spLocks noGrp="1"/>
          </p:cNvSpPr>
          <p:nvPr>
            <p:ph idx="1" hasCustomPrompt="1"/>
          </p:nvPr>
        </p:nvSpPr>
        <p:spPr>
          <a:xfrm>
            <a:off x="3609975" y="1733550"/>
            <a:ext cx="4905375" cy="361950"/>
          </a:xfrm>
          <a:prstGeom prst="rect">
            <a:avLst/>
          </a:prstGeom>
        </p:spPr>
        <p:txBody>
          <a:bodyPr lIns="0" tIns="0" rIns="0" bIns="0"/>
          <a:lstStyle>
            <a:lvl1pPr marL="0" indent="0">
              <a:spcBef>
                <a:spcPts val="0"/>
              </a:spcBef>
              <a:buFontTx/>
              <a:buNone/>
              <a:defRPr sz="1800" b="1">
                <a:solidFill>
                  <a:srgbClr val="04A299"/>
                </a:solidFill>
                <a:latin typeface="+mj-lt"/>
              </a:defRPr>
            </a:lvl1pPr>
            <a:lvl2pPr marL="0" indent="0">
              <a:spcBef>
                <a:spcPts val="0"/>
              </a:spcBef>
              <a:buFontTx/>
              <a:buNone/>
              <a:defRPr sz="1350"/>
            </a:lvl2pPr>
            <a:lvl3pPr marL="0" indent="0">
              <a:spcBef>
                <a:spcPts val="0"/>
              </a:spcBef>
              <a:buFontTx/>
              <a:buNone/>
              <a:defRPr sz="1350"/>
            </a:lvl3pPr>
            <a:lvl4pPr marL="0" indent="0">
              <a:spcBef>
                <a:spcPts val="0"/>
              </a:spcBef>
              <a:buFontTx/>
              <a:buNone/>
              <a:defRPr sz="1350"/>
            </a:lvl4pPr>
            <a:lvl5pPr marL="0" indent="0">
              <a:spcBef>
                <a:spcPts val="0"/>
              </a:spcBef>
              <a:buFontTx/>
              <a:buNone/>
              <a:defRPr sz="1350"/>
            </a:lvl5pPr>
          </a:lstStyle>
          <a:p>
            <a:pPr lvl="0"/>
            <a:r>
              <a:rPr lang="en-US"/>
              <a:t>Subhead</a:t>
            </a:r>
          </a:p>
        </p:txBody>
      </p:sp>
      <p:sp>
        <p:nvSpPr>
          <p:cNvPr id="2" name="Title 1">
            <a:extLst>
              <a:ext uri="{FF2B5EF4-FFF2-40B4-BE49-F238E27FC236}">
                <a16:creationId xmlns:a16="http://schemas.microsoft.com/office/drawing/2014/main" id="{8B4ADD3B-86AD-7D4F-93E5-1FBF7B171D22}"/>
              </a:ext>
            </a:extLst>
          </p:cNvPr>
          <p:cNvSpPr>
            <a:spLocks noGrp="1"/>
          </p:cNvSpPr>
          <p:nvPr>
            <p:ph type="title" hasCustomPrompt="1"/>
          </p:nvPr>
        </p:nvSpPr>
        <p:spPr>
          <a:xfrm>
            <a:off x="533415" y="164435"/>
            <a:ext cx="7802862" cy="686219"/>
          </a:xfrm>
          <a:prstGeom prst="rect">
            <a:avLst/>
          </a:prstGeom>
        </p:spPr>
        <p:txBody>
          <a:bodyPr lIns="0" tIns="0" rIns="0" bIns="0" anchor="ctr"/>
          <a:lstStyle>
            <a:lvl1pPr>
              <a:defRPr sz="2700" b="1" i="0">
                <a:solidFill>
                  <a:schemeClr val="tx2"/>
                </a:solidFill>
                <a:latin typeface="Source Serif Pro" panose="02040603050405020204" pitchFamily="18" charset="0"/>
                <a:ea typeface="Source Serif Pro" panose="02040603050405020204" pitchFamily="18" charset="0"/>
              </a:defRPr>
            </a:lvl1pPr>
          </a:lstStyle>
          <a:p>
            <a:r>
              <a:rPr lang="en-US"/>
              <a:t>One column text and image</a:t>
            </a:r>
          </a:p>
        </p:txBody>
      </p:sp>
      <p:sp>
        <p:nvSpPr>
          <p:cNvPr id="9" name="Picture Placeholder 8">
            <a:extLst>
              <a:ext uri="{FF2B5EF4-FFF2-40B4-BE49-F238E27FC236}">
                <a16:creationId xmlns:a16="http://schemas.microsoft.com/office/drawing/2014/main" id="{40E98267-CB39-234E-BF70-68580ABBEB27}"/>
              </a:ext>
            </a:extLst>
          </p:cNvPr>
          <p:cNvSpPr>
            <a:spLocks noGrp="1"/>
          </p:cNvSpPr>
          <p:nvPr>
            <p:ph type="pic" sz="quarter" idx="11" hasCustomPrompt="1"/>
          </p:nvPr>
        </p:nvSpPr>
        <p:spPr>
          <a:xfrm>
            <a:off x="628650" y="1693550"/>
            <a:ext cx="2173097" cy="2173096"/>
          </a:xfrm>
          <a:prstGeom prst="ellipse">
            <a:avLst/>
          </a:prstGeom>
          <a:solidFill>
            <a:schemeClr val="bg2"/>
          </a:solidFill>
        </p:spPr>
        <p:txBody>
          <a:bodyPr anchor="ctr"/>
          <a:lstStyle>
            <a:lvl1pPr algn="ctr">
              <a:buFontTx/>
              <a:buNone/>
              <a:defRPr sz="1200">
                <a:solidFill>
                  <a:schemeClr val="bg2">
                    <a:lumMod val="75000"/>
                  </a:schemeClr>
                </a:solidFill>
              </a:defRPr>
            </a:lvl1pPr>
          </a:lstStyle>
          <a:p>
            <a:r>
              <a:rPr lang="en-US"/>
              <a:t>Insert photo</a:t>
            </a:r>
          </a:p>
        </p:txBody>
      </p:sp>
      <p:sp>
        <p:nvSpPr>
          <p:cNvPr id="18" name="Slide Number Placeholder 12">
            <a:extLst>
              <a:ext uri="{FF2B5EF4-FFF2-40B4-BE49-F238E27FC236}">
                <a16:creationId xmlns:a16="http://schemas.microsoft.com/office/drawing/2014/main" id="{B505FCFE-E562-634A-AE1E-5BDAF593B00C}"/>
              </a:ext>
            </a:extLst>
          </p:cNvPr>
          <p:cNvSpPr txBox="1"/>
          <p:nvPr userDrawn="1"/>
        </p:nvSpPr>
        <p:spPr>
          <a:xfrm>
            <a:off x="8771705" y="164436"/>
            <a:ext cx="310626" cy="185890"/>
          </a:xfrm>
          <a:prstGeom prst="rect">
            <a:avLst/>
          </a:prstGeom>
          <a:noFill/>
          <a:ln cap="flat">
            <a:noFill/>
          </a:ln>
        </p:spPr>
        <p:txBody>
          <a:bodyPr vert="horz" wrap="square" lIns="0" tIns="0" rIns="0" bIns="0" anchor="t" anchorCtr="1" compatLnSpc="1">
            <a:noAutofit/>
          </a:bodyPr>
          <a:lstStyle/>
          <a:p>
            <a:pPr marL="0" marR="0" lvl="0" indent="0" algn="l" defTabSz="302575"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825" b="0" i="0" smtClean="0">
                <a:solidFill>
                  <a:schemeClr val="bg2">
                    <a:lumMod val="50000"/>
                  </a:schemeClr>
                </a:solidFill>
                <a:latin typeface="Arial" panose="020B0604020202020204" pitchFamily="34" charset="0"/>
                <a:cs typeface="Arial" panose="020B0604020202020204" pitchFamily="34" charset="0"/>
              </a:rPr>
              <a:pPr marL="0" marR="0" lvl="0" indent="0" algn="l" defTabSz="302575"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825" b="0" i="0" u="none" strike="noStrike" kern="1200" cap="none" spc="0" baseline="0">
              <a:solidFill>
                <a:schemeClr val="bg2">
                  <a:lumMod val="50000"/>
                </a:schemeClr>
              </a:solidFill>
              <a:uFillTx/>
              <a:latin typeface="Arial" panose="020B0604020202020204" pitchFamily="34" charset="0"/>
              <a:cs typeface="Arial" panose="020B0604020202020204" pitchFamily="34" charset="0"/>
            </a:endParaRPr>
          </a:p>
        </p:txBody>
      </p:sp>
      <p:cxnSp>
        <p:nvCxnSpPr>
          <p:cNvPr id="19" name="Straight Connector 18">
            <a:extLst>
              <a:ext uri="{FF2B5EF4-FFF2-40B4-BE49-F238E27FC236}">
                <a16:creationId xmlns:a16="http://schemas.microsoft.com/office/drawing/2014/main" id="{03D8EE21-B6B2-8045-B184-7D47BB3C4DBA}"/>
              </a:ext>
            </a:extLst>
          </p:cNvPr>
          <p:cNvCxnSpPr/>
          <p:nvPr userDrawn="1"/>
        </p:nvCxnSpPr>
        <p:spPr>
          <a:xfrm>
            <a:off x="8771705" y="2844"/>
            <a:ext cx="0" cy="307044"/>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38554F8F-8E3B-7043-B30E-C40AD7E008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6013" y="140229"/>
            <a:ext cx="185890" cy="185890"/>
          </a:xfrm>
          <a:prstGeom prst="rect">
            <a:avLst/>
          </a:prstGeom>
        </p:spPr>
      </p:pic>
      <p:sp>
        <p:nvSpPr>
          <p:cNvPr id="8" name="Text Placeholder 7">
            <a:extLst>
              <a:ext uri="{FF2B5EF4-FFF2-40B4-BE49-F238E27FC236}">
                <a16:creationId xmlns:a16="http://schemas.microsoft.com/office/drawing/2014/main" id="{178D3560-9D8C-9F42-8AA8-A9CBB19B7BF3}"/>
              </a:ext>
            </a:extLst>
          </p:cNvPr>
          <p:cNvSpPr>
            <a:spLocks noGrp="1"/>
          </p:cNvSpPr>
          <p:nvPr>
            <p:ph type="body" sz="quarter" idx="12"/>
          </p:nvPr>
        </p:nvSpPr>
        <p:spPr>
          <a:xfrm>
            <a:off x="3609975" y="2358629"/>
            <a:ext cx="4925616" cy="2274094"/>
          </a:xfrm>
          <a:prstGeom prst="rect">
            <a:avLst/>
          </a:prstGeom>
        </p:spPr>
        <p:txBody>
          <a:bodyPr lIns="0" tIns="0" rIns="0" bIns="0"/>
          <a:lstStyle>
            <a:lvl1pPr marL="0" indent="-171450" defTabSz="342900">
              <a:lnSpc>
                <a:spcPct val="100000"/>
              </a:lnSpc>
              <a:spcBef>
                <a:spcPts val="0"/>
              </a:spcBef>
              <a:spcAft>
                <a:spcPts val="0"/>
              </a:spcAft>
              <a:buFontTx/>
              <a:buNone/>
              <a:tabLst>
                <a:tab pos="342900" algn="l"/>
              </a:tabLst>
              <a:defRPr sz="1200"/>
            </a:lvl1pPr>
            <a:lvl2pPr marL="171450" indent="-171450" defTabSz="342900">
              <a:lnSpc>
                <a:spcPct val="100000"/>
              </a:lnSpc>
              <a:spcBef>
                <a:spcPts val="0"/>
              </a:spcBef>
              <a:spcAft>
                <a:spcPts val="0"/>
              </a:spcAft>
              <a:tabLst>
                <a:tab pos="342900" algn="l"/>
              </a:tabLst>
              <a:defRPr sz="1200"/>
            </a:lvl2pPr>
            <a:lvl3pPr marL="342900" indent="-171450" defTabSz="342900">
              <a:lnSpc>
                <a:spcPct val="100000"/>
              </a:lnSpc>
              <a:spcBef>
                <a:spcPts val="0"/>
              </a:spcBef>
              <a:spcAft>
                <a:spcPts val="0"/>
              </a:spcAft>
              <a:tabLst>
                <a:tab pos="342900" algn="l"/>
              </a:tabLst>
              <a:defRPr sz="1200"/>
            </a:lvl3pPr>
            <a:lvl4pPr marL="514350" indent="-171450" defTabSz="342900">
              <a:lnSpc>
                <a:spcPct val="100000"/>
              </a:lnSpc>
              <a:spcBef>
                <a:spcPts val="0"/>
              </a:spcBef>
              <a:spcAft>
                <a:spcPts val="0"/>
              </a:spcAft>
              <a:tabLst>
                <a:tab pos="342900" algn="l"/>
              </a:tabLst>
              <a:defRPr sz="1200"/>
            </a:lvl4pPr>
            <a:lvl5pPr marL="685800" indent="-171450" defTabSz="342900">
              <a:lnSpc>
                <a:spcPct val="100000"/>
              </a:lnSpc>
              <a:spcBef>
                <a:spcPts val="0"/>
              </a:spcBef>
              <a:spcAft>
                <a:spcPts val="0"/>
              </a:spcAft>
              <a:tabLst>
                <a:tab pos="342900" algn="l"/>
              </a:tabLst>
              <a:defRPr sz="1200"/>
            </a:lvl5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
            <a:extLst>
              <a:ext uri="{FF2B5EF4-FFF2-40B4-BE49-F238E27FC236}">
                <a16:creationId xmlns:a16="http://schemas.microsoft.com/office/drawing/2014/main" id="{BA750F42-BA37-8146-8B43-8480E9A928FF}"/>
              </a:ext>
            </a:extLst>
          </p:cNvPr>
          <p:cNvPicPr>
            <a:picLocks noChangeAspect="1"/>
          </p:cNvPicPr>
          <p:nvPr userDrawn="1"/>
        </p:nvPicPr>
        <p:blipFill>
          <a:blip r:embed="rId3"/>
          <a:stretch>
            <a:fillRect/>
          </a:stretch>
        </p:blipFill>
        <p:spPr>
          <a:xfrm>
            <a:off x="1" y="224177"/>
            <a:ext cx="276971" cy="553943"/>
          </a:xfrm>
          <a:prstGeom prst="rect">
            <a:avLst/>
          </a:prstGeom>
          <a:noFill/>
          <a:ln cap="flat">
            <a:noFill/>
          </a:ln>
        </p:spPr>
      </p:pic>
    </p:spTree>
    <p:extLst>
      <p:ext uri="{BB962C8B-B14F-4D97-AF65-F5344CB8AC3E}">
        <p14:creationId xmlns:p14="http://schemas.microsoft.com/office/powerpoint/2010/main" val="18779022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 Column Text + Callout">
    <p:spTree>
      <p:nvGrpSpPr>
        <p:cNvPr id="1" name=""/>
        <p:cNvGrpSpPr/>
        <p:nvPr/>
      </p:nvGrpSpPr>
      <p:grpSpPr>
        <a:xfrm>
          <a:off x="0" y="0"/>
          <a:ext cx="0" cy="0"/>
          <a:chOff x="0" y="0"/>
          <a:chExt cx="0" cy="0"/>
        </a:xfrm>
      </p:grpSpPr>
      <p:pic>
        <p:nvPicPr>
          <p:cNvPr id="18" name="Picture 1">
            <a:extLst>
              <a:ext uri="{FF2B5EF4-FFF2-40B4-BE49-F238E27FC236}">
                <a16:creationId xmlns:a16="http://schemas.microsoft.com/office/drawing/2014/main" id="{BB405294-1DEE-5546-9B9F-68FE1DDED228}"/>
              </a:ext>
            </a:extLst>
          </p:cNvPr>
          <p:cNvPicPr>
            <a:picLocks noChangeAspect="1"/>
          </p:cNvPicPr>
          <p:nvPr userDrawn="1"/>
        </p:nvPicPr>
        <p:blipFill>
          <a:blip r:embed="rId2"/>
          <a:stretch>
            <a:fillRect/>
          </a:stretch>
        </p:blipFill>
        <p:spPr>
          <a:xfrm>
            <a:off x="0" y="224177"/>
            <a:ext cx="377735" cy="755470"/>
          </a:xfrm>
          <a:prstGeom prst="rect">
            <a:avLst/>
          </a:prstGeom>
          <a:noFill/>
          <a:ln cap="flat">
            <a:noFill/>
          </a:ln>
        </p:spPr>
      </p:pic>
      <p:sp>
        <p:nvSpPr>
          <p:cNvPr id="13" name="Slide Number Placeholder 12">
            <a:extLst>
              <a:ext uri="{FF2B5EF4-FFF2-40B4-BE49-F238E27FC236}">
                <a16:creationId xmlns:a16="http://schemas.microsoft.com/office/drawing/2014/main" id="{C18F46FE-795A-B143-B2C5-0F05750D254E}"/>
              </a:ext>
            </a:extLst>
          </p:cNvPr>
          <p:cNvSpPr txBox="1"/>
          <p:nvPr userDrawn="1"/>
        </p:nvSpPr>
        <p:spPr>
          <a:xfrm>
            <a:off x="8771705" y="164436"/>
            <a:ext cx="310626" cy="185890"/>
          </a:xfrm>
          <a:prstGeom prst="rect">
            <a:avLst/>
          </a:prstGeom>
          <a:noFill/>
          <a:ln cap="flat">
            <a:noFill/>
          </a:ln>
        </p:spPr>
        <p:txBody>
          <a:bodyPr vert="horz" wrap="square" lIns="0" tIns="0" rIns="0" bIns="0" anchor="t" anchorCtr="1" compatLnSpc="1">
            <a:noAutofit/>
          </a:bodyPr>
          <a:lstStyle/>
          <a:p>
            <a:pPr marL="0" marR="0" lvl="0" indent="0" algn="l" defTabSz="302575"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825" b="0" i="0" smtClean="0">
                <a:solidFill>
                  <a:schemeClr val="bg2">
                    <a:lumMod val="50000"/>
                  </a:schemeClr>
                </a:solidFill>
                <a:latin typeface="Arial" panose="020B0604020202020204" pitchFamily="34" charset="0"/>
                <a:cs typeface="Arial" panose="020B0604020202020204" pitchFamily="34" charset="0"/>
              </a:rPr>
              <a:pPr marL="0" marR="0" lvl="0" indent="0" algn="l" defTabSz="302575"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825" b="0" i="0" u="none" strike="noStrike" kern="1200" cap="none" spc="0" baseline="0">
              <a:solidFill>
                <a:schemeClr val="bg2">
                  <a:lumMod val="50000"/>
                </a:schemeClr>
              </a:solidFill>
              <a:uFillTx/>
              <a:latin typeface="Arial" panose="020B0604020202020204" pitchFamily="34" charset="0"/>
              <a:cs typeface="Arial" panose="020B0604020202020204" pitchFamily="34" charset="0"/>
            </a:endParaRPr>
          </a:p>
        </p:txBody>
      </p:sp>
      <p:cxnSp>
        <p:nvCxnSpPr>
          <p:cNvPr id="14" name="Straight Connector 13">
            <a:extLst>
              <a:ext uri="{FF2B5EF4-FFF2-40B4-BE49-F238E27FC236}">
                <a16:creationId xmlns:a16="http://schemas.microsoft.com/office/drawing/2014/main" id="{E18AAAA3-7B04-DB4C-B0E3-B27A4E07C1A5}"/>
              </a:ext>
            </a:extLst>
          </p:cNvPr>
          <p:cNvCxnSpPr/>
          <p:nvPr userDrawn="1"/>
        </p:nvCxnSpPr>
        <p:spPr>
          <a:xfrm>
            <a:off x="8771705" y="2844"/>
            <a:ext cx="0" cy="307044"/>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E5DCE1D9-7411-3344-BD37-ED1CE3BDE2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36013" y="140229"/>
            <a:ext cx="185890" cy="185890"/>
          </a:xfrm>
          <a:prstGeom prst="rect">
            <a:avLst/>
          </a:prstGeom>
        </p:spPr>
      </p:pic>
      <p:sp>
        <p:nvSpPr>
          <p:cNvPr id="3" name="Text Placeholder 2">
            <a:extLst>
              <a:ext uri="{FF2B5EF4-FFF2-40B4-BE49-F238E27FC236}">
                <a16:creationId xmlns:a16="http://schemas.microsoft.com/office/drawing/2014/main" id="{4C831B42-6A96-8343-B321-3BD5662A090C}"/>
              </a:ext>
            </a:extLst>
          </p:cNvPr>
          <p:cNvSpPr>
            <a:spLocks noGrp="1"/>
          </p:cNvSpPr>
          <p:nvPr>
            <p:ph type="body" sz="quarter" idx="10" hasCustomPrompt="1"/>
          </p:nvPr>
        </p:nvSpPr>
        <p:spPr>
          <a:xfrm>
            <a:off x="488156" y="223838"/>
            <a:ext cx="7177088" cy="756047"/>
          </a:xfrm>
          <a:prstGeom prst="rect">
            <a:avLst/>
          </a:prstGeom>
        </p:spPr>
        <p:txBody>
          <a:bodyPr anchor="ctr"/>
          <a:lstStyle>
            <a:lvl1pPr marL="0" indent="0">
              <a:spcBef>
                <a:spcPts val="0"/>
              </a:spcBef>
              <a:buFontTx/>
              <a:buNone/>
              <a:defRPr sz="2700" b="1" i="0">
                <a:solidFill>
                  <a:srgbClr val="0B4A5D"/>
                </a:solidFill>
                <a:latin typeface="Source Serif Pro" panose="02040603050405020204" pitchFamily="18" charset="0"/>
                <a:ea typeface="Source Serif Pro" panose="02040603050405020204" pitchFamily="18" charset="0"/>
                <a:cs typeface="Arial" panose="020B0604020202020204" pitchFamily="34" charset="0"/>
              </a:defRPr>
            </a:lvl1pPr>
            <a:lvl2pPr marL="0" indent="0">
              <a:spcBef>
                <a:spcPts val="0"/>
              </a:spcBef>
              <a:buFontTx/>
              <a:buNone/>
              <a:defRPr b="1" i="0">
                <a:latin typeface="Source Serif Pro" panose="02040603050405020204" pitchFamily="18" charset="0"/>
                <a:ea typeface="Source Serif Pro" panose="02040603050405020204" pitchFamily="18" charset="0"/>
                <a:cs typeface="Arial" panose="020B0604020202020204" pitchFamily="34" charset="0"/>
              </a:defRPr>
            </a:lvl2pPr>
            <a:lvl3pPr marL="0" indent="0">
              <a:spcBef>
                <a:spcPts val="0"/>
              </a:spcBef>
              <a:buFontTx/>
              <a:buNone/>
              <a:defRPr b="1" i="0">
                <a:latin typeface="Source Serif Pro" panose="02040603050405020204" pitchFamily="18" charset="0"/>
                <a:ea typeface="Source Serif Pro" panose="02040603050405020204" pitchFamily="18" charset="0"/>
                <a:cs typeface="Arial" panose="020B0604020202020204" pitchFamily="34" charset="0"/>
              </a:defRPr>
            </a:lvl3pPr>
            <a:lvl4pPr marL="0" indent="0">
              <a:spcBef>
                <a:spcPts val="0"/>
              </a:spcBef>
              <a:buFontTx/>
              <a:buNone/>
              <a:defRPr b="1" i="0">
                <a:latin typeface="Source Serif Pro" panose="02040603050405020204" pitchFamily="18" charset="0"/>
                <a:ea typeface="Source Serif Pro" panose="02040603050405020204" pitchFamily="18" charset="0"/>
                <a:cs typeface="Arial" panose="020B0604020202020204" pitchFamily="34" charset="0"/>
              </a:defRPr>
            </a:lvl4pPr>
            <a:lvl5pPr marL="0" indent="0">
              <a:spcBef>
                <a:spcPts val="0"/>
              </a:spcBef>
              <a:buFontTx/>
              <a:buNone/>
              <a:defRPr b="1" i="0">
                <a:latin typeface="Source Serif Pro" panose="02040603050405020204" pitchFamily="18" charset="0"/>
                <a:ea typeface="Source Serif Pro" panose="02040603050405020204" pitchFamily="18" charset="0"/>
                <a:cs typeface="Arial" panose="020B0604020202020204" pitchFamily="34" charset="0"/>
              </a:defRPr>
            </a:lvl5pPr>
          </a:lstStyle>
          <a:p>
            <a:pPr lvl="0"/>
            <a:r>
              <a:rPr lang="en-US"/>
              <a:t>One column text and callout</a:t>
            </a:r>
          </a:p>
        </p:txBody>
      </p:sp>
      <p:sp>
        <p:nvSpPr>
          <p:cNvPr id="6" name="Text Placeholder 5">
            <a:extLst>
              <a:ext uri="{FF2B5EF4-FFF2-40B4-BE49-F238E27FC236}">
                <a16:creationId xmlns:a16="http://schemas.microsoft.com/office/drawing/2014/main" id="{464D0080-4968-C147-9D17-404A557BFA4C}"/>
              </a:ext>
            </a:extLst>
          </p:cNvPr>
          <p:cNvSpPr>
            <a:spLocks noGrp="1"/>
          </p:cNvSpPr>
          <p:nvPr>
            <p:ph type="body" sz="quarter" idx="11" hasCustomPrompt="1"/>
          </p:nvPr>
        </p:nvSpPr>
        <p:spPr>
          <a:xfrm>
            <a:off x="488156" y="1882140"/>
            <a:ext cx="2514600" cy="2210039"/>
          </a:xfrm>
          <a:prstGeom prst="rect">
            <a:avLst/>
          </a:prstGeom>
        </p:spPr>
        <p:txBody>
          <a:bodyPr/>
          <a:lstStyle>
            <a:lvl1pPr marL="0" indent="0" defTabSz="342900">
              <a:lnSpc>
                <a:spcPct val="100000"/>
              </a:lnSpc>
              <a:spcBef>
                <a:spcPts val="0"/>
              </a:spcBef>
              <a:buFontTx/>
              <a:buNone/>
              <a:tabLst>
                <a:tab pos="342900" algn="l"/>
              </a:tabLst>
              <a:defRPr sz="1500" b="1" i="0">
                <a:latin typeface="Arial" panose="020B0604020202020204" pitchFamily="34" charset="0"/>
                <a:cs typeface="Arial" panose="020B0604020202020204" pitchFamily="34" charset="0"/>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Callout</a:t>
            </a:r>
          </a:p>
          <a:p>
            <a:pPr lvl="0"/>
            <a:r>
              <a:rPr lang="en-US" err="1"/>
              <a:t>Aliciatur</a:t>
            </a:r>
            <a:r>
              <a:rPr lang="en-US"/>
              <a:t>? Qui </a:t>
            </a:r>
            <a:r>
              <a:rPr lang="en-US" err="1"/>
              <a:t>quis</a:t>
            </a:r>
            <a:r>
              <a:rPr lang="en-US"/>
              <a:t> </a:t>
            </a:r>
            <a:r>
              <a:rPr lang="en-US" err="1"/>
              <a:t>dolum</a:t>
            </a:r>
            <a:r>
              <a:rPr lang="en-US"/>
              <a:t> </a:t>
            </a:r>
            <a:r>
              <a:rPr lang="en-US" err="1"/>
              <a:t>voluptatem</a:t>
            </a:r>
            <a:r>
              <a:rPr lang="en-US"/>
              <a:t> </a:t>
            </a:r>
            <a:r>
              <a:rPr lang="en-US" err="1"/>
              <a:t>conetur</a:t>
            </a:r>
            <a:r>
              <a:rPr lang="en-US"/>
              <a:t>? </a:t>
            </a:r>
            <a:r>
              <a:rPr lang="en-US" err="1"/>
              <a:t>Genis</a:t>
            </a:r>
            <a:r>
              <a:rPr lang="en-US"/>
              <a:t> </a:t>
            </a:r>
            <a:r>
              <a:rPr lang="en-US" err="1"/>
              <a:t>doloriberro</a:t>
            </a:r>
            <a:r>
              <a:rPr lang="en-US"/>
              <a:t> </a:t>
            </a:r>
            <a:r>
              <a:rPr lang="en-US" err="1"/>
              <a:t>tem</a:t>
            </a:r>
            <a:r>
              <a:rPr lang="en-US"/>
              <a:t> </a:t>
            </a:r>
            <a:r>
              <a:rPr lang="en-US" err="1"/>
              <a:t>im</a:t>
            </a:r>
            <a:r>
              <a:rPr lang="en-US"/>
              <a:t> </a:t>
            </a:r>
            <a:r>
              <a:rPr lang="en-US" err="1"/>
              <a:t>entorum</a:t>
            </a:r>
            <a:r>
              <a:rPr lang="en-US"/>
              <a:t> </a:t>
            </a:r>
            <a:r>
              <a:rPr lang="en-US" err="1"/>
              <a:t>iducill</a:t>
            </a:r>
            <a:r>
              <a:rPr lang="en-US"/>
              <a:t>.</a:t>
            </a:r>
          </a:p>
        </p:txBody>
      </p:sp>
      <p:sp>
        <p:nvSpPr>
          <p:cNvPr id="9" name="Text Placeholder 8">
            <a:extLst>
              <a:ext uri="{FF2B5EF4-FFF2-40B4-BE49-F238E27FC236}">
                <a16:creationId xmlns:a16="http://schemas.microsoft.com/office/drawing/2014/main" id="{FD093A76-C7FB-4B4D-A592-4CFB7C16D94C}"/>
              </a:ext>
            </a:extLst>
          </p:cNvPr>
          <p:cNvSpPr>
            <a:spLocks noGrp="1"/>
          </p:cNvSpPr>
          <p:nvPr>
            <p:ph type="body" sz="quarter" idx="12" hasCustomPrompt="1"/>
          </p:nvPr>
        </p:nvSpPr>
        <p:spPr>
          <a:xfrm>
            <a:off x="3398043" y="1882379"/>
            <a:ext cx="4938713" cy="426244"/>
          </a:xfrm>
          <a:prstGeom prst="rect">
            <a:avLst/>
          </a:prstGeom>
        </p:spPr>
        <p:txBody>
          <a:bodyPr lIns="0" tIns="0" rIns="0" bIns="0"/>
          <a:lstStyle>
            <a:lvl1pPr marL="0" indent="0">
              <a:spcBef>
                <a:spcPts val="0"/>
              </a:spcBef>
              <a:buFontTx/>
              <a:buNone/>
              <a:defRPr sz="1800" b="1" i="0">
                <a:solidFill>
                  <a:srgbClr val="04A299"/>
                </a:solidFill>
                <a:latin typeface="Arial" panose="020B0604020202020204" pitchFamily="34" charset="0"/>
                <a:cs typeface="Arial" panose="020B0604020202020204" pitchFamily="34" charset="0"/>
              </a:defRPr>
            </a:lvl1pPr>
            <a:lvl2pPr marL="0" indent="0">
              <a:spcBef>
                <a:spcPts val="0"/>
              </a:spcBef>
              <a:buFontTx/>
              <a:buNone/>
              <a:defRPr b="1" i="0">
                <a:solidFill>
                  <a:srgbClr val="04A299"/>
                </a:solidFill>
                <a:latin typeface="Arial" panose="020B0604020202020204" pitchFamily="34" charset="0"/>
                <a:cs typeface="Arial" panose="020B0604020202020204" pitchFamily="34" charset="0"/>
              </a:defRPr>
            </a:lvl2pPr>
            <a:lvl3pPr marL="0" indent="0">
              <a:spcBef>
                <a:spcPts val="0"/>
              </a:spcBef>
              <a:buFontTx/>
              <a:buNone/>
              <a:defRPr b="1" i="0">
                <a:solidFill>
                  <a:srgbClr val="04A299"/>
                </a:solidFill>
                <a:latin typeface="Arial" panose="020B0604020202020204" pitchFamily="34" charset="0"/>
                <a:cs typeface="Arial" panose="020B0604020202020204" pitchFamily="34" charset="0"/>
              </a:defRPr>
            </a:lvl3pPr>
            <a:lvl4pPr marL="0" indent="0">
              <a:spcBef>
                <a:spcPts val="0"/>
              </a:spcBef>
              <a:buFontTx/>
              <a:buNone/>
              <a:defRPr b="1" i="0">
                <a:solidFill>
                  <a:srgbClr val="04A299"/>
                </a:solidFill>
                <a:latin typeface="Arial" panose="020B0604020202020204" pitchFamily="34" charset="0"/>
                <a:cs typeface="Arial" panose="020B0604020202020204" pitchFamily="34" charset="0"/>
              </a:defRPr>
            </a:lvl4pPr>
            <a:lvl5pPr marL="0" indent="0">
              <a:spcBef>
                <a:spcPts val="0"/>
              </a:spcBef>
              <a:buFontTx/>
              <a:buNone/>
              <a:defRPr b="1" i="0">
                <a:solidFill>
                  <a:srgbClr val="04A299"/>
                </a:solidFill>
                <a:latin typeface="Arial" panose="020B0604020202020204" pitchFamily="34" charset="0"/>
                <a:cs typeface="Arial" panose="020B0604020202020204" pitchFamily="34" charset="0"/>
              </a:defRPr>
            </a:lvl5pPr>
          </a:lstStyle>
          <a:p>
            <a:pPr lvl="0"/>
            <a:r>
              <a:rPr lang="en-US"/>
              <a:t>Header</a:t>
            </a:r>
          </a:p>
        </p:txBody>
      </p:sp>
      <p:sp>
        <p:nvSpPr>
          <p:cNvPr id="5" name="Text Placeholder 4">
            <a:extLst>
              <a:ext uri="{FF2B5EF4-FFF2-40B4-BE49-F238E27FC236}">
                <a16:creationId xmlns:a16="http://schemas.microsoft.com/office/drawing/2014/main" id="{203CAA0C-C32F-E943-A591-90ABA5DF0D31}"/>
              </a:ext>
            </a:extLst>
          </p:cNvPr>
          <p:cNvSpPr>
            <a:spLocks noGrp="1"/>
          </p:cNvSpPr>
          <p:nvPr>
            <p:ph type="body" sz="quarter" idx="13"/>
          </p:nvPr>
        </p:nvSpPr>
        <p:spPr>
          <a:xfrm>
            <a:off x="3398044" y="2425304"/>
            <a:ext cx="4938713" cy="2040731"/>
          </a:xfrm>
          <a:prstGeom prst="rect">
            <a:avLst/>
          </a:prstGeom>
        </p:spPr>
        <p:txBody>
          <a:bodyPr lIns="0" tIns="0" rIns="0" bIns="0"/>
          <a:lstStyle>
            <a:lvl1pPr marL="0" indent="-171450" defTabSz="342900">
              <a:lnSpc>
                <a:spcPct val="100000"/>
              </a:lnSpc>
              <a:spcBef>
                <a:spcPts val="0"/>
              </a:spcBef>
              <a:spcAft>
                <a:spcPts val="0"/>
              </a:spcAft>
              <a:buFontTx/>
              <a:buNone/>
              <a:tabLst>
                <a:tab pos="342900" algn="l"/>
              </a:tabLst>
              <a:defRPr sz="1200"/>
            </a:lvl1pPr>
            <a:lvl2pPr marL="171450" indent="-171450" defTabSz="342900">
              <a:lnSpc>
                <a:spcPct val="100000"/>
              </a:lnSpc>
              <a:spcBef>
                <a:spcPts val="0"/>
              </a:spcBef>
              <a:spcAft>
                <a:spcPts val="0"/>
              </a:spcAft>
              <a:tabLst>
                <a:tab pos="342900" algn="l"/>
              </a:tabLst>
              <a:defRPr sz="1200"/>
            </a:lvl2pPr>
            <a:lvl3pPr marL="342900" indent="-171450" defTabSz="342900">
              <a:lnSpc>
                <a:spcPct val="100000"/>
              </a:lnSpc>
              <a:spcBef>
                <a:spcPts val="0"/>
              </a:spcBef>
              <a:spcAft>
                <a:spcPts val="0"/>
              </a:spcAft>
              <a:tabLst>
                <a:tab pos="342900" algn="l"/>
              </a:tabLst>
              <a:defRPr sz="1200"/>
            </a:lvl3pPr>
            <a:lvl4pPr marL="514350" indent="-171450" defTabSz="342900">
              <a:lnSpc>
                <a:spcPct val="100000"/>
              </a:lnSpc>
              <a:spcBef>
                <a:spcPts val="0"/>
              </a:spcBef>
              <a:spcAft>
                <a:spcPts val="0"/>
              </a:spcAft>
              <a:tabLst>
                <a:tab pos="342900" algn="l"/>
              </a:tabLst>
              <a:defRPr sz="1200"/>
            </a:lvl4pPr>
            <a:lvl5pPr marL="685800" indent="-171450" defTabSz="342900">
              <a:lnSpc>
                <a:spcPct val="100000"/>
              </a:lnSpc>
              <a:spcBef>
                <a:spcPts val="0"/>
              </a:spcBef>
              <a:spcAft>
                <a:spcPts val="0"/>
              </a:spcAft>
              <a:tabLst>
                <a:tab pos="342900" algn="l"/>
              </a:tabLs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204210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 Column Text">
    <p:spTree>
      <p:nvGrpSpPr>
        <p:cNvPr id="1" name=""/>
        <p:cNvGrpSpPr/>
        <p:nvPr/>
      </p:nvGrpSpPr>
      <p:grpSpPr>
        <a:xfrm>
          <a:off x="0" y="0"/>
          <a:ext cx="0" cy="0"/>
          <a:chOff x="0" y="0"/>
          <a:chExt cx="0" cy="0"/>
        </a:xfrm>
      </p:grpSpPr>
      <p:pic>
        <p:nvPicPr>
          <p:cNvPr id="9" name="Picture 1">
            <a:extLst>
              <a:ext uri="{FF2B5EF4-FFF2-40B4-BE49-F238E27FC236}">
                <a16:creationId xmlns:a16="http://schemas.microsoft.com/office/drawing/2014/main" id="{B2D55D35-75EB-C64F-BA6E-EF2AEA88FC0A}"/>
              </a:ext>
            </a:extLst>
          </p:cNvPr>
          <p:cNvPicPr>
            <a:picLocks noChangeAspect="1"/>
          </p:cNvPicPr>
          <p:nvPr/>
        </p:nvPicPr>
        <p:blipFill>
          <a:blip r:embed="rId2"/>
          <a:stretch>
            <a:fillRect/>
          </a:stretch>
        </p:blipFill>
        <p:spPr>
          <a:xfrm>
            <a:off x="1" y="224177"/>
            <a:ext cx="276971" cy="553943"/>
          </a:xfrm>
          <a:prstGeom prst="rect">
            <a:avLst/>
          </a:prstGeom>
          <a:noFill/>
          <a:ln cap="flat">
            <a:noFill/>
          </a:ln>
        </p:spPr>
      </p:pic>
      <p:sp>
        <p:nvSpPr>
          <p:cNvPr id="13" name="Slide Number Placeholder 12">
            <a:extLst>
              <a:ext uri="{FF2B5EF4-FFF2-40B4-BE49-F238E27FC236}">
                <a16:creationId xmlns:a16="http://schemas.microsoft.com/office/drawing/2014/main" id="{D8F42E93-C26A-2042-852E-BF17C142BA6E}"/>
              </a:ext>
            </a:extLst>
          </p:cNvPr>
          <p:cNvSpPr txBox="1"/>
          <p:nvPr userDrawn="1"/>
        </p:nvSpPr>
        <p:spPr>
          <a:xfrm>
            <a:off x="8771705" y="164436"/>
            <a:ext cx="310626" cy="185890"/>
          </a:xfrm>
          <a:prstGeom prst="rect">
            <a:avLst/>
          </a:prstGeom>
          <a:noFill/>
          <a:ln cap="flat">
            <a:noFill/>
          </a:ln>
        </p:spPr>
        <p:txBody>
          <a:bodyPr vert="horz" wrap="square" lIns="0" tIns="0" rIns="0" bIns="0" anchor="t" anchorCtr="1" compatLnSpc="1">
            <a:noAutofit/>
          </a:bodyPr>
          <a:lstStyle/>
          <a:p>
            <a:pPr marL="0" marR="0" lvl="0" indent="0" algn="l" defTabSz="302575"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17F3A7E-816A-3440-A4BE-E039F9E06613}" type="slidenum">
              <a:rPr lang="en-US" sz="825" b="0" i="0" smtClean="0">
                <a:solidFill>
                  <a:schemeClr val="bg2">
                    <a:lumMod val="50000"/>
                  </a:schemeClr>
                </a:solidFill>
                <a:latin typeface="Arial" panose="020B0604020202020204" pitchFamily="34" charset="0"/>
                <a:cs typeface="Arial" panose="020B0604020202020204" pitchFamily="34" charset="0"/>
              </a:rPr>
              <a:pPr marL="0" marR="0" lvl="0" indent="0" algn="l" defTabSz="302575"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n-US" sz="825" b="0" i="0" u="none" strike="noStrike" kern="1200" cap="none" spc="0" baseline="0">
              <a:solidFill>
                <a:schemeClr val="bg2">
                  <a:lumMod val="50000"/>
                </a:schemeClr>
              </a:solidFill>
              <a:uFillTx/>
              <a:latin typeface="Arial" panose="020B0604020202020204" pitchFamily="34" charset="0"/>
              <a:cs typeface="Arial" panose="020B0604020202020204" pitchFamily="34" charset="0"/>
            </a:endParaRPr>
          </a:p>
        </p:txBody>
      </p:sp>
      <p:cxnSp>
        <p:nvCxnSpPr>
          <p:cNvPr id="14" name="Straight Connector 13">
            <a:extLst>
              <a:ext uri="{FF2B5EF4-FFF2-40B4-BE49-F238E27FC236}">
                <a16:creationId xmlns:a16="http://schemas.microsoft.com/office/drawing/2014/main" id="{1B5E3C1F-2EE1-FB4C-9F99-89F83DFF6FC9}"/>
              </a:ext>
            </a:extLst>
          </p:cNvPr>
          <p:cNvCxnSpPr/>
          <p:nvPr userDrawn="1"/>
        </p:nvCxnSpPr>
        <p:spPr>
          <a:xfrm>
            <a:off x="8771705" y="2844"/>
            <a:ext cx="0" cy="307044"/>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436A4CC3-0ACB-7042-AABA-4D52228C088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36013" y="140229"/>
            <a:ext cx="185890" cy="185890"/>
          </a:xfrm>
          <a:prstGeom prst="rect">
            <a:avLst/>
          </a:prstGeom>
        </p:spPr>
      </p:pic>
      <p:sp>
        <p:nvSpPr>
          <p:cNvPr id="4" name="Text Placeholder 3">
            <a:extLst>
              <a:ext uri="{FF2B5EF4-FFF2-40B4-BE49-F238E27FC236}">
                <a16:creationId xmlns:a16="http://schemas.microsoft.com/office/drawing/2014/main" id="{6F9EA37A-273E-344D-951C-EDDDFE45D792}"/>
              </a:ext>
            </a:extLst>
          </p:cNvPr>
          <p:cNvSpPr>
            <a:spLocks noGrp="1"/>
          </p:cNvSpPr>
          <p:nvPr>
            <p:ph type="body" sz="quarter" idx="10" hasCustomPrompt="1"/>
          </p:nvPr>
        </p:nvSpPr>
        <p:spPr>
          <a:xfrm>
            <a:off x="527539" y="164435"/>
            <a:ext cx="7827352" cy="686222"/>
          </a:xfrm>
          <a:prstGeom prst="rect">
            <a:avLst/>
          </a:prstGeom>
        </p:spPr>
        <p:txBody>
          <a:bodyPr lIns="0" tIns="0" rIns="0" bIns="0" anchor="ctr"/>
          <a:lstStyle>
            <a:lvl1pPr marL="0" indent="0">
              <a:buFontTx/>
              <a:buNone/>
              <a:defRPr sz="2700" b="1" i="0">
                <a:solidFill>
                  <a:srgbClr val="0B4A5D"/>
                </a:solidFill>
                <a:latin typeface="Source Serif Pro" panose="02040603050405020204" pitchFamily="18" charset="0"/>
                <a:ea typeface="Source Serif Pro" panose="02040603050405020204" pitchFamily="18" charset="0"/>
                <a:cs typeface="Arial" panose="020B0604020202020204" pitchFamily="34" charset="0"/>
              </a:defRPr>
            </a:lvl1pPr>
            <a:lvl2pPr marL="342900" indent="0">
              <a:buFontTx/>
              <a:buNone/>
              <a:defRPr sz="2700" b="1" i="0">
                <a:latin typeface="Source Serif Pro" panose="02040603050405020204" pitchFamily="18" charset="0"/>
                <a:ea typeface="Source Serif Pro" panose="02040603050405020204" pitchFamily="18" charset="0"/>
                <a:cs typeface="Arial" panose="020B0604020202020204" pitchFamily="34" charset="0"/>
              </a:defRPr>
            </a:lvl2pPr>
            <a:lvl3pPr marL="685800" indent="0">
              <a:buFontTx/>
              <a:buNone/>
              <a:defRPr sz="2700" b="1" i="0">
                <a:latin typeface="Source Serif Pro" panose="02040603050405020204" pitchFamily="18" charset="0"/>
                <a:ea typeface="Source Serif Pro" panose="02040603050405020204" pitchFamily="18" charset="0"/>
                <a:cs typeface="Arial" panose="020B0604020202020204" pitchFamily="34" charset="0"/>
              </a:defRPr>
            </a:lvl3pPr>
            <a:lvl4pPr marL="1028700" indent="0">
              <a:buFontTx/>
              <a:buNone/>
              <a:defRPr sz="2700" b="1" i="0">
                <a:latin typeface="Source Serif Pro" panose="02040603050405020204" pitchFamily="18" charset="0"/>
                <a:ea typeface="Source Serif Pro" panose="02040603050405020204" pitchFamily="18" charset="0"/>
                <a:cs typeface="Arial" panose="020B0604020202020204" pitchFamily="34" charset="0"/>
              </a:defRPr>
            </a:lvl4pPr>
            <a:lvl5pPr marL="1371600" indent="0">
              <a:buFontTx/>
              <a:buNone/>
              <a:defRPr sz="2700" b="1" i="0">
                <a:latin typeface="Source Serif Pro" panose="02040603050405020204" pitchFamily="18" charset="0"/>
                <a:ea typeface="Source Serif Pro" panose="02040603050405020204" pitchFamily="18" charset="0"/>
                <a:cs typeface="Arial" panose="020B0604020202020204" pitchFamily="34" charset="0"/>
              </a:defRPr>
            </a:lvl5pPr>
          </a:lstStyle>
          <a:p>
            <a:pPr lvl="0"/>
            <a:r>
              <a:rPr lang="en-US"/>
              <a:t>One column for text</a:t>
            </a:r>
          </a:p>
        </p:txBody>
      </p:sp>
      <p:sp>
        <p:nvSpPr>
          <p:cNvPr id="8" name="Text Placeholder 7">
            <a:extLst>
              <a:ext uri="{FF2B5EF4-FFF2-40B4-BE49-F238E27FC236}">
                <a16:creationId xmlns:a16="http://schemas.microsoft.com/office/drawing/2014/main" id="{CC15107D-B4EA-D446-A2D3-185AF0B3C739}"/>
              </a:ext>
            </a:extLst>
          </p:cNvPr>
          <p:cNvSpPr>
            <a:spLocks noGrp="1"/>
          </p:cNvSpPr>
          <p:nvPr>
            <p:ph type="body" sz="quarter" idx="11" hasCustomPrompt="1"/>
          </p:nvPr>
        </p:nvSpPr>
        <p:spPr>
          <a:xfrm>
            <a:off x="1366250" y="1303259"/>
            <a:ext cx="6279357" cy="502444"/>
          </a:xfrm>
          <a:prstGeom prst="rect">
            <a:avLst/>
          </a:prstGeom>
        </p:spPr>
        <p:txBody>
          <a:bodyPr lIns="0" tIns="0" rIns="0" bIns="0"/>
          <a:lstStyle>
            <a:lvl1pPr marL="0" indent="0">
              <a:spcBef>
                <a:spcPts val="0"/>
              </a:spcBef>
              <a:buFontTx/>
              <a:buNone/>
              <a:defRPr sz="1800" b="1" i="0">
                <a:solidFill>
                  <a:srgbClr val="04A299"/>
                </a:solidFill>
                <a:latin typeface="Arial" panose="020B0604020202020204" pitchFamily="34" charset="0"/>
                <a:cs typeface="Arial" panose="020B0604020202020204" pitchFamily="34" charset="0"/>
              </a:defRPr>
            </a:lvl1pPr>
            <a:lvl2pPr marL="342900" indent="0">
              <a:buFontTx/>
              <a:buNone/>
              <a:defRPr sz="1800" b="1" i="0">
                <a:solidFill>
                  <a:srgbClr val="04A299"/>
                </a:solidFill>
                <a:latin typeface="Arial" panose="020B0604020202020204" pitchFamily="34" charset="0"/>
                <a:cs typeface="Arial" panose="020B0604020202020204" pitchFamily="34" charset="0"/>
              </a:defRPr>
            </a:lvl2pPr>
            <a:lvl3pPr marL="685800" indent="0">
              <a:buFontTx/>
              <a:buNone/>
              <a:defRPr sz="1800" b="1" i="0">
                <a:solidFill>
                  <a:srgbClr val="04A299"/>
                </a:solidFill>
                <a:latin typeface="Arial" panose="020B0604020202020204" pitchFamily="34" charset="0"/>
                <a:cs typeface="Arial" panose="020B0604020202020204" pitchFamily="34" charset="0"/>
              </a:defRPr>
            </a:lvl3pPr>
            <a:lvl4pPr marL="1028700" indent="0">
              <a:buFontTx/>
              <a:buNone/>
              <a:defRPr sz="1800" b="1" i="0">
                <a:solidFill>
                  <a:srgbClr val="04A299"/>
                </a:solidFill>
                <a:latin typeface="Arial" panose="020B0604020202020204" pitchFamily="34" charset="0"/>
                <a:cs typeface="Arial" panose="020B0604020202020204" pitchFamily="34" charset="0"/>
              </a:defRPr>
            </a:lvl4pPr>
            <a:lvl5pPr marL="1371600" indent="0">
              <a:buFontTx/>
              <a:buNone/>
              <a:defRPr sz="1800" b="1" i="0">
                <a:solidFill>
                  <a:srgbClr val="04A299"/>
                </a:solidFill>
                <a:latin typeface="Arial" panose="020B0604020202020204" pitchFamily="34" charset="0"/>
                <a:cs typeface="Arial" panose="020B0604020202020204" pitchFamily="34" charset="0"/>
              </a:defRPr>
            </a:lvl5pPr>
          </a:lstStyle>
          <a:p>
            <a:pPr lvl="0"/>
            <a:r>
              <a:rPr lang="en-US"/>
              <a:t>Header</a:t>
            </a:r>
          </a:p>
        </p:txBody>
      </p:sp>
      <p:sp>
        <p:nvSpPr>
          <p:cNvPr id="3" name="Text Placeholder 2">
            <a:extLst>
              <a:ext uri="{FF2B5EF4-FFF2-40B4-BE49-F238E27FC236}">
                <a16:creationId xmlns:a16="http://schemas.microsoft.com/office/drawing/2014/main" id="{1111AD49-36A5-4A40-B9F6-8296FFCC231D}"/>
              </a:ext>
            </a:extLst>
          </p:cNvPr>
          <p:cNvSpPr>
            <a:spLocks noGrp="1"/>
          </p:cNvSpPr>
          <p:nvPr>
            <p:ph type="body" sz="quarter" idx="12"/>
          </p:nvPr>
        </p:nvSpPr>
        <p:spPr>
          <a:xfrm>
            <a:off x="1366838" y="1990726"/>
            <a:ext cx="6279356" cy="2726531"/>
          </a:xfrm>
          <a:prstGeom prst="rect">
            <a:avLst/>
          </a:prstGeom>
        </p:spPr>
        <p:txBody>
          <a:bodyPr lIns="0" tIns="0" rIns="0" bIns="0"/>
          <a:lstStyle>
            <a:lvl1pPr marL="0" indent="-171450" defTabSz="342900">
              <a:lnSpc>
                <a:spcPct val="100000"/>
              </a:lnSpc>
              <a:spcBef>
                <a:spcPts val="0"/>
              </a:spcBef>
              <a:spcAft>
                <a:spcPts val="0"/>
              </a:spcAft>
              <a:buFontTx/>
              <a:buNone/>
              <a:tabLst>
                <a:tab pos="342900" algn="l"/>
              </a:tabLst>
              <a:defRPr sz="1200"/>
            </a:lvl1pPr>
            <a:lvl2pPr marL="171450" indent="-171450" defTabSz="342900">
              <a:lnSpc>
                <a:spcPct val="100000"/>
              </a:lnSpc>
              <a:spcBef>
                <a:spcPts val="0"/>
              </a:spcBef>
              <a:spcAft>
                <a:spcPts val="0"/>
              </a:spcAft>
              <a:buClr>
                <a:srgbClr val="04A299"/>
              </a:buClr>
              <a:buSzPct val="125000"/>
              <a:tabLst>
                <a:tab pos="342900" algn="l"/>
              </a:tabLst>
              <a:defRPr sz="1200"/>
            </a:lvl2pPr>
            <a:lvl3pPr marL="342900" indent="-171450" defTabSz="342900">
              <a:lnSpc>
                <a:spcPct val="100000"/>
              </a:lnSpc>
              <a:spcBef>
                <a:spcPts val="0"/>
              </a:spcBef>
              <a:spcAft>
                <a:spcPts val="0"/>
              </a:spcAft>
              <a:tabLst>
                <a:tab pos="342900" algn="l"/>
              </a:tabLst>
              <a:defRPr sz="1200"/>
            </a:lvl3pPr>
            <a:lvl4pPr marL="514350" indent="-171450" defTabSz="342900">
              <a:lnSpc>
                <a:spcPct val="100000"/>
              </a:lnSpc>
              <a:spcBef>
                <a:spcPts val="0"/>
              </a:spcBef>
              <a:spcAft>
                <a:spcPts val="0"/>
              </a:spcAft>
              <a:buClr>
                <a:srgbClr val="0ED882"/>
              </a:buClr>
              <a:buSzPct val="90000"/>
              <a:buFont typeface="Wingdings" pitchFamily="2" charset="2"/>
              <a:buChar char="§"/>
              <a:tabLst>
                <a:tab pos="342900" algn="l"/>
              </a:tabLst>
              <a:defRPr sz="1200"/>
            </a:lvl4pPr>
            <a:lvl5pPr marL="685800" indent="-171450" defTabSz="342900">
              <a:lnSpc>
                <a:spcPct val="100000"/>
              </a:lnSpc>
              <a:spcBef>
                <a:spcPts val="0"/>
              </a:spcBef>
              <a:spcAft>
                <a:spcPts val="0"/>
              </a:spcAft>
              <a:buSzPct val="80000"/>
              <a:buFont typeface="Wingdings" pitchFamily="2" charset="2"/>
              <a:buChar char="Ø"/>
              <a:tabLst>
                <a:tab pos="342900" algn="l"/>
              </a:tabLs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69684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 Column Text">
    <p:spTree>
      <p:nvGrpSpPr>
        <p:cNvPr id="1" name=""/>
        <p:cNvGrpSpPr/>
        <p:nvPr/>
      </p:nvGrpSpPr>
      <p:grpSpPr>
        <a:xfrm>
          <a:off x="0" y="0"/>
          <a:ext cx="0" cy="0"/>
          <a:chOff x="0" y="0"/>
          <a:chExt cx="0" cy="0"/>
        </a:xfrm>
      </p:grpSpPr>
      <p:pic>
        <p:nvPicPr>
          <p:cNvPr id="9" name="Picture 1">
            <a:extLst>
              <a:ext uri="{FF2B5EF4-FFF2-40B4-BE49-F238E27FC236}">
                <a16:creationId xmlns:a16="http://schemas.microsoft.com/office/drawing/2014/main" id="{B2D55D35-75EB-C64F-BA6E-EF2AEA88FC0A}"/>
              </a:ext>
            </a:extLst>
          </p:cNvPr>
          <p:cNvPicPr>
            <a:picLocks noChangeAspect="1"/>
          </p:cNvPicPr>
          <p:nvPr/>
        </p:nvPicPr>
        <p:blipFill>
          <a:blip r:embed="rId2"/>
          <a:stretch>
            <a:fillRect/>
          </a:stretch>
        </p:blipFill>
        <p:spPr>
          <a:xfrm>
            <a:off x="0" y="224177"/>
            <a:ext cx="377735" cy="755470"/>
          </a:xfrm>
          <a:prstGeom prst="rect">
            <a:avLst/>
          </a:prstGeom>
          <a:noFill/>
          <a:ln cap="flat">
            <a:noFill/>
          </a:ln>
        </p:spPr>
      </p:pic>
      <p:sp>
        <p:nvSpPr>
          <p:cNvPr id="13" name="Slide Number Placeholder 12">
            <a:extLst>
              <a:ext uri="{FF2B5EF4-FFF2-40B4-BE49-F238E27FC236}">
                <a16:creationId xmlns:a16="http://schemas.microsoft.com/office/drawing/2014/main" id="{D8F42E93-C26A-2042-852E-BF17C142BA6E}"/>
              </a:ext>
            </a:extLst>
          </p:cNvPr>
          <p:cNvSpPr txBox="1"/>
          <p:nvPr userDrawn="1"/>
        </p:nvSpPr>
        <p:spPr>
          <a:xfrm>
            <a:off x="8771705" y="164436"/>
            <a:ext cx="310626" cy="185890"/>
          </a:xfrm>
          <a:prstGeom prst="rect">
            <a:avLst/>
          </a:prstGeom>
          <a:noFill/>
          <a:ln cap="flat">
            <a:noFill/>
          </a:ln>
        </p:spPr>
        <p:txBody>
          <a:bodyPr vert="horz" wrap="square" lIns="0" tIns="0" rIns="0" bIns="0" anchor="t" anchorCtr="1" compatLnSpc="1">
            <a:noAutofit/>
          </a:bodyPr>
          <a:lstStyle/>
          <a:p>
            <a:pPr marL="0" marR="0" lvl="0" indent="0" algn="l" defTabSz="302575"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825" b="0" i="0" u="none" strike="noStrike" kern="1200" cap="none" spc="0" baseline="0" dirty="0">
              <a:solidFill>
                <a:schemeClr val="bg2">
                  <a:lumMod val="50000"/>
                </a:schemeClr>
              </a:solidFill>
              <a:uFillTx/>
              <a:latin typeface="Arial" panose="020B0604020202020204" pitchFamily="34" charset="0"/>
              <a:cs typeface="Arial" panose="020B0604020202020204" pitchFamily="34" charset="0"/>
            </a:endParaRPr>
          </a:p>
        </p:txBody>
      </p:sp>
      <p:cxnSp>
        <p:nvCxnSpPr>
          <p:cNvPr id="14" name="Straight Connector 13">
            <a:extLst>
              <a:ext uri="{FF2B5EF4-FFF2-40B4-BE49-F238E27FC236}">
                <a16:creationId xmlns:a16="http://schemas.microsoft.com/office/drawing/2014/main" id="{1B5E3C1F-2EE1-FB4C-9F99-89F83DFF6FC9}"/>
              </a:ext>
            </a:extLst>
          </p:cNvPr>
          <p:cNvCxnSpPr/>
          <p:nvPr userDrawn="1"/>
        </p:nvCxnSpPr>
        <p:spPr>
          <a:xfrm>
            <a:off x="8771705" y="2844"/>
            <a:ext cx="0" cy="307044"/>
          </a:xfrm>
          <a:prstGeom prst="line">
            <a:avLst/>
          </a:prstGeom>
          <a:ln>
            <a:solidFill>
              <a:srgbClr val="04A299"/>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436A4CC3-0ACB-7042-AABA-4D52228C088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36013" y="140229"/>
            <a:ext cx="185890" cy="185890"/>
          </a:xfrm>
          <a:prstGeom prst="rect">
            <a:avLst/>
          </a:prstGeom>
        </p:spPr>
      </p:pic>
      <p:sp>
        <p:nvSpPr>
          <p:cNvPr id="4" name="Text Placeholder 3">
            <a:extLst>
              <a:ext uri="{FF2B5EF4-FFF2-40B4-BE49-F238E27FC236}">
                <a16:creationId xmlns:a16="http://schemas.microsoft.com/office/drawing/2014/main" id="{6F9EA37A-273E-344D-951C-EDDDFE45D792}"/>
              </a:ext>
            </a:extLst>
          </p:cNvPr>
          <p:cNvSpPr>
            <a:spLocks noGrp="1"/>
          </p:cNvSpPr>
          <p:nvPr>
            <p:ph type="body" sz="quarter" idx="10" hasCustomPrompt="1"/>
          </p:nvPr>
        </p:nvSpPr>
        <p:spPr>
          <a:xfrm>
            <a:off x="556023" y="224177"/>
            <a:ext cx="7089584" cy="759280"/>
          </a:xfrm>
          <a:prstGeom prst="rect">
            <a:avLst/>
          </a:prstGeom>
        </p:spPr>
        <p:txBody>
          <a:bodyPr anchor="ctr"/>
          <a:lstStyle>
            <a:lvl1pPr marL="0" indent="0">
              <a:buFontTx/>
              <a:buNone/>
              <a:defRPr sz="2700" b="1" i="0">
                <a:solidFill>
                  <a:srgbClr val="0B4A5D"/>
                </a:solidFill>
                <a:latin typeface="Source Serif Pro" panose="02040603050405020204" pitchFamily="18" charset="0"/>
                <a:ea typeface="Source Serif Pro" panose="02040603050405020204" pitchFamily="18" charset="0"/>
                <a:cs typeface="Arial" panose="020B0604020202020204" pitchFamily="34" charset="0"/>
              </a:defRPr>
            </a:lvl1pPr>
            <a:lvl2pPr marL="342900" indent="0">
              <a:buFontTx/>
              <a:buNone/>
              <a:defRPr sz="2700" b="1" i="0">
                <a:latin typeface="Source Serif Pro" panose="02040603050405020204" pitchFamily="18" charset="0"/>
                <a:ea typeface="Source Serif Pro" panose="02040603050405020204" pitchFamily="18" charset="0"/>
                <a:cs typeface="Arial" panose="020B0604020202020204" pitchFamily="34" charset="0"/>
              </a:defRPr>
            </a:lvl2pPr>
            <a:lvl3pPr marL="685800" indent="0">
              <a:buFontTx/>
              <a:buNone/>
              <a:defRPr sz="2700" b="1" i="0">
                <a:latin typeface="Source Serif Pro" panose="02040603050405020204" pitchFamily="18" charset="0"/>
                <a:ea typeface="Source Serif Pro" panose="02040603050405020204" pitchFamily="18" charset="0"/>
                <a:cs typeface="Arial" panose="020B0604020202020204" pitchFamily="34" charset="0"/>
              </a:defRPr>
            </a:lvl3pPr>
            <a:lvl4pPr marL="1028700" indent="0">
              <a:buFontTx/>
              <a:buNone/>
              <a:defRPr sz="2700" b="1" i="0">
                <a:latin typeface="Source Serif Pro" panose="02040603050405020204" pitchFamily="18" charset="0"/>
                <a:ea typeface="Source Serif Pro" panose="02040603050405020204" pitchFamily="18" charset="0"/>
                <a:cs typeface="Arial" panose="020B0604020202020204" pitchFamily="34" charset="0"/>
              </a:defRPr>
            </a:lvl4pPr>
            <a:lvl5pPr marL="1371600" indent="0">
              <a:buFontTx/>
              <a:buNone/>
              <a:defRPr sz="2700" b="1" i="0">
                <a:latin typeface="Source Serif Pro" panose="02040603050405020204" pitchFamily="18" charset="0"/>
                <a:ea typeface="Source Serif Pro" panose="02040603050405020204" pitchFamily="18" charset="0"/>
                <a:cs typeface="Arial" panose="020B0604020202020204" pitchFamily="34" charset="0"/>
              </a:defRPr>
            </a:lvl5pPr>
          </a:lstStyle>
          <a:p>
            <a:pPr lvl="0"/>
            <a:r>
              <a:rPr lang="en-US"/>
              <a:t>One column for text</a:t>
            </a:r>
          </a:p>
        </p:txBody>
      </p:sp>
      <p:sp>
        <p:nvSpPr>
          <p:cNvPr id="8" name="Text Placeholder 7">
            <a:extLst>
              <a:ext uri="{FF2B5EF4-FFF2-40B4-BE49-F238E27FC236}">
                <a16:creationId xmlns:a16="http://schemas.microsoft.com/office/drawing/2014/main" id="{CC15107D-B4EA-D446-A2D3-185AF0B3C739}"/>
              </a:ext>
            </a:extLst>
          </p:cNvPr>
          <p:cNvSpPr>
            <a:spLocks noGrp="1"/>
          </p:cNvSpPr>
          <p:nvPr>
            <p:ph type="body" sz="quarter" idx="11" hasCustomPrompt="1"/>
          </p:nvPr>
        </p:nvSpPr>
        <p:spPr>
          <a:xfrm>
            <a:off x="1366250" y="1303259"/>
            <a:ext cx="6279357" cy="502444"/>
          </a:xfrm>
          <a:prstGeom prst="rect">
            <a:avLst/>
          </a:prstGeom>
        </p:spPr>
        <p:txBody>
          <a:bodyPr lIns="0" tIns="0" rIns="0" bIns="0"/>
          <a:lstStyle>
            <a:lvl1pPr marL="0" indent="0">
              <a:spcBef>
                <a:spcPts val="0"/>
              </a:spcBef>
              <a:buFontTx/>
              <a:buNone/>
              <a:defRPr sz="1800" b="1" i="0">
                <a:solidFill>
                  <a:srgbClr val="04A299"/>
                </a:solidFill>
                <a:latin typeface="Arial" panose="020B0604020202020204" pitchFamily="34" charset="0"/>
                <a:cs typeface="Arial" panose="020B0604020202020204" pitchFamily="34" charset="0"/>
              </a:defRPr>
            </a:lvl1pPr>
            <a:lvl2pPr marL="342900" indent="0">
              <a:buFontTx/>
              <a:buNone/>
              <a:defRPr sz="1800" b="1" i="0">
                <a:solidFill>
                  <a:srgbClr val="04A299"/>
                </a:solidFill>
                <a:latin typeface="Arial" panose="020B0604020202020204" pitchFamily="34" charset="0"/>
                <a:cs typeface="Arial" panose="020B0604020202020204" pitchFamily="34" charset="0"/>
              </a:defRPr>
            </a:lvl2pPr>
            <a:lvl3pPr marL="685800" indent="0">
              <a:buFontTx/>
              <a:buNone/>
              <a:defRPr sz="1800" b="1" i="0">
                <a:solidFill>
                  <a:srgbClr val="04A299"/>
                </a:solidFill>
                <a:latin typeface="Arial" panose="020B0604020202020204" pitchFamily="34" charset="0"/>
                <a:cs typeface="Arial" panose="020B0604020202020204" pitchFamily="34" charset="0"/>
              </a:defRPr>
            </a:lvl3pPr>
            <a:lvl4pPr marL="1028700" indent="0">
              <a:buFontTx/>
              <a:buNone/>
              <a:defRPr sz="1800" b="1" i="0">
                <a:solidFill>
                  <a:srgbClr val="04A299"/>
                </a:solidFill>
                <a:latin typeface="Arial" panose="020B0604020202020204" pitchFamily="34" charset="0"/>
                <a:cs typeface="Arial" panose="020B0604020202020204" pitchFamily="34" charset="0"/>
              </a:defRPr>
            </a:lvl4pPr>
            <a:lvl5pPr marL="1371600" indent="0">
              <a:buFontTx/>
              <a:buNone/>
              <a:defRPr sz="1800" b="1" i="0">
                <a:solidFill>
                  <a:srgbClr val="04A299"/>
                </a:solidFill>
                <a:latin typeface="Arial" panose="020B0604020202020204" pitchFamily="34" charset="0"/>
                <a:cs typeface="Arial" panose="020B0604020202020204" pitchFamily="34" charset="0"/>
              </a:defRPr>
            </a:lvl5pPr>
          </a:lstStyle>
          <a:p>
            <a:pPr lvl="0"/>
            <a:r>
              <a:rPr lang="en-US"/>
              <a:t>Header</a:t>
            </a:r>
          </a:p>
        </p:txBody>
      </p:sp>
      <p:sp>
        <p:nvSpPr>
          <p:cNvPr id="3" name="Text Placeholder 2">
            <a:extLst>
              <a:ext uri="{FF2B5EF4-FFF2-40B4-BE49-F238E27FC236}">
                <a16:creationId xmlns:a16="http://schemas.microsoft.com/office/drawing/2014/main" id="{1111AD49-36A5-4A40-B9F6-8296FFCC231D}"/>
              </a:ext>
            </a:extLst>
          </p:cNvPr>
          <p:cNvSpPr>
            <a:spLocks noGrp="1"/>
          </p:cNvSpPr>
          <p:nvPr>
            <p:ph type="body" sz="quarter" idx="12"/>
          </p:nvPr>
        </p:nvSpPr>
        <p:spPr>
          <a:xfrm>
            <a:off x="1366838" y="1990726"/>
            <a:ext cx="6279356" cy="2726531"/>
          </a:xfrm>
          <a:prstGeom prst="rect">
            <a:avLst/>
          </a:prstGeom>
        </p:spPr>
        <p:txBody>
          <a:bodyPr lIns="0" tIns="0" rIns="0" bIns="0"/>
          <a:lstStyle>
            <a:lvl1pPr marL="0" indent="-171450" defTabSz="342900">
              <a:lnSpc>
                <a:spcPct val="100000"/>
              </a:lnSpc>
              <a:spcBef>
                <a:spcPts val="0"/>
              </a:spcBef>
              <a:spcAft>
                <a:spcPts val="0"/>
              </a:spcAft>
              <a:buFontTx/>
              <a:buNone/>
              <a:tabLst>
                <a:tab pos="342900" algn="l"/>
              </a:tabLst>
              <a:defRPr sz="1200"/>
            </a:lvl1pPr>
            <a:lvl2pPr marL="171450" indent="-171450" defTabSz="342900">
              <a:lnSpc>
                <a:spcPct val="100000"/>
              </a:lnSpc>
              <a:spcBef>
                <a:spcPts val="0"/>
              </a:spcBef>
              <a:spcAft>
                <a:spcPts val="0"/>
              </a:spcAft>
              <a:tabLst>
                <a:tab pos="342900" algn="l"/>
              </a:tabLst>
              <a:defRPr sz="1200"/>
            </a:lvl2pPr>
            <a:lvl3pPr marL="342900" indent="-171450" defTabSz="342900">
              <a:lnSpc>
                <a:spcPct val="100000"/>
              </a:lnSpc>
              <a:spcBef>
                <a:spcPts val="0"/>
              </a:spcBef>
              <a:spcAft>
                <a:spcPts val="0"/>
              </a:spcAft>
              <a:tabLst>
                <a:tab pos="342900" algn="l"/>
              </a:tabLst>
              <a:defRPr sz="1200"/>
            </a:lvl3pPr>
            <a:lvl4pPr marL="514350" indent="-171450" defTabSz="342900">
              <a:lnSpc>
                <a:spcPct val="100000"/>
              </a:lnSpc>
              <a:spcBef>
                <a:spcPts val="0"/>
              </a:spcBef>
              <a:spcAft>
                <a:spcPts val="0"/>
              </a:spcAft>
              <a:tabLst>
                <a:tab pos="342900" algn="l"/>
              </a:tabLst>
              <a:defRPr sz="1200"/>
            </a:lvl4pPr>
            <a:lvl5pPr marL="685800" indent="-171450" defTabSz="342900">
              <a:lnSpc>
                <a:spcPct val="100000"/>
              </a:lnSpc>
              <a:spcBef>
                <a:spcPts val="0"/>
              </a:spcBef>
              <a:spcAft>
                <a:spcPts val="0"/>
              </a:spcAft>
              <a:tabLst>
                <a:tab pos="342900" algn="l"/>
              </a:tabLst>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941352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Logo Only)">
    <p:bg>
      <p:bgPr>
        <a:solidFill>
          <a:schemeClr val="tx1"/>
        </a:solidFill>
        <a:effectLst/>
      </p:bgPr>
    </p:bg>
    <p:spTree>
      <p:nvGrpSpPr>
        <p:cNvPr id="1" name=""/>
        <p:cNvGrpSpPr/>
        <p:nvPr/>
      </p:nvGrpSpPr>
      <p:grpSpPr>
        <a:xfrm>
          <a:off x="0" y="0"/>
          <a:ext cx="0" cy="0"/>
          <a:chOff x="0" y="0"/>
          <a:chExt cx="0" cy="0"/>
        </a:xfrm>
      </p:grpSpPr>
      <p:sp>
        <p:nvSpPr>
          <p:cNvPr id="4" name="Rectangle 3"/>
          <p:cNvSpPr/>
          <p:nvPr userDrawn="1"/>
        </p:nvSpPr>
        <p:spPr>
          <a:xfrm>
            <a:off x="0" y="4040841"/>
            <a:ext cx="9144000" cy="1102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ctrTitle" hasCustomPrompt="1"/>
          </p:nvPr>
        </p:nvSpPr>
        <p:spPr>
          <a:xfrm>
            <a:off x="0" y="3141424"/>
            <a:ext cx="9144000" cy="899417"/>
          </a:xfrm>
          <a:solidFill>
            <a:schemeClr val="accent2"/>
          </a:solidFill>
        </p:spPr>
        <p:txBody>
          <a:bodyPr wrap="square" lIns="182880" tIns="91440" rIns="182880" bIns="91440" spcCol="0" anchor="ctr">
            <a:normAutofit/>
          </a:bodyPr>
          <a:lstStyle>
            <a:lvl1pPr algn="ctr">
              <a:lnSpc>
                <a:spcPct val="90000"/>
              </a:lnSpc>
              <a:defRPr sz="2700" baseline="0">
                <a:solidFill>
                  <a:schemeClr val="tx1"/>
                </a:solidFill>
              </a:defRPr>
            </a:lvl1pPr>
          </a:lstStyle>
          <a:p>
            <a:r>
              <a:rPr lang="en-US"/>
              <a:t>Title</a:t>
            </a:r>
          </a:p>
        </p:txBody>
      </p:sp>
      <p:sp>
        <p:nvSpPr>
          <p:cNvPr id="18" name="Date Placeholder 17"/>
          <p:cNvSpPr>
            <a:spLocks noGrp="1"/>
          </p:cNvSpPr>
          <p:nvPr>
            <p:ph type="dt" sz="half" idx="15"/>
          </p:nvPr>
        </p:nvSpPr>
        <p:spPr/>
        <p:txBody>
          <a:bodyPr/>
          <a:lstStyle/>
          <a:p>
            <a:fld id="{78346628-EE24-40B8-B6F2-E7115E9F14BC}" type="datetime1">
              <a:rPr lang="en-US" smtClean="0"/>
              <a:t>2/6/2026</a:t>
            </a:fld>
            <a:endParaRPr lang="en-US"/>
          </a:p>
        </p:txBody>
      </p:sp>
      <p:sp>
        <p:nvSpPr>
          <p:cNvPr id="19" name="Slide Number Placeholder 18"/>
          <p:cNvSpPr>
            <a:spLocks noGrp="1"/>
          </p:cNvSpPr>
          <p:nvPr>
            <p:ph type="sldNum" sz="quarter" idx="16"/>
          </p:nvPr>
        </p:nvSpPr>
        <p:spPr/>
        <p:txBody>
          <a:bodyPr/>
          <a:lstStyle/>
          <a:p>
            <a:fld id="{48F63A3B-78C7-47BE-AE5E-E10140E04643}" type="slidenum">
              <a:rPr lang="en-US" smtClean="0"/>
              <a:pPr/>
              <a:t>‹#›</a:t>
            </a:fld>
            <a:endParaRPr lang="en-US"/>
          </a:p>
        </p:txBody>
      </p:sp>
      <p:sp>
        <p:nvSpPr>
          <p:cNvPr id="7" name="Text Placeholder 6"/>
          <p:cNvSpPr>
            <a:spLocks noGrp="1"/>
          </p:cNvSpPr>
          <p:nvPr>
            <p:ph type="body" sz="quarter" idx="17" hasCustomPrompt="1"/>
          </p:nvPr>
        </p:nvSpPr>
        <p:spPr>
          <a:xfrm>
            <a:off x="0" y="4214813"/>
            <a:ext cx="9144000" cy="403622"/>
          </a:xfrm>
        </p:spPr>
        <p:txBody>
          <a:bodyPr/>
          <a:lstStyle>
            <a:lvl2pPr marL="0" indent="0" algn="ctr">
              <a:buNone/>
              <a:defRPr/>
            </a:lvl2pPr>
          </a:lstStyle>
          <a:p>
            <a:pPr lvl="1"/>
            <a:r>
              <a:rPr lang="en-US"/>
              <a:t>Subtitle</a:t>
            </a:r>
          </a:p>
        </p:txBody>
      </p:sp>
      <p:pic>
        <p:nvPicPr>
          <p:cNvPr id="6" name="Picture 5" descr="A close up of a keyboard&#10;&#10;Description automatically generated with medium confidence">
            <a:extLst>
              <a:ext uri="{FF2B5EF4-FFF2-40B4-BE49-F238E27FC236}">
                <a16:creationId xmlns:a16="http://schemas.microsoft.com/office/drawing/2014/main" id="{03DCB61C-A192-47AE-9D03-60180118CDF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85213" y="1305647"/>
            <a:ext cx="6172200" cy="1146539"/>
          </a:xfrm>
          <a:prstGeom prst="rect">
            <a:avLst/>
          </a:prstGeom>
        </p:spPr>
      </p:pic>
    </p:spTree>
    <p:extLst>
      <p:ext uri="{BB962C8B-B14F-4D97-AF65-F5344CB8AC3E}">
        <p14:creationId xmlns:p14="http://schemas.microsoft.com/office/powerpoint/2010/main" val="3697389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04787"/>
            <a:ext cx="8077200" cy="652463"/>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1885950"/>
            <a:ext cx="3886200" cy="2686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1885950"/>
            <a:ext cx="3886200" cy="2686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371600"/>
            <a:ext cx="3886200" cy="480060"/>
          </a:xfrm>
          <a:solidFill>
            <a:srgbClr val="006F51"/>
          </a:solidFill>
        </p:spPr>
        <p:txBody>
          <a:bodyPr rtlCol="0" anchor="ctr"/>
          <a:lstStyle>
            <a:lvl1pPr marL="0" indent="0">
              <a:buFontTx/>
              <a:buNone/>
              <a:defRPr sz="15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371600"/>
            <a:ext cx="3886200" cy="480060"/>
          </a:xfrm>
          <a:solidFill>
            <a:schemeClr val="accent1">
              <a:alpha val="74000"/>
            </a:schemeClr>
          </a:solidFill>
        </p:spPr>
        <p:txBody>
          <a:bodyPr rtlCol="0" anchor="ctr"/>
          <a:lstStyle>
            <a:lvl1pPr marL="0" indent="0">
              <a:buFontTx/>
              <a:buNone/>
              <a:defRPr sz="15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vl1pPr>
          </a:lstStyle>
          <a:p>
            <a:pPr>
              <a:defRPr/>
            </a:pPr>
            <a:endParaRPr lang="en-US"/>
          </a:p>
        </p:txBody>
      </p:sp>
      <p:sp>
        <p:nvSpPr>
          <p:cNvPr id="8" name="Slide Number Placeholder 11"/>
          <p:cNvSpPr>
            <a:spLocks noGrp="1"/>
          </p:cNvSpPr>
          <p:nvPr>
            <p:ph type="sldNum" sz="quarter" idx="11"/>
          </p:nvPr>
        </p:nvSpPr>
        <p:spPr/>
        <p:txBody>
          <a:bodyPr/>
          <a:lstStyle>
            <a:lvl1pPr>
              <a:defRPr smtClean="0"/>
            </a:lvl1pPr>
          </a:lstStyle>
          <a:p>
            <a:pPr>
              <a:defRPr/>
            </a:pPr>
            <a:fld id="{7AF39CD3-478A-4678-BA04-379E1FC65D62}" type="slidenum">
              <a:rPr lang="en-US" altLang="en-US"/>
              <a:pPr>
                <a:defRPr/>
              </a:pPr>
              <a:t>‹#›</a:t>
            </a:fld>
            <a:endParaRPr lang="en-US" altLang="en-US"/>
          </a:p>
        </p:txBody>
      </p:sp>
      <p:sp>
        <p:nvSpPr>
          <p:cNvPr id="9" name="Footer Placeholder 13"/>
          <p:cNvSpPr>
            <a:spLocks noGrp="1"/>
          </p:cNvSpPr>
          <p:nvPr>
            <p:ph type="ftr" sz="quarter" idx="12"/>
          </p:nvPr>
        </p:nvSpPr>
        <p:spPr/>
        <p:txBody>
          <a:bodyPr rtlCol="0"/>
          <a:lstStyle>
            <a:lvl1pPr>
              <a:defRPr/>
            </a:lvl1pPr>
          </a:lstStyle>
          <a:p>
            <a:pPr>
              <a:defRPr/>
            </a:pPr>
            <a:endParaRPr lang="en-US">
              <a:solidFill>
                <a:srgbClr val="006F51"/>
              </a:solidFill>
            </a:endParaRPr>
          </a:p>
        </p:txBody>
      </p:sp>
    </p:spTree>
    <p:extLst>
      <p:ext uri="{BB962C8B-B14F-4D97-AF65-F5344CB8AC3E}">
        <p14:creationId xmlns:p14="http://schemas.microsoft.com/office/powerpoint/2010/main" val="38710988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itle Slide (Logo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3141424"/>
            <a:ext cx="9144000" cy="899417"/>
          </a:xfrm>
          <a:solidFill>
            <a:schemeClr val="accent1"/>
          </a:solidFill>
        </p:spPr>
        <p:txBody>
          <a:bodyPr wrap="square" lIns="182880" tIns="91440" rIns="182880" bIns="91440" spcCol="0" anchor="ctr">
            <a:normAutofit/>
          </a:bodyPr>
          <a:lstStyle>
            <a:lvl1pPr algn="ctr">
              <a:lnSpc>
                <a:spcPct val="90000"/>
              </a:lnSpc>
              <a:defRPr sz="2700" baseline="0">
                <a:solidFill>
                  <a:schemeClr val="bg1"/>
                </a:solidFill>
              </a:defRPr>
            </a:lvl1pPr>
          </a:lstStyle>
          <a:p>
            <a:r>
              <a:rPr lang="en-US" dirty="0"/>
              <a:t>Title</a:t>
            </a:r>
          </a:p>
        </p:txBody>
      </p:sp>
      <p:sp>
        <p:nvSpPr>
          <p:cNvPr id="3" name="Rectangle 2"/>
          <p:cNvSpPr/>
          <p:nvPr userDrawn="1"/>
        </p:nvSpPr>
        <p:spPr>
          <a:xfrm>
            <a:off x="0" y="4040841"/>
            <a:ext cx="9144000" cy="110266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18" name="Date Placeholder 17"/>
          <p:cNvSpPr>
            <a:spLocks noGrp="1"/>
          </p:cNvSpPr>
          <p:nvPr>
            <p:ph type="dt" sz="half" idx="15"/>
          </p:nvPr>
        </p:nvSpPr>
        <p:spPr/>
        <p:txBody>
          <a:bodyPr/>
          <a:lstStyle/>
          <a:p>
            <a:fld id="{600650DC-1302-4029-87DA-2A0A27976DFC}" type="datetime1">
              <a:rPr lang="en-US" smtClean="0"/>
              <a:t>2/6/2026</a:t>
            </a:fld>
            <a:endParaRPr lang="en-US"/>
          </a:p>
        </p:txBody>
      </p:sp>
      <p:sp>
        <p:nvSpPr>
          <p:cNvPr id="19" name="Slide Number Placeholder 18"/>
          <p:cNvSpPr>
            <a:spLocks noGrp="1"/>
          </p:cNvSpPr>
          <p:nvPr>
            <p:ph type="sldNum" sz="quarter" idx="16"/>
          </p:nvPr>
        </p:nvSpPr>
        <p:spPr/>
        <p:txBody>
          <a:bodyPr/>
          <a:lstStyle/>
          <a:p>
            <a:fld id="{48F63A3B-78C7-47BE-AE5E-E10140E04643}" type="slidenum">
              <a:rPr lang="en-US" smtClean="0"/>
              <a:pPr/>
              <a:t>‹#›</a:t>
            </a:fld>
            <a:endParaRPr lang="en-US"/>
          </a:p>
        </p:txBody>
      </p:sp>
      <p:pic>
        <p:nvPicPr>
          <p:cNvPr id="6" name="Picture 5" descr="A screenshot of a computer&#10;&#10;Description automatically generated with low confidence">
            <a:extLst>
              <a:ext uri="{FF2B5EF4-FFF2-40B4-BE49-F238E27FC236}">
                <a16:creationId xmlns:a16="http://schemas.microsoft.com/office/drawing/2014/main" id="{CDBE1DAE-407A-4D3E-8616-DFD4560A91A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615017" y="2521996"/>
            <a:ext cx="1913966" cy="339437"/>
          </a:xfrm>
          <a:prstGeom prst="rect">
            <a:avLst/>
          </a:prstGeom>
        </p:spPr>
      </p:pic>
      <p:pic>
        <p:nvPicPr>
          <p:cNvPr id="5" name="Picture 4" descr="A picture containing text, clipart&#10;&#10;AI-generated content may be incorrect.">
            <a:extLst>
              <a:ext uri="{FF2B5EF4-FFF2-40B4-BE49-F238E27FC236}">
                <a16:creationId xmlns:a16="http://schemas.microsoft.com/office/drawing/2014/main" id="{A6680467-6477-32C1-1CE7-0E83930B51A2}"/>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357980" y="513241"/>
            <a:ext cx="4561316" cy="1525523"/>
          </a:xfrm>
          <a:prstGeom prst="rect">
            <a:avLst/>
          </a:prstGeom>
        </p:spPr>
      </p:pic>
    </p:spTree>
    <p:extLst>
      <p:ext uri="{BB962C8B-B14F-4D97-AF65-F5344CB8AC3E}">
        <p14:creationId xmlns:p14="http://schemas.microsoft.com/office/powerpoint/2010/main" val="336811918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Photo)">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2608378"/>
            <a:ext cx="9144000" cy="971387"/>
          </a:xfrm>
          <a:solidFill>
            <a:schemeClr val="accent1"/>
          </a:solidFill>
        </p:spPr>
        <p:txBody>
          <a:bodyPr wrap="square" lIns="182880" tIns="91440" rIns="182880" bIns="91440" anchor="ctr">
            <a:normAutofit/>
          </a:bodyPr>
          <a:lstStyle>
            <a:lvl1pPr algn="ctr">
              <a:defRPr sz="2700">
                <a:solidFill>
                  <a:schemeClr val="bg1"/>
                </a:solidFill>
              </a:defRPr>
            </a:lvl1pPr>
          </a:lstStyle>
          <a:p>
            <a:r>
              <a:rPr lang="en-US"/>
              <a:t>Click to enter the slideshow title</a:t>
            </a:r>
          </a:p>
        </p:txBody>
      </p:sp>
      <p:sp>
        <p:nvSpPr>
          <p:cNvPr id="3" name="Rectangle 2"/>
          <p:cNvSpPr/>
          <p:nvPr userDrawn="1"/>
        </p:nvSpPr>
        <p:spPr>
          <a:xfrm>
            <a:off x="0" y="3579765"/>
            <a:ext cx="9144000" cy="156373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noFill/>
              </a:ln>
            </a:endParaRPr>
          </a:p>
        </p:txBody>
      </p:sp>
      <p:sp>
        <p:nvSpPr>
          <p:cNvPr id="12" name="Text Placeholder 10"/>
          <p:cNvSpPr>
            <a:spLocks noGrp="1"/>
          </p:cNvSpPr>
          <p:nvPr>
            <p:ph type="body" sz="quarter" idx="14" hasCustomPrompt="1"/>
          </p:nvPr>
        </p:nvSpPr>
        <p:spPr>
          <a:xfrm>
            <a:off x="2101851" y="3780903"/>
            <a:ext cx="4940300" cy="822846"/>
          </a:xfrm>
        </p:spPr>
        <p:txBody>
          <a:bodyPr>
            <a:normAutofit/>
          </a:bodyPr>
          <a:lstStyle>
            <a:lvl1pPr marL="0" indent="0" algn="ctr">
              <a:spcBef>
                <a:spcPts val="0"/>
              </a:spcBef>
              <a:buNone/>
              <a:defRPr sz="1350" baseline="0"/>
            </a:lvl1pPr>
          </a:lstStyle>
          <a:p>
            <a:r>
              <a:rPr lang="en-US" sz="1350" err="1"/>
              <a:t>Firstname</a:t>
            </a:r>
            <a:r>
              <a:rPr lang="en-US" sz="1350"/>
              <a:t> </a:t>
            </a:r>
            <a:r>
              <a:rPr lang="en-US" sz="1350" err="1"/>
              <a:t>Lastname</a:t>
            </a:r>
            <a:r>
              <a:rPr lang="en-US" sz="1350"/>
              <a:t> | Job Title</a:t>
            </a:r>
          </a:p>
          <a:p>
            <a:r>
              <a:rPr lang="en-US" sz="1350"/>
              <a:t>Date</a:t>
            </a:r>
            <a:endParaRPr lang="en-US"/>
          </a:p>
        </p:txBody>
      </p:sp>
      <p:sp>
        <p:nvSpPr>
          <p:cNvPr id="9" name="Footer Placeholder 4"/>
          <p:cNvSpPr>
            <a:spLocks noGrp="1"/>
          </p:cNvSpPr>
          <p:nvPr>
            <p:ph type="ftr" sz="quarter" idx="3"/>
          </p:nvPr>
        </p:nvSpPr>
        <p:spPr>
          <a:xfrm>
            <a:off x="4690171" y="4603749"/>
            <a:ext cx="4190735" cy="273844"/>
          </a:xfrm>
          <a:prstGeom prst="rect">
            <a:avLst/>
          </a:prstGeom>
        </p:spPr>
        <p:txBody>
          <a:bodyPr anchor="b"/>
          <a:lstStyle>
            <a:lvl1pPr algn="r">
              <a:defRPr sz="900">
                <a:solidFill>
                  <a:schemeClr val="tx2"/>
                </a:solidFill>
              </a:defRPr>
            </a:lvl1pPr>
          </a:lstStyle>
          <a:p>
            <a:r>
              <a:rPr lang="en-US"/>
              <a:t>Minnesota Department of Administration | mn.gov/admin | Association of Assistive Technology Act Programs | ataporg.org</a:t>
            </a:r>
          </a:p>
        </p:txBody>
      </p:sp>
      <p:sp>
        <p:nvSpPr>
          <p:cNvPr id="6" name="Picture Placeholder 5"/>
          <p:cNvSpPr>
            <a:spLocks noGrp="1"/>
          </p:cNvSpPr>
          <p:nvPr>
            <p:ph type="pic" sz="quarter" idx="17"/>
          </p:nvPr>
        </p:nvSpPr>
        <p:spPr>
          <a:xfrm>
            <a:off x="0" y="0"/>
            <a:ext cx="9144000" cy="2535549"/>
          </a:xfrm>
        </p:spPr>
        <p:txBody>
          <a:bodyPr/>
          <a:lstStyle/>
          <a:p>
            <a:endParaRPr lang="en-US"/>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3095" y="4623024"/>
            <a:ext cx="2106032" cy="250600"/>
          </a:xfrm>
          <a:prstGeom prst="rect">
            <a:avLst/>
          </a:prstGeom>
        </p:spPr>
      </p:pic>
    </p:spTree>
    <p:extLst>
      <p:ext uri="{BB962C8B-B14F-4D97-AF65-F5344CB8AC3E}">
        <p14:creationId xmlns:p14="http://schemas.microsoft.com/office/powerpoint/2010/main" val="17888243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Agenda">
    <p:bg>
      <p:bgPr>
        <a:solidFill>
          <a:srgbClr val="E8E8E8"/>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Agenda</a:t>
            </a:r>
          </a:p>
        </p:txBody>
      </p:sp>
      <p:sp>
        <p:nvSpPr>
          <p:cNvPr id="12" name="Table Placeholder 9"/>
          <p:cNvSpPr>
            <a:spLocks noGrp="1"/>
          </p:cNvSpPr>
          <p:nvPr>
            <p:ph type="tbl" sz="quarter" idx="13"/>
          </p:nvPr>
        </p:nvSpPr>
        <p:spPr>
          <a:xfrm>
            <a:off x="628650" y="1001317"/>
            <a:ext cx="7886700" cy="3631406"/>
          </a:xfrm>
        </p:spPr>
        <p:txBody>
          <a:bodyPr/>
          <a:lstStyle/>
          <a:p>
            <a:endParaRPr lang="en-US"/>
          </a:p>
        </p:txBody>
      </p:sp>
      <p:sp>
        <p:nvSpPr>
          <p:cNvPr id="4" name="Date Placeholder 3"/>
          <p:cNvSpPr>
            <a:spLocks noGrp="1"/>
          </p:cNvSpPr>
          <p:nvPr>
            <p:ph type="dt" sz="half" idx="10"/>
          </p:nvPr>
        </p:nvSpPr>
        <p:spPr/>
        <p:txBody>
          <a:bodyPr/>
          <a:lstStyle/>
          <a:p>
            <a:fld id="{F53191AC-21A6-4E79-A1ED-A6A7DFF156E9}" type="datetime1">
              <a:rPr lang="en-US" smtClean="0"/>
              <a:t>2/6/2026</a:t>
            </a:fld>
            <a:endParaRPr lang="en-US"/>
          </a:p>
        </p:txBody>
      </p:sp>
      <p:sp>
        <p:nvSpPr>
          <p:cNvPr id="11"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
        <p:nvSpPr>
          <p:cNvPr id="9" name="Rectangle 8"/>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799644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3141424"/>
            <a:ext cx="9144000" cy="899417"/>
          </a:xfrm>
          <a:solidFill>
            <a:schemeClr val="accent1"/>
          </a:solidFill>
        </p:spPr>
        <p:txBody>
          <a:bodyPr anchor="ctr">
            <a:normAutofit/>
          </a:bodyPr>
          <a:lstStyle>
            <a:lvl1pPr algn="ctr">
              <a:defRPr sz="2700">
                <a:solidFill>
                  <a:schemeClr val="bg1"/>
                </a:solidFill>
              </a:defRPr>
            </a:lvl1pPr>
          </a:lstStyle>
          <a:p>
            <a:r>
              <a:rPr lang="en-US"/>
              <a:t>Click to edit section title</a:t>
            </a:r>
          </a:p>
        </p:txBody>
      </p:sp>
      <p:sp>
        <p:nvSpPr>
          <p:cNvPr id="3" name="Rectangle 2"/>
          <p:cNvSpPr/>
          <p:nvPr userDrawn="1"/>
        </p:nvSpPr>
        <p:spPr>
          <a:xfrm>
            <a:off x="0" y="4040840"/>
            <a:ext cx="9144000" cy="110266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a:noFill/>
              </a:ln>
            </a:endParaRPr>
          </a:p>
        </p:txBody>
      </p:sp>
      <p:sp>
        <p:nvSpPr>
          <p:cNvPr id="12" name="Text Placeholder 10"/>
          <p:cNvSpPr>
            <a:spLocks noGrp="1"/>
          </p:cNvSpPr>
          <p:nvPr>
            <p:ph type="body" sz="quarter" idx="14" hasCustomPrompt="1"/>
          </p:nvPr>
        </p:nvSpPr>
        <p:spPr>
          <a:xfrm>
            <a:off x="2101851" y="4233663"/>
            <a:ext cx="4940300" cy="330728"/>
          </a:xfrm>
        </p:spPr>
        <p:txBody>
          <a:bodyPr>
            <a:normAutofit/>
          </a:bodyPr>
          <a:lstStyle>
            <a:lvl1pPr marL="0" indent="0" algn="ctr">
              <a:buNone/>
              <a:defRPr sz="1350" baseline="0"/>
            </a:lvl1pPr>
          </a:lstStyle>
          <a:p>
            <a:r>
              <a:rPr lang="en-US" sz="1350" err="1"/>
              <a:t>Firstname</a:t>
            </a:r>
            <a:r>
              <a:rPr lang="en-US" sz="1350"/>
              <a:t> </a:t>
            </a:r>
            <a:r>
              <a:rPr lang="en-US" sz="1350" err="1"/>
              <a:t>Lastname</a:t>
            </a:r>
            <a:r>
              <a:rPr lang="en-US" sz="1350"/>
              <a:t> | Job Title</a:t>
            </a:r>
          </a:p>
        </p:txBody>
      </p:sp>
      <p:sp>
        <p:nvSpPr>
          <p:cNvPr id="11" name="Picture Placeholder 2"/>
          <p:cNvSpPr>
            <a:spLocks noGrp="1"/>
          </p:cNvSpPr>
          <p:nvPr>
            <p:ph type="pic" sz="quarter" idx="13" hasCustomPrompt="1"/>
          </p:nvPr>
        </p:nvSpPr>
        <p:spPr>
          <a:xfrm>
            <a:off x="0" y="1341835"/>
            <a:ext cx="9144000" cy="1724025"/>
          </a:xfrm>
        </p:spPr>
        <p:txBody>
          <a:bodyPr/>
          <a:lstStyle/>
          <a:p>
            <a:r>
              <a:rPr lang="en-US"/>
              <a:t>Click Icon to add picture</a:t>
            </a:r>
          </a:p>
        </p:txBody>
      </p:sp>
      <p:sp>
        <p:nvSpPr>
          <p:cNvPr id="18" name="Date Placeholder 17"/>
          <p:cNvSpPr>
            <a:spLocks noGrp="1"/>
          </p:cNvSpPr>
          <p:nvPr>
            <p:ph type="dt" sz="half" idx="15"/>
          </p:nvPr>
        </p:nvSpPr>
        <p:spPr/>
        <p:txBody>
          <a:bodyPr/>
          <a:lstStyle/>
          <a:p>
            <a:fld id="{88927AAE-5020-4C1B-98F5-BBD70B7D47DE}" type="datetime1">
              <a:rPr lang="en-US" smtClean="0"/>
              <a:t>2/6/2026</a:t>
            </a:fld>
            <a:endParaRPr lang="en-US"/>
          </a:p>
        </p:txBody>
      </p:sp>
      <p:sp>
        <p:nvSpPr>
          <p:cNvPr id="9"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19" name="Slide Number Placeholder 18"/>
          <p:cNvSpPr>
            <a:spLocks noGrp="1"/>
          </p:cNvSpPr>
          <p:nvPr>
            <p:ph type="sldNum" sz="quarter" idx="16"/>
          </p:nvPr>
        </p:nvSpPr>
        <p:spPr/>
        <p:txBody>
          <a:bodyPr/>
          <a:lstStyle/>
          <a:p>
            <a:fld id="{48F63A3B-78C7-47BE-AE5E-E10140E04643}" type="slidenum">
              <a:rPr lang="en-US" smtClean="0"/>
              <a:pPr/>
              <a:t>‹#›</a:t>
            </a:fld>
            <a:endParaRPr lang="en-US"/>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67879" y="270226"/>
            <a:ext cx="2900940" cy="345187"/>
          </a:xfrm>
          <a:prstGeom prst="rect">
            <a:avLst/>
          </a:prstGeom>
        </p:spPr>
      </p:pic>
    </p:spTree>
    <p:extLst>
      <p:ext uri="{BB962C8B-B14F-4D97-AF65-F5344CB8AC3E}">
        <p14:creationId xmlns:p14="http://schemas.microsoft.com/office/powerpoint/2010/main" val="208225022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White)">
    <p:spTree>
      <p:nvGrpSpPr>
        <p:cNvPr id="1" name=""/>
        <p:cNvGrpSpPr/>
        <p:nvPr/>
      </p:nvGrpSpPr>
      <p:grpSpPr>
        <a:xfrm>
          <a:off x="0" y="0"/>
          <a:ext cx="0" cy="0"/>
          <a:chOff x="0" y="0"/>
          <a:chExt cx="0" cy="0"/>
        </a:xfrm>
      </p:grpSpPr>
      <p:sp>
        <p:nvSpPr>
          <p:cNvPr id="7" name="Rectangle 6"/>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3" name="Content Placeholder 2"/>
          <p:cNvSpPr>
            <a:spLocks noGrp="1"/>
          </p:cNvSpPr>
          <p:nvPr>
            <p:ph idx="1"/>
          </p:nvPr>
        </p:nvSpPr>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FB23C7-8F79-418C-BB3F-33DE6504590E}" type="datetime1">
              <a:rPr lang="en-US" smtClean="0"/>
              <a:t>2/6/2026</a:t>
            </a:fld>
            <a:endParaRPr lang="en-US"/>
          </a:p>
        </p:txBody>
      </p:sp>
      <p:sp>
        <p:nvSpPr>
          <p:cNvPr id="10"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
        <p:nvSpPr>
          <p:cNvPr id="8" name="Rectangle 7"/>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324997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Split White BG)">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3" name="Content Placeholder 2"/>
          <p:cNvSpPr>
            <a:spLocks noGrp="1"/>
          </p:cNvSpPr>
          <p:nvPr>
            <p:ph sz="half" idx="1"/>
          </p:nvPr>
        </p:nvSpPr>
        <p:spPr>
          <a:xfrm>
            <a:off x="628650" y="1195969"/>
            <a:ext cx="3886200" cy="3436754"/>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195969"/>
            <a:ext cx="3886200" cy="3436754"/>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69D116-0B5B-4A7B-9DC1-3E076BD22EBE}" type="datetime1">
              <a:rPr lang="en-US" smtClean="0"/>
              <a:t>2/6/2026</a:t>
            </a:fld>
            <a:endParaRPr lang="en-US"/>
          </a:p>
        </p:txBody>
      </p:sp>
      <p:sp>
        <p:nvSpPr>
          <p:cNvPr id="11"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
        <p:nvSpPr>
          <p:cNvPr id="10" name="Rectangle 9"/>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accent2"/>
              </a:solidFill>
            </a:endParaRPr>
          </a:p>
        </p:txBody>
      </p:sp>
    </p:spTree>
    <p:extLst>
      <p:ext uri="{BB962C8B-B14F-4D97-AF65-F5344CB8AC3E}">
        <p14:creationId xmlns:p14="http://schemas.microsoft.com/office/powerpoint/2010/main" val="7166100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1_Title and Content (Boxed)">
    <p:bg>
      <p:bgPr>
        <a:solidFill>
          <a:srgbClr val="E8E8E8"/>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3" name="Content Placeholder 2"/>
          <p:cNvSpPr>
            <a:spLocks noGrp="1"/>
          </p:cNvSpPr>
          <p:nvPr>
            <p:ph idx="1"/>
          </p:nvPr>
        </p:nvSpPr>
        <p:spPr>
          <a:xfrm>
            <a:off x="628650" y="1001461"/>
            <a:ext cx="7886700" cy="3631262"/>
          </a:xfrm>
          <a:solidFill>
            <a:schemeClr val="bg1"/>
          </a:solidFill>
        </p:spPr>
        <p:txBody>
          <a:bodyPr lIns="228600" tIns="548640" rIns="274320"/>
          <a:lstStyle>
            <a:lvl1pPr marL="257175" indent="-257175">
              <a:lnSpc>
                <a:spcPct val="100000"/>
              </a:lnSpc>
              <a:spcAft>
                <a:spcPts val="750"/>
              </a:spcAft>
              <a:buClr>
                <a:schemeClr val="accent1"/>
              </a:buClr>
              <a:buFont typeface="Arial" panose="020B0604020202020204" pitchFamily="34" charset="0"/>
              <a:buChar char="•"/>
              <a:defRPr sz="1875"/>
            </a:lvl1pPr>
            <a:lvl2pPr marL="600075" indent="-257175">
              <a:lnSpc>
                <a:spcPct val="100000"/>
              </a:lnSpc>
              <a:spcAft>
                <a:spcPts val="750"/>
              </a:spcAft>
              <a:buClr>
                <a:schemeClr val="accent1"/>
              </a:buClr>
              <a:buFont typeface="Arial" panose="020B0604020202020204" pitchFamily="34" charset="0"/>
              <a:buChar char="•"/>
              <a:defRPr sz="1575"/>
            </a:lvl2pPr>
            <a:lvl3pPr marL="900113" indent="-214313">
              <a:lnSpc>
                <a:spcPct val="100000"/>
              </a:lnSpc>
              <a:spcAft>
                <a:spcPts val="750"/>
              </a:spcAft>
              <a:buClr>
                <a:schemeClr val="accent1"/>
              </a:buClr>
              <a:buFont typeface="Arial" panose="020B0604020202020204" pitchFamily="34" charset="0"/>
              <a:buChar char="•"/>
              <a:defRPr sz="1275"/>
            </a:lvl3pPr>
            <a:lvl4pPr marL="1243013" indent="-214313">
              <a:lnSpc>
                <a:spcPct val="100000"/>
              </a:lnSpc>
              <a:spcAft>
                <a:spcPts val="750"/>
              </a:spcAft>
              <a:buClr>
                <a:schemeClr val="accent1"/>
              </a:buClr>
              <a:buFont typeface="Arial" panose="020B0604020202020204" pitchFamily="34" charset="0"/>
              <a:buChar char="•"/>
              <a:defRPr sz="1275"/>
            </a:lvl4pPr>
            <a:lvl5pPr marL="1585913" indent="-214313">
              <a:lnSpc>
                <a:spcPct val="100000"/>
              </a:lnSpc>
              <a:spcAft>
                <a:spcPts val="750"/>
              </a:spcAft>
              <a:buClr>
                <a:schemeClr val="accent1"/>
              </a:buClr>
              <a:buFont typeface="Arial" panose="020B0604020202020204" pitchFamily="34" charset="0"/>
              <a:buChar char="•"/>
              <a:defRPr sz="12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440A28-B1B7-4069-ADF8-926D317733A0}" type="datetime1">
              <a:rPr lang="en-US" smtClean="0"/>
              <a:t>2/6/2026</a:t>
            </a:fld>
            <a:endParaRPr lang="en-US"/>
          </a:p>
        </p:txBody>
      </p:sp>
      <p:sp>
        <p:nvSpPr>
          <p:cNvPr id="11"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
        <p:nvSpPr>
          <p:cNvPr id="9" name="Rectangle 8"/>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85841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Split Boxed)">
    <p:bg>
      <p:bgPr>
        <a:solidFill>
          <a:srgbClr val="E8E8E8"/>
        </a:solidFill>
        <a:effectLst/>
      </p:bgPr>
    </p:bg>
    <p:spTree>
      <p:nvGrpSpPr>
        <p:cNvPr id="1" name=""/>
        <p:cNvGrpSpPr/>
        <p:nvPr/>
      </p:nvGrpSpPr>
      <p:grpSpPr>
        <a:xfrm>
          <a:off x="0" y="0"/>
          <a:ext cx="0" cy="0"/>
          <a:chOff x="0" y="0"/>
          <a:chExt cx="0" cy="0"/>
        </a:xfrm>
      </p:grpSpPr>
      <p:sp>
        <p:nvSpPr>
          <p:cNvPr id="8" name="Rectangle 7"/>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3" name="Content Placeholder 2"/>
          <p:cNvSpPr>
            <a:spLocks noGrp="1"/>
          </p:cNvSpPr>
          <p:nvPr>
            <p:ph sz="half" idx="1"/>
          </p:nvPr>
        </p:nvSpPr>
        <p:spPr>
          <a:xfrm>
            <a:off x="628650" y="1195969"/>
            <a:ext cx="3886200" cy="3436754"/>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195969"/>
            <a:ext cx="3886200" cy="3436754"/>
          </a:xfrm>
          <a:solidFill>
            <a:schemeClr val="bg1"/>
          </a:solidFill>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C499FB-7E36-42BC-99EC-BAD8BDE39459}" type="datetime1">
              <a:rPr lang="en-US" smtClean="0"/>
              <a:t>2/6/2026</a:t>
            </a:fld>
            <a:endParaRPr lang="en-US"/>
          </a:p>
        </p:txBody>
      </p:sp>
      <p:sp>
        <p:nvSpPr>
          <p:cNvPr id="11"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35538010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ck Overlay, Gray Title">
    <p:spTree>
      <p:nvGrpSpPr>
        <p:cNvPr id="1" name=""/>
        <p:cNvGrpSpPr/>
        <p:nvPr/>
      </p:nvGrpSpPr>
      <p:grpSpPr>
        <a:xfrm>
          <a:off x="0" y="0"/>
          <a:ext cx="0" cy="0"/>
          <a:chOff x="0" y="0"/>
          <a:chExt cx="0" cy="0"/>
        </a:xfrm>
      </p:grpSpPr>
      <p:sp>
        <p:nvSpPr>
          <p:cNvPr id="7" name="Rectangle 6"/>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9" name="Picture Placeholder 12"/>
          <p:cNvSpPr>
            <a:spLocks noGrp="1"/>
          </p:cNvSpPr>
          <p:nvPr>
            <p:ph type="pic" sz="quarter" idx="13" hasCustomPrompt="1"/>
          </p:nvPr>
        </p:nvSpPr>
        <p:spPr>
          <a:xfrm>
            <a:off x="0" y="914398"/>
            <a:ext cx="9144000" cy="4229102"/>
          </a:xfrm>
        </p:spPr>
        <p:txBody>
          <a:bodyPr/>
          <a:lstStyle/>
          <a:p>
            <a:r>
              <a:rPr lang="en-US"/>
              <a:t>Click Icon to add picture</a:t>
            </a:r>
          </a:p>
        </p:txBody>
      </p:sp>
      <p:sp>
        <p:nvSpPr>
          <p:cNvPr id="10" name="Content Placeholder 2"/>
          <p:cNvSpPr>
            <a:spLocks noGrp="1"/>
          </p:cNvSpPr>
          <p:nvPr>
            <p:ph idx="1"/>
          </p:nvPr>
        </p:nvSpPr>
        <p:spPr>
          <a:xfrm>
            <a:off x="0" y="1956931"/>
            <a:ext cx="4262718" cy="2144036"/>
          </a:xfrm>
          <a:solidFill>
            <a:srgbClr val="003865">
              <a:alpha val="87843"/>
            </a:srgbClr>
          </a:solidFill>
        </p:spPr>
        <p:txBody>
          <a:bodyPr rIns="274320" anchor="ctr"/>
          <a:lstStyle>
            <a:lvl1pPr marL="514350" indent="-171450">
              <a:lnSpc>
                <a:spcPct val="100000"/>
              </a:lnSpc>
              <a:spcBef>
                <a:spcPts val="0"/>
              </a:spcBef>
              <a:buClr>
                <a:schemeClr val="accent2"/>
              </a:buClr>
              <a:defRPr sz="1875">
                <a:solidFill>
                  <a:schemeClr val="bg1"/>
                </a:solidFill>
              </a:defRPr>
            </a:lvl1pPr>
            <a:lvl2pPr marL="857250" indent="-171450">
              <a:lnSpc>
                <a:spcPct val="100000"/>
              </a:lnSpc>
              <a:buClr>
                <a:schemeClr val="accent2"/>
              </a:buClr>
              <a:defRPr sz="1575">
                <a:solidFill>
                  <a:schemeClr val="bg1"/>
                </a:solidFill>
              </a:defRPr>
            </a:lvl2pPr>
            <a:lvl3pPr marL="1200150" indent="-171450">
              <a:lnSpc>
                <a:spcPct val="100000"/>
              </a:lnSpc>
              <a:buClr>
                <a:schemeClr val="accent2"/>
              </a:buClr>
              <a:defRPr sz="1275">
                <a:solidFill>
                  <a:schemeClr val="bg1"/>
                </a:solidFill>
              </a:defRPr>
            </a:lvl3pPr>
            <a:lvl4pPr marL="1543050" indent="-171450">
              <a:lnSpc>
                <a:spcPct val="100000"/>
              </a:lnSpc>
              <a:buClr>
                <a:schemeClr val="accent2"/>
              </a:buClr>
              <a:defRPr sz="1275">
                <a:solidFill>
                  <a:schemeClr val="bg1"/>
                </a:solidFill>
              </a:defRPr>
            </a:lvl4pPr>
            <a:lvl5pPr marL="1885950" indent="-171450">
              <a:lnSpc>
                <a:spcPct val="100000"/>
              </a:lnSpc>
              <a:buClr>
                <a:schemeClr val="accent2"/>
              </a:buClr>
              <a:defRPr sz="1275">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95A52CF-32D5-4BDA-8972-863968573AB9}" type="datetime1">
              <a:rPr lang="en-US" smtClean="0"/>
              <a:t>2/6/2026</a:t>
            </a:fld>
            <a:endParaRPr lang="en-US"/>
          </a:p>
        </p:txBody>
      </p:sp>
      <p:sp>
        <p:nvSpPr>
          <p:cNvPr id="13"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9762339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lack Overlay, Whit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114300"/>
            <a:ext cx="7886700" cy="685800"/>
          </a:xfrm>
        </p:spPr>
        <p:txBody>
          <a:bodyPr>
            <a:normAutofit/>
          </a:bodyPr>
          <a:lstStyle>
            <a:lvl1pPr algn="r">
              <a:defRPr sz="2700">
                <a:solidFill>
                  <a:schemeClr val="accent1"/>
                </a:solidFill>
              </a:defRPr>
            </a:lvl1pPr>
          </a:lstStyle>
          <a:p>
            <a:r>
              <a:rPr lang="en-US"/>
              <a:t>Click to edit title</a:t>
            </a:r>
          </a:p>
        </p:txBody>
      </p:sp>
      <p:sp>
        <p:nvSpPr>
          <p:cNvPr id="9" name="Picture Placeholder 12"/>
          <p:cNvSpPr>
            <a:spLocks noGrp="1"/>
          </p:cNvSpPr>
          <p:nvPr>
            <p:ph type="pic" sz="quarter" idx="13" hasCustomPrompt="1"/>
          </p:nvPr>
        </p:nvSpPr>
        <p:spPr>
          <a:xfrm>
            <a:off x="0" y="914398"/>
            <a:ext cx="9144000" cy="4229102"/>
          </a:xfrm>
        </p:spPr>
        <p:txBody>
          <a:bodyPr/>
          <a:lstStyle>
            <a:lvl1pPr>
              <a:defRPr baseline="0"/>
            </a:lvl1pPr>
          </a:lstStyle>
          <a:p>
            <a:r>
              <a:rPr lang="en-US"/>
              <a:t>Click Icon to add picture</a:t>
            </a:r>
          </a:p>
        </p:txBody>
      </p:sp>
      <p:sp>
        <p:nvSpPr>
          <p:cNvPr id="10" name="Content Placeholder 2"/>
          <p:cNvSpPr>
            <a:spLocks noGrp="1"/>
          </p:cNvSpPr>
          <p:nvPr>
            <p:ph idx="1"/>
          </p:nvPr>
        </p:nvSpPr>
        <p:spPr>
          <a:xfrm>
            <a:off x="0" y="1956931"/>
            <a:ext cx="4262718" cy="2144036"/>
          </a:xfrm>
          <a:solidFill>
            <a:srgbClr val="003865">
              <a:alpha val="87843"/>
            </a:srgbClr>
          </a:solidFill>
        </p:spPr>
        <p:txBody>
          <a:bodyPr rIns="274320" anchor="ctr"/>
          <a:lstStyle>
            <a:lvl1pPr marL="514350" indent="-171450">
              <a:lnSpc>
                <a:spcPct val="100000"/>
              </a:lnSpc>
              <a:spcBef>
                <a:spcPts val="0"/>
              </a:spcBef>
              <a:buClr>
                <a:schemeClr val="accent2"/>
              </a:buClr>
              <a:defRPr>
                <a:solidFill>
                  <a:schemeClr val="bg1"/>
                </a:solidFill>
              </a:defRPr>
            </a:lvl1pPr>
            <a:lvl2pPr marL="857250" indent="-171450">
              <a:lnSpc>
                <a:spcPct val="100000"/>
              </a:lnSpc>
              <a:buClr>
                <a:schemeClr val="accent2"/>
              </a:buClr>
              <a:defRPr>
                <a:solidFill>
                  <a:schemeClr val="bg1"/>
                </a:solidFill>
              </a:defRPr>
            </a:lvl2pPr>
            <a:lvl3pPr marL="1200150" indent="-171450">
              <a:lnSpc>
                <a:spcPct val="100000"/>
              </a:lnSpc>
              <a:buClr>
                <a:schemeClr val="accent2"/>
              </a:buClr>
              <a:defRPr>
                <a:solidFill>
                  <a:schemeClr val="bg1"/>
                </a:solidFill>
              </a:defRPr>
            </a:lvl3pPr>
            <a:lvl4pPr marL="1543050" indent="-171450">
              <a:lnSpc>
                <a:spcPct val="100000"/>
              </a:lnSpc>
              <a:buClr>
                <a:schemeClr val="accent2"/>
              </a:buClr>
              <a:defRPr>
                <a:solidFill>
                  <a:schemeClr val="bg1"/>
                </a:solidFill>
              </a:defRPr>
            </a:lvl4pPr>
            <a:lvl5pPr marL="1885950" indent="-171450">
              <a:lnSpc>
                <a:spcPct val="100000"/>
              </a:lnSpc>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D6CFAB-705F-441F-82DF-7D59593E137E}" type="datetime1">
              <a:rPr lang="en-US" smtClean="0"/>
              <a:t>2/6/2026</a:t>
            </a:fld>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
        <p:nvSpPr>
          <p:cNvPr id="12"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Tree>
    <p:extLst>
      <p:ext uri="{BB962C8B-B14F-4D97-AF65-F5344CB8AC3E}">
        <p14:creationId xmlns:p14="http://schemas.microsoft.com/office/powerpoint/2010/main" val="1249488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428750"/>
            <a:ext cx="3886200" cy="3192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428750"/>
            <a:ext cx="3886200" cy="3192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vl1pPr>
          </a:lstStyle>
          <a:p>
            <a:pPr>
              <a:defRPr/>
            </a:pPr>
            <a:endParaRPr lang="en-US"/>
          </a:p>
        </p:txBody>
      </p:sp>
      <p:sp>
        <p:nvSpPr>
          <p:cNvPr id="6" name="Slide Number Placeholder 9"/>
          <p:cNvSpPr>
            <a:spLocks noGrp="1"/>
          </p:cNvSpPr>
          <p:nvPr>
            <p:ph type="sldNum" sz="quarter" idx="11"/>
          </p:nvPr>
        </p:nvSpPr>
        <p:spPr/>
        <p:txBody>
          <a:bodyPr/>
          <a:lstStyle>
            <a:lvl1pPr>
              <a:defRPr smtClean="0"/>
            </a:lvl1pPr>
          </a:lstStyle>
          <a:p>
            <a:pPr>
              <a:defRPr/>
            </a:pPr>
            <a:fld id="{7557A0D1-462B-4FE3-9ABD-1EC77828FD05}" type="slidenum">
              <a:rPr lang="en-US" altLang="en-US"/>
              <a:pPr>
                <a:defRPr/>
              </a:pPr>
              <a:t>‹#›</a:t>
            </a:fld>
            <a:endParaRPr lang="en-US" altLang="en-US"/>
          </a:p>
        </p:txBody>
      </p:sp>
      <p:sp>
        <p:nvSpPr>
          <p:cNvPr id="7" name="Footer Placeholder 11"/>
          <p:cNvSpPr>
            <a:spLocks noGrp="1"/>
          </p:cNvSpPr>
          <p:nvPr>
            <p:ph type="ftr" sz="quarter" idx="12"/>
          </p:nvPr>
        </p:nvSpPr>
        <p:spPr/>
        <p:txBody>
          <a:bodyPr rtlCol="0"/>
          <a:lstStyle>
            <a:lvl1pPr>
              <a:defRPr/>
            </a:lvl1pPr>
          </a:lstStyle>
          <a:p>
            <a:pPr>
              <a:defRPr/>
            </a:pPr>
            <a:endParaRPr lang="en-US">
              <a:solidFill>
                <a:srgbClr val="006F51"/>
              </a:solidFill>
            </a:endParaRPr>
          </a:p>
        </p:txBody>
      </p:sp>
    </p:spTree>
    <p:extLst>
      <p:ext uri="{BB962C8B-B14F-4D97-AF65-F5344CB8AC3E}">
        <p14:creationId xmlns:p14="http://schemas.microsoft.com/office/powerpoint/2010/main" val="36655023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Solid White)">
    <p:bg>
      <p:bgPr>
        <a:solidFill>
          <a:schemeClr val="bg1"/>
        </a:soli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28650" y="114300"/>
            <a:ext cx="7886700" cy="685800"/>
          </a:xfrm>
        </p:spPr>
        <p:txBody>
          <a:bodyPr>
            <a:normAutofit/>
          </a:bodyPr>
          <a:lstStyle>
            <a:lvl1pPr algn="r">
              <a:defRPr sz="2700">
                <a:solidFill>
                  <a:schemeClr val="accent1"/>
                </a:solidFill>
              </a:defRPr>
            </a:lvl1pPr>
          </a:lstStyle>
          <a:p>
            <a:r>
              <a:rPr lang="en-US"/>
              <a:t>Click to edit title</a:t>
            </a:r>
          </a:p>
        </p:txBody>
      </p:sp>
      <p:sp>
        <p:nvSpPr>
          <p:cNvPr id="5" name="Content Placeholder 4"/>
          <p:cNvSpPr>
            <a:spLocks noGrp="1"/>
          </p:cNvSpPr>
          <p:nvPr>
            <p:ph sz="quarter" idx="10"/>
          </p:nvPr>
        </p:nvSpPr>
        <p:spPr>
          <a:xfrm>
            <a:off x="628650" y="1024759"/>
            <a:ext cx="7886700" cy="3591295"/>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1"/>
          </p:nvPr>
        </p:nvSpPr>
        <p:spPr>
          <a:xfrm>
            <a:off x="628650" y="4767263"/>
            <a:ext cx="1018943" cy="273844"/>
          </a:xfrm>
        </p:spPr>
        <p:txBody>
          <a:bodyPr/>
          <a:lstStyle/>
          <a:p>
            <a:fld id="{3215C32B-407A-4914-868E-FBD70EC53992}" type="datetime1">
              <a:rPr lang="en-US" smtClean="0"/>
              <a:t>2/6/2026</a:t>
            </a:fld>
            <a:endParaRPr lang="en-US"/>
          </a:p>
        </p:txBody>
      </p:sp>
      <p:sp>
        <p:nvSpPr>
          <p:cNvPr id="7"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9" name="Slide Number Placeholder 6"/>
          <p:cNvSpPr>
            <a:spLocks noGrp="1"/>
          </p:cNvSpPr>
          <p:nvPr>
            <p:ph type="sldNum" sz="quarter" idx="12"/>
          </p:nvPr>
        </p:nvSpPr>
        <p:spPr>
          <a:xfrm>
            <a:off x="7418349" y="4767263"/>
            <a:ext cx="1097001" cy="273844"/>
          </a:xfrm>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35976574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Content (Solid Dark)">
    <p:bg>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28650" y="114300"/>
            <a:ext cx="7886700" cy="685800"/>
          </a:xfrm>
        </p:spPr>
        <p:txBody>
          <a:bodyPr>
            <a:normAutofit/>
          </a:bodyPr>
          <a:lstStyle>
            <a:lvl1pPr algn="r">
              <a:defRPr sz="2700">
                <a:solidFill>
                  <a:schemeClr val="accent2"/>
                </a:solidFill>
              </a:defRPr>
            </a:lvl1pPr>
          </a:lstStyle>
          <a:p>
            <a:r>
              <a:rPr lang="en-US"/>
              <a:t>Click to edit title</a:t>
            </a:r>
          </a:p>
        </p:txBody>
      </p:sp>
      <p:sp>
        <p:nvSpPr>
          <p:cNvPr id="5" name="Content Placeholder 4"/>
          <p:cNvSpPr>
            <a:spLocks noGrp="1"/>
          </p:cNvSpPr>
          <p:nvPr>
            <p:ph sz="quarter" idx="10"/>
          </p:nvPr>
        </p:nvSpPr>
        <p:spPr>
          <a:xfrm>
            <a:off x="628650" y="1024759"/>
            <a:ext cx="7886700" cy="3591295"/>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709381CA-97A3-4FCA-9631-40A5CE5A5B32}" type="datetime1">
              <a:rPr lang="en-US" smtClean="0"/>
              <a:t>2/6/2026</a:t>
            </a:fld>
            <a:endParaRPr lang="en-US"/>
          </a:p>
        </p:txBody>
      </p:sp>
      <p:sp>
        <p:nvSpPr>
          <p:cNvPr id="7"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9"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17679810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and Content (Solid Dark)">
    <p:bg>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28650" y="114300"/>
            <a:ext cx="7886700" cy="685800"/>
          </a:xfrm>
        </p:spPr>
        <p:txBody>
          <a:bodyPr>
            <a:normAutofit/>
          </a:bodyPr>
          <a:lstStyle>
            <a:lvl1pPr algn="r">
              <a:defRPr sz="2700">
                <a:solidFill>
                  <a:schemeClr val="accent2"/>
                </a:solidFill>
              </a:defRPr>
            </a:lvl1pPr>
          </a:lstStyle>
          <a:p>
            <a:r>
              <a:rPr lang="en-US"/>
              <a:t>Click to edit title</a:t>
            </a:r>
          </a:p>
        </p:txBody>
      </p:sp>
      <p:sp>
        <p:nvSpPr>
          <p:cNvPr id="5" name="Content Placeholder 4"/>
          <p:cNvSpPr>
            <a:spLocks noGrp="1"/>
          </p:cNvSpPr>
          <p:nvPr>
            <p:ph sz="quarter" idx="10"/>
          </p:nvPr>
        </p:nvSpPr>
        <p:spPr>
          <a:xfrm>
            <a:off x="628650" y="1024759"/>
            <a:ext cx="7886700" cy="3591295"/>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9E2A54BF-8020-4C18-A364-06A8035123CA}" type="datetime1">
              <a:rPr lang="en-US" smtClean="0"/>
              <a:t>2/6/2026</a:t>
            </a:fld>
            <a:endParaRPr lang="en-US"/>
          </a:p>
        </p:txBody>
      </p:sp>
      <p:sp>
        <p:nvSpPr>
          <p:cNvPr id="7"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9"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32302577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nd Content (Solid Lt Gray)">
    <p:bg>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28650" y="114300"/>
            <a:ext cx="7886700" cy="685800"/>
          </a:xfrm>
        </p:spPr>
        <p:txBody>
          <a:bodyPr>
            <a:normAutofit/>
          </a:bodyPr>
          <a:lstStyle>
            <a:lvl1pPr algn="r">
              <a:defRPr sz="2700">
                <a:solidFill>
                  <a:schemeClr val="accent1"/>
                </a:solidFill>
              </a:defRPr>
            </a:lvl1pPr>
          </a:lstStyle>
          <a:p>
            <a:r>
              <a:rPr lang="en-US"/>
              <a:t>Click to edit title</a:t>
            </a:r>
          </a:p>
        </p:txBody>
      </p:sp>
      <p:sp>
        <p:nvSpPr>
          <p:cNvPr id="5" name="Content Placeholder 4"/>
          <p:cNvSpPr>
            <a:spLocks noGrp="1"/>
          </p:cNvSpPr>
          <p:nvPr>
            <p:ph sz="quarter" idx="10"/>
          </p:nvPr>
        </p:nvSpPr>
        <p:spPr>
          <a:xfrm>
            <a:off x="628650" y="1024759"/>
            <a:ext cx="7886700" cy="3591295"/>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3"/>
          <p:cNvSpPr>
            <a:spLocks noGrp="1"/>
          </p:cNvSpPr>
          <p:nvPr>
            <p:ph type="dt" sz="half" idx="2"/>
          </p:nvPr>
        </p:nvSpPr>
        <p:spPr>
          <a:xfrm>
            <a:off x="628650" y="4767263"/>
            <a:ext cx="1018943" cy="273844"/>
          </a:xfrm>
          <a:prstGeom prst="rect">
            <a:avLst/>
          </a:prstGeom>
        </p:spPr>
        <p:txBody>
          <a:bodyPr vert="horz" lIns="91440" tIns="45720" rIns="91440" bIns="45720" rtlCol="0" anchor="ctr"/>
          <a:lstStyle>
            <a:lvl1pPr algn="l">
              <a:defRPr sz="900">
                <a:solidFill>
                  <a:schemeClr val="tx2"/>
                </a:solidFill>
              </a:defRPr>
            </a:lvl1pPr>
          </a:lstStyle>
          <a:p>
            <a:fld id="{B0EFFCB0-C7D4-4C99-8045-050DAA7015FB}" type="datetime1">
              <a:rPr lang="en-US" smtClean="0"/>
              <a:t>2/6/2026</a:t>
            </a:fld>
            <a:endParaRPr lang="en-US"/>
          </a:p>
        </p:txBody>
      </p:sp>
      <p:sp>
        <p:nvSpPr>
          <p:cNvPr id="11"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10" name="Slide Number Placeholder 5"/>
          <p:cNvSpPr>
            <a:spLocks noGrp="1"/>
          </p:cNvSpPr>
          <p:nvPr>
            <p:ph type="sldNum" sz="quarter" idx="4"/>
          </p:nvPr>
        </p:nvSpPr>
        <p:spPr>
          <a:xfrm>
            <a:off x="7418349" y="4767263"/>
            <a:ext cx="1097001" cy="273844"/>
          </a:xfrm>
          <a:prstGeom prst="rect">
            <a:avLst/>
          </a:prstGeom>
        </p:spPr>
        <p:txBody>
          <a:bodyPr vert="horz" lIns="91440" tIns="45720" rIns="91440" bIns="45720" rtlCol="0" anchor="ctr"/>
          <a:lstStyle>
            <a:lvl1pPr algn="r">
              <a:defRPr sz="900">
                <a:solidFill>
                  <a:schemeClr val="tx2"/>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38248708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Title and Content (Solid Dark)">
    <p:bg>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628650" y="114300"/>
            <a:ext cx="7886700" cy="685800"/>
          </a:xfrm>
        </p:spPr>
        <p:txBody>
          <a:bodyPr>
            <a:normAutofit/>
          </a:bodyPr>
          <a:lstStyle>
            <a:lvl1pPr algn="r">
              <a:defRPr sz="2700">
                <a:solidFill>
                  <a:schemeClr val="accent2"/>
                </a:solidFill>
              </a:defRPr>
            </a:lvl1pPr>
          </a:lstStyle>
          <a:p>
            <a:r>
              <a:rPr lang="en-US"/>
              <a:t>Click to edit title</a:t>
            </a:r>
          </a:p>
        </p:txBody>
      </p:sp>
      <p:sp>
        <p:nvSpPr>
          <p:cNvPr id="11" name="Content Placeholder 4"/>
          <p:cNvSpPr>
            <a:spLocks noGrp="1"/>
          </p:cNvSpPr>
          <p:nvPr>
            <p:ph sz="quarter" idx="10"/>
          </p:nvPr>
        </p:nvSpPr>
        <p:spPr>
          <a:xfrm>
            <a:off x="628650" y="1024759"/>
            <a:ext cx="4676215" cy="3591295"/>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Picture Placeholder 2"/>
          <p:cNvSpPr>
            <a:spLocks noGrp="1"/>
          </p:cNvSpPr>
          <p:nvPr>
            <p:ph type="pic" sz="quarter" idx="13"/>
          </p:nvPr>
        </p:nvSpPr>
        <p:spPr>
          <a:xfrm>
            <a:off x="5740174" y="1023619"/>
            <a:ext cx="3403826" cy="3403826"/>
          </a:xfrm>
        </p:spPr>
        <p:txBody>
          <a:bodyPr/>
          <a:lstStyle>
            <a:lvl1pPr>
              <a:buClr>
                <a:schemeClr val="accent2"/>
              </a:buClr>
              <a:defRPr>
                <a:solidFill>
                  <a:schemeClr val="bg1"/>
                </a:solidFill>
              </a:defRPr>
            </a:lvl1pPr>
          </a:lstStyle>
          <a:p>
            <a:endParaRPr lang="en-US"/>
          </a:p>
        </p:txBody>
      </p:sp>
      <p:sp>
        <p:nvSpPr>
          <p:cNvPr id="8"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3359A67E-1E46-4150-A1FD-ADC8B53A956D}" type="datetime1">
              <a:rPr lang="en-US" smtClean="0"/>
              <a:t>2/6/2026</a:t>
            </a:fld>
            <a:endParaRPr lang="en-US"/>
          </a:p>
        </p:txBody>
      </p:sp>
      <p:sp>
        <p:nvSpPr>
          <p:cNvPr id="7"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9"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153898785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_Title and Content (Solid Dark)">
    <p:bg>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28650" y="114300"/>
            <a:ext cx="7886700" cy="685800"/>
          </a:xfrm>
        </p:spPr>
        <p:txBody>
          <a:bodyPr>
            <a:normAutofit/>
          </a:bodyPr>
          <a:lstStyle>
            <a:lvl1pPr algn="r">
              <a:defRPr sz="2700">
                <a:solidFill>
                  <a:schemeClr val="accent2"/>
                </a:solidFill>
              </a:defRPr>
            </a:lvl1pPr>
          </a:lstStyle>
          <a:p>
            <a:r>
              <a:rPr lang="en-US"/>
              <a:t>Click to edit title</a:t>
            </a:r>
          </a:p>
        </p:txBody>
      </p:sp>
      <p:sp>
        <p:nvSpPr>
          <p:cNvPr id="10" name="Content Placeholder 4"/>
          <p:cNvSpPr>
            <a:spLocks noGrp="1"/>
          </p:cNvSpPr>
          <p:nvPr>
            <p:ph sz="quarter" idx="10"/>
          </p:nvPr>
        </p:nvSpPr>
        <p:spPr>
          <a:xfrm>
            <a:off x="628650" y="1024759"/>
            <a:ext cx="4676215" cy="3591295"/>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2"/>
          <p:cNvSpPr>
            <a:spLocks noGrp="1"/>
          </p:cNvSpPr>
          <p:nvPr>
            <p:ph type="pic" sz="quarter" idx="13"/>
          </p:nvPr>
        </p:nvSpPr>
        <p:spPr>
          <a:xfrm>
            <a:off x="5740174" y="1023619"/>
            <a:ext cx="3403826" cy="3403826"/>
          </a:xfrm>
        </p:spPr>
        <p:txBody>
          <a:bodyPr/>
          <a:lstStyle>
            <a:lvl1pPr>
              <a:buClr>
                <a:schemeClr val="accent2"/>
              </a:buClr>
              <a:defRPr>
                <a:solidFill>
                  <a:schemeClr val="bg1"/>
                </a:solidFill>
              </a:defRPr>
            </a:lvl1pPr>
          </a:lstStyle>
          <a:p>
            <a:endParaRPr lang="en-US"/>
          </a:p>
        </p:txBody>
      </p:sp>
      <p:sp>
        <p:nvSpPr>
          <p:cNvPr id="8"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94C6A4EE-8887-4EE3-96F4-FAB36D025552}" type="datetime1">
              <a:rPr lang="en-US" smtClean="0"/>
              <a:t>2/6/2026</a:t>
            </a:fld>
            <a:endParaRPr lang="en-US"/>
          </a:p>
        </p:txBody>
      </p:sp>
      <p:sp>
        <p:nvSpPr>
          <p:cNvPr id="7"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9"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169450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Title and Content (Solid Lt Gray)">
    <p:bg>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28650" y="114300"/>
            <a:ext cx="7886700" cy="685800"/>
          </a:xfrm>
        </p:spPr>
        <p:txBody>
          <a:bodyPr>
            <a:normAutofit/>
          </a:bodyPr>
          <a:lstStyle>
            <a:lvl1pPr algn="r">
              <a:defRPr sz="2700">
                <a:solidFill>
                  <a:schemeClr val="accent1"/>
                </a:solidFill>
              </a:defRPr>
            </a:lvl1pPr>
          </a:lstStyle>
          <a:p>
            <a:r>
              <a:rPr lang="en-US"/>
              <a:t>Click to edit title</a:t>
            </a:r>
          </a:p>
        </p:txBody>
      </p:sp>
      <p:sp>
        <p:nvSpPr>
          <p:cNvPr id="7" name="Content Placeholder 4"/>
          <p:cNvSpPr>
            <a:spLocks noGrp="1"/>
          </p:cNvSpPr>
          <p:nvPr>
            <p:ph sz="quarter" idx="10"/>
          </p:nvPr>
        </p:nvSpPr>
        <p:spPr>
          <a:xfrm>
            <a:off x="628650" y="1024759"/>
            <a:ext cx="4676215" cy="3591295"/>
          </a:xfr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Picture Placeholder 2"/>
          <p:cNvSpPr>
            <a:spLocks noGrp="1"/>
          </p:cNvSpPr>
          <p:nvPr>
            <p:ph type="pic" sz="quarter" idx="13"/>
          </p:nvPr>
        </p:nvSpPr>
        <p:spPr>
          <a:xfrm>
            <a:off x="5740174" y="1023619"/>
            <a:ext cx="3403826" cy="3403826"/>
          </a:xfrm>
        </p:spPr>
        <p:txBody>
          <a:bodyPr/>
          <a:lstStyle>
            <a:lvl1pPr>
              <a:buClr>
                <a:schemeClr val="tx1"/>
              </a:buClr>
              <a:defRPr>
                <a:solidFill>
                  <a:schemeClr val="tx1"/>
                </a:solidFill>
              </a:defRPr>
            </a:lvl1pPr>
          </a:lstStyle>
          <a:p>
            <a:endParaRPr lang="en-US"/>
          </a:p>
        </p:txBody>
      </p:sp>
      <p:sp>
        <p:nvSpPr>
          <p:cNvPr id="9" name="Date Placeholder 3"/>
          <p:cNvSpPr>
            <a:spLocks noGrp="1"/>
          </p:cNvSpPr>
          <p:nvPr>
            <p:ph type="dt" sz="half" idx="2"/>
          </p:nvPr>
        </p:nvSpPr>
        <p:spPr>
          <a:xfrm>
            <a:off x="628650" y="4767263"/>
            <a:ext cx="1018943" cy="273844"/>
          </a:xfrm>
          <a:prstGeom prst="rect">
            <a:avLst/>
          </a:prstGeom>
        </p:spPr>
        <p:txBody>
          <a:bodyPr vert="horz" lIns="91440" tIns="45720" rIns="91440" bIns="45720" rtlCol="0" anchor="ctr"/>
          <a:lstStyle>
            <a:lvl1pPr algn="l">
              <a:defRPr sz="900">
                <a:solidFill>
                  <a:schemeClr val="tx2"/>
                </a:solidFill>
              </a:defRPr>
            </a:lvl1pPr>
          </a:lstStyle>
          <a:p>
            <a:fld id="{7B2B9E00-46FD-4690-BDE5-215EA63B8CD9}" type="datetime1">
              <a:rPr lang="en-US" smtClean="0"/>
              <a:t>2/6/2026</a:t>
            </a:fld>
            <a:endParaRPr lang="en-US"/>
          </a:p>
        </p:txBody>
      </p:sp>
      <p:sp>
        <p:nvSpPr>
          <p:cNvPr id="11"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10" name="Slide Number Placeholder 5"/>
          <p:cNvSpPr>
            <a:spLocks noGrp="1"/>
          </p:cNvSpPr>
          <p:nvPr>
            <p:ph type="sldNum" sz="quarter" idx="4"/>
          </p:nvPr>
        </p:nvSpPr>
        <p:spPr>
          <a:xfrm>
            <a:off x="7418349" y="4767263"/>
            <a:ext cx="1097001" cy="273844"/>
          </a:xfrm>
          <a:prstGeom prst="rect">
            <a:avLst/>
          </a:prstGeom>
        </p:spPr>
        <p:txBody>
          <a:bodyPr vert="horz" lIns="91440" tIns="45720" rIns="91440" bIns="45720" rtlCol="0" anchor="ctr"/>
          <a:lstStyle>
            <a:lvl1pPr algn="r">
              <a:defRPr sz="900">
                <a:solidFill>
                  <a:schemeClr val="tx2"/>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298649004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am Page (4 Up)">
    <p:spTree>
      <p:nvGrpSpPr>
        <p:cNvPr id="1" name=""/>
        <p:cNvGrpSpPr/>
        <p:nvPr/>
      </p:nvGrpSpPr>
      <p:grpSpPr>
        <a:xfrm>
          <a:off x="0" y="0"/>
          <a:ext cx="0" cy="0"/>
          <a:chOff x="0" y="0"/>
          <a:chExt cx="0" cy="0"/>
        </a:xfrm>
      </p:grpSpPr>
      <p:sp>
        <p:nvSpPr>
          <p:cNvPr id="8" name="Rectangle 7"/>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17" name="Rectangle 16"/>
          <p:cNvSpPr/>
          <p:nvPr userDrawn="1"/>
        </p:nvSpPr>
        <p:spPr>
          <a:xfrm>
            <a:off x="0" y="912018"/>
            <a:ext cx="9144000" cy="374094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Picture Placeholder 2"/>
          <p:cNvSpPr>
            <a:spLocks noGrp="1"/>
          </p:cNvSpPr>
          <p:nvPr>
            <p:ph type="pic" sz="quarter" idx="13" hasCustomPrompt="1"/>
          </p:nvPr>
        </p:nvSpPr>
        <p:spPr>
          <a:xfrm>
            <a:off x="604749" y="1486424"/>
            <a:ext cx="1571132" cy="1571132"/>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7" name="Text Placeholder 3"/>
          <p:cNvSpPr>
            <a:spLocks noGrp="1"/>
          </p:cNvSpPr>
          <p:nvPr>
            <p:ph type="body" sz="quarter" idx="15" hasCustomPrompt="1"/>
          </p:nvPr>
        </p:nvSpPr>
        <p:spPr>
          <a:xfrm>
            <a:off x="436290" y="3258860"/>
            <a:ext cx="1906858" cy="542925"/>
          </a:xfrm>
        </p:spPr>
        <p:txBody>
          <a:bodyPr>
            <a:normAutofit/>
          </a:bodyPr>
          <a:lstStyle>
            <a:lvl1pPr marL="0" indent="0" algn="ctr">
              <a:lnSpc>
                <a:spcPct val="100000"/>
              </a:lnSpc>
              <a:spcBef>
                <a:spcPts val="0"/>
              </a:spcBef>
              <a:buNone/>
              <a:defRPr sz="1350" b="0">
                <a:solidFill>
                  <a:schemeClr val="tx2"/>
                </a:solidFill>
              </a:defRPr>
            </a:lvl1pPr>
          </a:lstStyle>
          <a:p>
            <a:pPr lvl="0"/>
            <a:r>
              <a:rPr lang="en-US" err="1"/>
              <a:t>Firstname</a:t>
            </a:r>
            <a:r>
              <a:rPr lang="en-US"/>
              <a:t> </a:t>
            </a:r>
            <a:r>
              <a:rPr lang="en-US" err="1"/>
              <a:t>Lastname</a:t>
            </a:r>
            <a:endParaRPr lang="en-US"/>
          </a:p>
          <a:p>
            <a:pPr lvl="0"/>
            <a:r>
              <a:rPr lang="en-US"/>
              <a:t>Job Title</a:t>
            </a:r>
          </a:p>
        </p:txBody>
      </p:sp>
      <p:sp>
        <p:nvSpPr>
          <p:cNvPr id="10" name="Picture Placeholder 2"/>
          <p:cNvSpPr>
            <a:spLocks noGrp="1"/>
          </p:cNvSpPr>
          <p:nvPr>
            <p:ph type="pic" sz="quarter" idx="16" hasCustomPrompt="1"/>
          </p:nvPr>
        </p:nvSpPr>
        <p:spPr>
          <a:xfrm>
            <a:off x="2734632" y="1475680"/>
            <a:ext cx="1571132" cy="1571132"/>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11" name="Text Placeholder 3"/>
          <p:cNvSpPr>
            <a:spLocks noGrp="1"/>
          </p:cNvSpPr>
          <p:nvPr>
            <p:ph type="body" sz="quarter" idx="17" hasCustomPrompt="1"/>
          </p:nvPr>
        </p:nvSpPr>
        <p:spPr>
          <a:xfrm>
            <a:off x="2566173" y="3258860"/>
            <a:ext cx="1906858" cy="542925"/>
          </a:xfrm>
        </p:spPr>
        <p:txBody>
          <a:bodyPr>
            <a:normAutofit/>
          </a:bodyPr>
          <a:lstStyle>
            <a:lvl1pPr marL="0" indent="0" algn="ctr">
              <a:lnSpc>
                <a:spcPct val="100000"/>
              </a:lnSpc>
              <a:spcBef>
                <a:spcPts val="0"/>
              </a:spcBef>
              <a:buNone/>
              <a:defRPr sz="1350" b="0">
                <a:solidFill>
                  <a:schemeClr val="tx2"/>
                </a:solidFill>
              </a:defRPr>
            </a:lvl1pPr>
          </a:lstStyle>
          <a:p>
            <a:pPr lvl="0"/>
            <a:r>
              <a:rPr lang="en-US" err="1"/>
              <a:t>Firstname</a:t>
            </a:r>
            <a:r>
              <a:rPr lang="en-US"/>
              <a:t> </a:t>
            </a:r>
            <a:r>
              <a:rPr lang="en-US" err="1"/>
              <a:t>Lastname</a:t>
            </a:r>
            <a:endParaRPr lang="en-US"/>
          </a:p>
          <a:p>
            <a:pPr lvl="0"/>
            <a:r>
              <a:rPr lang="en-US"/>
              <a:t>Job Title</a:t>
            </a:r>
          </a:p>
        </p:txBody>
      </p:sp>
      <p:sp>
        <p:nvSpPr>
          <p:cNvPr id="12" name="Picture Placeholder 2"/>
          <p:cNvSpPr>
            <a:spLocks noGrp="1"/>
          </p:cNvSpPr>
          <p:nvPr>
            <p:ph type="pic" sz="quarter" idx="18" hasCustomPrompt="1"/>
          </p:nvPr>
        </p:nvSpPr>
        <p:spPr>
          <a:xfrm>
            <a:off x="4864515" y="1475680"/>
            <a:ext cx="1571132" cy="1571132"/>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13" name="Text Placeholder 3"/>
          <p:cNvSpPr>
            <a:spLocks noGrp="1"/>
          </p:cNvSpPr>
          <p:nvPr>
            <p:ph type="body" sz="quarter" idx="19" hasCustomPrompt="1"/>
          </p:nvPr>
        </p:nvSpPr>
        <p:spPr>
          <a:xfrm>
            <a:off x="4696056" y="3258860"/>
            <a:ext cx="1906858" cy="542925"/>
          </a:xfrm>
        </p:spPr>
        <p:txBody>
          <a:bodyPr>
            <a:normAutofit/>
          </a:bodyPr>
          <a:lstStyle>
            <a:lvl1pPr marL="0" indent="0" algn="ctr">
              <a:lnSpc>
                <a:spcPct val="100000"/>
              </a:lnSpc>
              <a:spcBef>
                <a:spcPts val="0"/>
              </a:spcBef>
              <a:buNone/>
              <a:defRPr sz="1350" b="0">
                <a:solidFill>
                  <a:schemeClr val="tx2"/>
                </a:solidFill>
              </a:defRPr>
            </a:lvl1pPr>
          </a:lstStyle>
          <a:p>
            <a:pPr lvl="0"/>
            <a:r>
              <a:rPr lang="en-US" err="1"/>
              <a:t>Firstname</a:t>
            </a:r>
            <a:r>
              <a:rPr lang="en-US"/>
              <a:t> </a:t>
            </a:r>
            <a:r>
              <a:rPr lang="en-US" err="1"/>
              <a:t>Lastname</a:t>
            </a:r>
            <a:endParaRPr lang="en-US"/>
          </a:p>
          <a:p>
            <a:pPr lvl="0"/>
            <a:r>
              <a:rPr lang="en-US"/>
              <a:t>Job Title</a:t>
            </a:r>
          </a:p>
        </p:txBody>
      </p:sp>
      <p:sp>
        <p:nvSpPr>
          <p:cNvPr id="14" name="Picture Placeholder 2"/>
          <p:cNvSpPr>
            <a:spLocks noGrp="1"/>
          </p:cNvSpPr>
          <p:nvPr>
            <p:ph type="pic" sz="quarter" idx="20" hasCustomPrompt="1"/>
          </p:nvPr>
        </p:nvSpPr>
        <p:spPr>
          <a:xfrm>
            <a:off x="6994398" y="1475680"/>
            <a:ext cx="1571132" cy="1571132"/>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15" name="Text Placeholder 3"/>
          <p:cNvSpPr>
            <a:spLocks noGrp="1"/>
          </p:cNvSpPr>
          <p:nvPr>
            <p:ph type="body" sz="quarter" idx="21" hasCustomPrompt="1"/>
          </p:nvPr>
        </p:nvSpPr>
        <p:spPr>
          <a:xfrm>
            <a:off x="6825939" y="3255871"/>
            <a:ext cx="1906858" cy="542925"/>
          </a:xfrm>
        </p:spPr>
        <p:txBody>
          <a:bodyPr>
            <a:normAutofit/>
          </a:bodyPr>
          <a:lstStyle>
            <a:lvl1pPr marL="0" indent="0" algn="ctr">
              <a:lnSpc>
                <a:spcPct val="100000"/>
              </a:lnSpc>
              <a:spcBef>
                <a:spcPts val="0"/>
              </a:spcBef>
              <a:buNone/>
              <a:defRPr sz="1350" b="0">
                <a:solidFill>
                  <a:schemeClr val="tx2"/>
                </a:solidFill>
              </a:defRPr>
            </a:lvl1pPr>
          </a:lstStyle>
          <a:p>
            <a:pPr lvl="0"/>
            <a:r>
              <a:rPr lang="en-US" err="1"/>
              <a:t>Firstname</a:t>
            </a:r>
            <a:r>
              <a:rPr lang="en-US"/>
              <a:t> </a:t>
            </a:r>
            <a:r>
              <a:rPr lang="en-US" err="1"/>
              <a:t>Lastname</a:t>
            </a:r>
            <a:endParaRPr lang="en-US"/>
          </a:p>
          <a:p>
            <a:pPr lvl="0"/>
            <a:r>
              <a:rPr lang="en-US"/>
              <a:t>Job Title</a:t>
            </a:r>
          </a:p>
        </p:txBody>
      </p:sp>
      <p:sp>
        <p:nvSpPr>
          <p:cNvPr id="16" name="Rectangle 15"/>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Date Placeholder 2"/>
          <p:cNvSpPr>
            <a:spLocks noGrp="1"/>
          </p:cNvSpPr>
          <p:nvPr>
            <p:ph type="dt" sz="half" idx="10"/>
          </p:nvPr>
        </p:nvSpPr>
        <p:spPr/>
        <p:txBody>
          <a:bodyPr/>
          <a:lstStyle/>
          <a:p>
            <a:fld id="{F700E382-D2F7-407E-B21D-C56DEF354031}" type="datetime1">
              <a:rPr lang="en-US" smtClean="0"/>
              <a:t>2/6/2026</a:t>
            </a:fld>
            <a:endParaRPr lang="en-US"/>
          </a:p>
        </p:txBody>
      </p:sp>
      <p:sp>
        <p:nvSpPr>
          <p:cNvPr id="19"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3278020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am Page (3 Up)">
    <p:spTree>
      <p:nvGrpSpPr>
        <p:cNvPr id="1" name=""/>
        <p:cNvGrpSpPr/>
        <p:nvPr/>
      </p:nvGrpSpPr>
      <p:grpSpPr>
        <a:xfrm>
          <a:off x="0" y="0"/>
          <a:ext cx="0" cy="0"/>
          <a:chOff x="0" y="0"/>
          <a:chExt cx="0" cy="0"/>
        </a:xfrm>
      </p:grpSpPr>
      <p:sp>
        <p:nvSpPr>
          <p:cNvPr id="8" name="Rectangle 7"/>
          <p:cNvSpPr/>
          <p:nvPr userDrawn="1"/>
        </p:nvSpPr>
        <p:spPr>
          <a:xfrm>
            <a:off x="0" y="0"/>
            <a:ext cx="9144000" cy="91440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17" name="Rectangle 16"/>
          <p:cNvSpPr/>
          <p:nvPr userDrawn="1"/>
        </p:nvSpPr>
        <p:spPr>
          <a:xfrm>
            <a:off x="0" y="912018"/>
            <a:ext cx="9144000" cy="374094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Picture Placeholder 2"/>
          <p:cNvSpPr>
            <a:spLocks noGrp="1"/>
          </p:cNvSpPr>
          <p:nvPr>
            <p:ph type="pic" sz="quarter" idx="13" hasCustomPrompt="1"/>
          </p:nvPr>
        </p:nvSpPr>
        <p:spPr>
          <a:xfrm>
            <a:off x="1179610" y="1473294"/>
            <a:ext cx="1749143" cy="1749143"/>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7" name="Text Placeholder 3"/>
          <p:cNvSpPr>
            <a:spLocks noGrp="1"/>
          </p:cNvSpPr>
          <p:nvPr>
            <p:ph type="body" sz="quarter" idx="15" hasCustomPrompt="1"/>
          </p:nvPr>
        </p:nvSpPr>
        <p:spPr>
          <a:xfrm>
            <a:off x="1101919" y="3423741"/>
            <a:ext cx="1906858" cy="542925"/>
          </a:xfrm>
        </p:spPr>
        <p:txBody>
          <a:bodyPr>
            <a:normAutofit/>
          </a:bodyPr>
          <a:lstStyle>
            <a:lvl1pPr marL="0" indent="0" algn="ctr">
              <a:lnSpc>
                <a:spcPct val="100000"/>
              </a:lnSpc>
              <a:spcBef>
                <a:spcPts val="0"/>
              </a:spcBef>
              <a:buNone/>
              <a:defRPr sz="1350" b="0">
                <a:solidFill>
                  <a:schemeClr val="tx2"/>
                </a:solidFill>
              </a:defRPr>
            </a:lvl1pPr>
          </a:lstStyle>
          <a:p>
            <a:pPr lvl="0"/>
            <a:r>
              <a:rPr lang="en-US" err="1"/>
              <a:t>Firstname</a:t>
            </a:r>
            <a:r>
              <a:rPr lang="en-US"/>
              <a:t> </a:t>
            </a:r>
            <a:r>
              <a:rPr lang="en-US" err="1"/>
              <a:t>Lastname</a:t>
            </a:r>
            <a:endParaRPr lang="en-US"/>
          </a:p>
          <a:p>
            <a:pPr lvl="0"/>
            <a:r>
              <a:rPr lang="en-US"/>
              <a:t>Job Title</a:t>
            </a:r>
          </a:p>
        </p:txBody>
      </p:sp>
      <p:sp>
        <p:nvSpPr>
          <p:cNvPr id="10" name="Picture Placeholder 2"/>
          <p:cNvSpPr>
            <a:spLocks noGrp="1"/>
          </p:cNvSpPr>
          <p:nvPr>
            <p:ph type="pic" sz="quarter" idx="16" hasCustomPrompt="1"/>
          </p:nvPr>
        </p:nvSpPr>
        <p:spPr>
          <a:xfrm>
            <a:off x="3618406" y="1473294"/>
            <a:ext cx="1738398" cy="1738398"/>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11" name="Text Placeholder 3"/>
          <p:cNvSpPr>
            <a:spLocks noGrp="1"/>
          </p:cNvSpPr>
          <p:nvPr>
            <p:ph type="body" sz="quarter" idx="17" hasCustomPrompt="1"/>
          </p:nvPr>
        </p:nvSpPr>
        <p:spPr>
          <a:xfrm>
            <a:off x="3534177" y="3423741"/>
            <a:ext cx="1906858" cy="542925"/>
          </a:xfrm>
        </p:spPr>
        <p:txBody>
          <a:bodyPr>
            <a:normAutofit/>
          </a:bodyPr>
          <a:lstStyle>
            <a:lvl1pPr marL="0" indent="0" algn="ctr">
              <a:lnSpc>
                <a:spcPct val="100000"/>
              </a:lnSpc>
              <a:spcBef>
                <a:spcPts val="0"/>
              </a:spcBef>
              <a:buNone/>
              <a:defRPr sz="1350" b="0">
                <a:solidFill>
                  <a:schemeClr val="tx2"/>
                </a:solidFill>
              </a:defRPr>
            </a:lvl1pPr>
          </a:lstStyle>
          <a:p>
            <a:pPr lvl="0"/>
            <a:r>
              <a:rPr lang="en-US" err="1"/>
              <a:t>Firstname</a:t>
            </a:r>
            <a:r>
              <a:rPr lang="en-US"/>
              <a:t> </a:t>
            </a:r>
            <a:r>
              <a:rPr lang="en-US" err="1"/>
              <a:t>Lastname</a:t>
            </a:r>
            <a:endParaRPr lang="en-US"/>
          </a:p>
          <a:p>
            <a:pPr lvl="0"/>
            <a:r>
              <a:rPr lang="en-US"/>
              <a:t>Job Title</a:t>
            </a:r>
          </a:p>
        </p:txBody>
      </p:sp>
      <p:sp>
        <p:nvSpPr>
          <p:cNvPr id="12" name="Picture Placeholder 2"/>
          <p:cNvSpPr>
            <a:spLocks noGrp="1"/>
          </p:cNvSpPr>
          <p:nvPr>
            <p:ph type="pic" sz="quarter" idx="18" hasCustomPrompt="1"/>
          </p:nvPr>
        </p:nvSpPr>
        <p:spPr>
          <a:xfrm>
            <a:off x="6050663" y="1473294"/>
            <a:ext cx="1738398" cy="1738398"/>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13" name="Text Placeholder 3"/>
          <p:cNvSpPr>
            <a:spLocks noGrp="1"/>
          </p:cNvSpPr>
          <p:nvPr>
            <p:ph type="body" sz="quarter" idx="19" hasCustomPrompt="1"/>
          </p:nvPr>
        </p:nvSpPr>
        <p:spPr>
          <a:xfrm>
            <a:off x="5966434" y="3423741"/>
            <a:ext cx="1906858" cy="542925"/>
          </a:xfrm>
        </p:spPr>
        <p:txBody>
          <a:bodyPr>
            <a:normAutofit/>
          </a:bodyPr>
          <a:lstStyle>
            <a:lvl1pPr marL="0" indent="0" algn="ctr">
              <a:lnSpc>
                <a:spcPct val="100000"/>
              </a:lnSpc>
              <a:spcBef>
                <a:spcPts val="0"/>
              </a:spcBef>
              <a:buNone/>
              <a:defRPr sz="1350" b="0">
                <a:solidFill>
                  <a:schemeClr val="tx2"/>
                </a:solidFill>
              </a:defRPr>
            </a:lvl1pPr>
          </a:lstStyle>
          <a:p>
            <a:pPr lvl="0"/>
            <a:r>
              <a:rPr lang="en-US" err="1"/>
              <a:t>Firstname</a:t>
            </a:r>
            <a:r>
              <a:rPr lang="en-US"/>
              <a:t> </a:t>
            </a:r>
            <a:r>
              <a:rPr lang="en-US" err="1"/>
              <a:t>Lastname</a:t>
            </a:r>
            <a:endParaRPr lang="en-US"/>
          </a:p>
          <a:p>
            <a:pPr lvl="0"/>
            <a:r>
              <a:rPr lang="en-US"/>
              <a:t>Job Title</a:t>
            </a:r>
          </a:p>
        </p:txBody>
      </p:sp>
      <p:sp>
        <p:nvSpPr>
          <p:cNvPr id="16" name="Rectangle 15"/>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Date Placeholder 2"/>
          <p:cNvSpPr>
            <a:spLocks noGrp="1"/>
          </p:cNvSpPr>
          <p:nvPr>
            <p:ph type="dt" sz="half" idx="10"/>
          </p:nvPr>
        </p:nvSpPr>
        <p:spPr/>
        <p:txBody>
          <a:bodyPr/>
          <a:lstStyle/>
          <a:p>
            <a:fld id="{6DCF9F10-E024-4AAE-BB49-23A6CB2CBAA7}" type="datetime1">
              <a:rPr lang="en-US" smtClean="0"/>
              <a:t>2/6/2026</a:t>
            </a:fld>
            <a:endParaRPr lang="en-US"/>
          </a:p>
        </p:txBody>
      </p:sp>
      <p:sp>
        <p:nvSpPr>
          <p:cNvPr id="19"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9608245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am Page 4-Up White Vertical">
    <p:spTree>
      <p:nvGrpSpPr>
        <p:cNvPr id="1" name=""/>
        <p:cNvGrpSpPr/>
        <p:nvPr/>
      </p:nvGrpSpPr>
      <p:grpSpPr>
        <a:xfrm>
          <a:off x="0" y="0"/>
          <a:ext cx="0" cy="0"/>
          <a:chOff x="0" y="0"/>
          <a:chExt cx="0" cy="0"/>
        </a:xfrm>
      </p:grpSpPr>
      <p:sp>
        <p:nvSpPr>
          <p:cNvPr id="8" name="Rectangle 7"/>
          <p:cNvSpPr/>
          <p:nvPr userDrawn="1"/>
        </p:nvSpPr>
        <p:spPr>
          <a:xfrm>
            <a:off x="0" y="0"/>
            <a:ext cx="9144000" cy="914400"/>
          </a:xfrm>
          <a:prstGeom prst="rect">
            <a:avLst/>
          </a:prstGeom>
          <a:solidFill>
            <a:srgbClr val="003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6" name="Picture Placeholder 2"/>
          <p:cNvSpPr>
            <a:spLocks noGrp="1"/>
          </p:cNvSpPr>
          <p:nvPr>
            <p:ph type="pic" sz="quarter" idx="13" hasCustomPrompt="1"/>
          </p:nvPr>
        </p:nvSpPr>
        <p:spPr>
          <a:xfrm>
            <a:off x="604749" y="1486424"/>
            <a:ext cx="1571132" cy="1571132"/>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7" name="Text Placeholder 3"/>
          <p:cNvSpPr>
            <a:spLocks noGrp="1"/>
          </p:cNvSpPr>
          <p:nvPr>
            <p:ph type="body" sz="quarter" idx="15" hasCustomPrompt="1"/>
          </p:nvPr>
        </p:nvSpPr>
        <p:spPr>
          <a:xfrm>
            <a:off x="436290" y="3258860"/>
            <a:ext cx="1906858" cy="1217890"/>
          </a:xfrm>
        </p:spPr>
        <p:txBody>
          <a:bodyPr>
            <a:normAutofit/>
          </a:bodyPr>
          <a:lstStyle>
            <a:lvl1pPr marL="0" indent="0" algn="ctr">
              <a:lnSpc>
                <a:spcPct val="100000"/>
              </a:lnSpc>
              <a:spcBef>
                <a:spcPts val="0"/>
              </a:spcBef>
              <a:buNone/>
              <a:defRPr sz="1350" b="0">
                <a:solidFill>
                  <a:schemeClr val="tx2"/>
                </a:solidFill>
              </a:defRPr>
            </a:lvl1pPr>
          </a:lstStyle>
          <a:p>
            <a:pPr lvl="0"/>
            <a:r>
              <a:rPr lang="en-US"/>
              <a:t>Click to edit text</a:t>
            </a:r>
          </a:p>
        </p:txBody>
      </p:sp>
      <p:sp>
        <p:nvSpPr>
          <p:cNvPr id="10" name="Picture Placeholder 2"/>
          <p:cNvSpPr>
            <a:spLocks noGrp="1"/>
          </p:cNvSpPr>
          <p:nvPr>
            <p:ph type="pic" sz="quarter" idx="16" hasCustomPrompt="1"/>
          </p:nvPr>
        </p:nvSpPr>
        <p:spPr>
          <a:xfrm>
            <a:off x="2734632" y="1475680"/>
            <a:ext cx="1571132" cy="1571132"/>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11" name="Text Placeholder 3"/>
          <p:cNvSpPr>
            <a:spLocks noGrp="1"/>
          </p:cNvSpPr>
          <p:nvPr>
            <p:ph type="body" sz="quarter" idx="17" hasCustomPrompt="1"/>
          </p:nvPr>
        </p:nvSpPr>
        <p:spPr>
          <a:xfrm>
            <a:off x="2566173" y="3258860"/>
            <a:ext cx="1906858" cy="1217889"/>
          </a:xfrm>
        </p:spPr>
        <p:txBody>
          <a:bodyPr>
            <a:normAutofit/>
          </a:bodyPr>
          <a:lstStyle>
            <a:lvl1pPr marL="0" indent="0" algn="ctr">
              <a:lnSpc>
                <a:spcPct val="100000"/>
              </a:lnSpc>
              <a:spcBef>
                <a:spcPts val="0"/>
              </a:spcBef>
              <a:buNone/>
              <a:defRPr sz="1350" b="0">
                <a:solidFill>
                  <a:schemeClr val="tx2"/>
                </a:solidFill>
              </a:defRPr>
            </a:lvl1pPr>
          </a:lstStyle>
          <a:p>
            <a:pPr lvl="0"/>
            <a:r>
              <a:rPr lang="en-US"/>
              <a:t>Click to edit text</a:t>
            </a:r>
          </a:p>
        </p:txBody>
      </p:sp>
      <p:sp>
        <p:nvSpPr>
          <p:cNvPr id="12" name="Picture Placeholder 2"/>
          <p:cNvSpPr>
            <a:spLocks noGrp="1"/>
          </p:cNvSpPr>
          <p:nvPr>
            <p:ph type="pic" sz="quarter" idx="18" hasCustomPrompt="1"/>
          </p:nvPr>
        </p:nvSpPr>
        <p:spPr>
          <a:xfrm>
            <a:off x="4864515" y="1475680"/>
            <a:ext cx="1571132" cy="1571132"/>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13" name="Text Placeholder 3"/>
          <p:cNvSpPr>
            <a:spLocks noGrp="1"/>
          </p:cNvSpPr>
          <p:nvPr>
            <p:ph type="body" sz="quarter" idx="19" hasCustomPrompt="1"/>
          </p:nvPr>
        </p:nvSpPr>
        <p:spPr>
          <a:xfrm>
            <a:off x="4696056" y="3258860"/>
            <a:ext cx="1906858" cy="1217889"/>
          </a:xfrm>
        </p:spPr>
        <p:txBody>
          <a:bodyPr>
            <a:normAutofit/>
          </a:bodyPr>
          <a:lstStyle>
            <a:lvl1pPr marL="0" indent="0" algn="ctr">
              <a:lnSpc>
                <a:spcPct val="100000"/>
              </a:lnSpc>
              <a:spcBef>
                <a:spcPts val="0"/>
              </a:spcBef>
              <a:buNone/>
              <a:defRPr sz="1350" b="0">
                <a:solidFill>
                  <a:schemeClr val="tx2"/>
                </a:solidFill>
              </a:defRPr>
            </a:lvl1pPr>
          </a:lstStyle>
          <a:p>
            <a:pPr lvl="0"/>
            <a:r>
              <a:rPr lang="en-US"/>
              <a:t>Click to edit text</a:t>
            </a:r>
          </a:p>
        </p:txBody>
      </p:sp>
      <p:sp>
        <p:nvSpPr>
          <p:cNvPr id="14" name="Picture Placeholder 2"/>
          <p:cNvSpPr>
            <a:spLocks noGrp="1"/>
          </p:cNvSpPr>
          <p:nvPr>
            <p:ph type="pic" sz="quarter" idx="20" hasCustomPrompt="1"/>
          </p:nvPr>
        </p:nvSpPr>
        <p:spPr>
          <a:xfrm>
            <a:off x="6994398" y="1475680"/>
            <a:ext cx="1571132" cy="1571132"/>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15" name="Text Placeholder 3"/>
          <p:cNvSpPr>
            <a:spLocks noGrp="1"/>
          </p:cNvSpPr>
          <p:nvPr>
            <p:ph type="body" sz="quarter" idx="21" hasCustomPrompt="1"/>
          </p:nvPr>
        </p:nvSpPr>
        <p:spPr>
          <a:xfrm>
            <a:off x="6825939" y="3255871"/>
            <a:ext cx="1906858" cy="1220879"/>
          </a:xfrm>
        </p:spPr>
        <p:txBody>
          <a:bodyPr>
            <a:normAutofit/>
          </a:bodyPr>
          <a:lstStyle>
            <a:lvl1pPr marL="0" indent="0" algn="ctr">
              <a:lnSpc>
                <a:spcPct val="100000"/>
              </a:lnSpc>
              <a:spcBef>
                <a:spcPts val="0"/>
              </a:spcBef>
              <a:buNone/>
              <a:defRPr sz="1350" b="0">
                <a:solidFill>
                  <a:schemeClr val="tx2"/>
                </a:solidFill>
              </a:defRPr>
            </a:lvl1pPr>
          </a:lstStyle>
          <a:p>
            <a:pPr lvl="0"/>
            <a:r>
              <a:rPr lang="en-US"/>
              <a:t>Click to edit text</a:t>
            </a:r>
          </a:p>
        </p:txBody>
      </p:sp>
      <p:sp>
        <p:nvSpPr>
          <p:cNvPr id="19" name="Rectangle 18"/>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Date Placeholder 2"/>
          <p:cNvSpPr>
            <a:spLocks noGrp="1"/>
          </p:cNvSpPr>
          <p:nvPr>
            <p:ph type="dt" sz="half" idx="10"/>
          </p:nvPr>
        </p:nvSpPr>
        <p:spPr/>
        <p:txBody>
          <a:bodyPr/>
          <a:lstStyle/>
          <a:p>
            <a:fld id="{76489903-DCDC-435F-B7C1-0EECD5A221DD}" type="datetime1">
              <a:rPr lang="en-US" smtClean="0"/>
              <a:t>2/6/2026</a:t>
            </a:fld>
            <a:endParaRPr lang="en-US"/>
          </a:p>
        </p:txBody>
      </p:sp>
      <p:sp>
        <p:nvSpPr>
          <p:cNvPr id="20"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3723646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9" name="Rectangle 8"/>
          <p:cNvSpPr/>
          <p:nvPr userDrawn="1"/>
        </p:nvSpPr>
        <p:spPr>
          <a:xfrm>
            <a:off x="0" y="0"/>
            <a:ext cx="9144000" cy="514349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0" y="2981142"/>
            <a:ext cx="1205285" cy="21623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2498985"/>
            <a:ext cx="599703" cy="17301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383808" y="3484352"/>
            <a:ext cx="6400800" cy="465922"/>
          </a:xfrm>
        </p:spPr>
        <p:txBody>
          <a:bodyPr>
            <a:normAutofit/>
          </a:bodyPr>
          <a:lstStyle>
            <a:lvl1pPr marL="0" indent="0" algn="r">
              <a:buNone/>
              <a:defRPr sz="1700" b="1">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5" name="Picture 14"/>
          <p:cNvPicPr>
            <a:picLocks noChangeAspect="1"/>
          </p:cNvPicPr>
          <p:nvPr userDrawn="1"/>
        </p:nvPicPr>
        <p:blipFill>
          <a:blip r:embed="rId2"/>
          <a:stretch>
            <a:fillRect/>
          </a:stretch>
        </p:blipFill>
        <p:spPr>
          <a:xfrm>
            <a:off x="0" y="1428750"/>
            <a:ext cx="1862464" cy="3714750"/>
          </a:xfrm>
          <a:prstGeom prst="rect">
            <a:avLst/>
          </a:prstGeom>
        </p:spPr>
      </p:pic>
      <p:pic>
        <p:nvPicPr>
          <p:cNvPr id="2" name="Picture 1" descr="AdvancingStates_Logo_white_taglin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859718" y="1451928"/>
            <a:ext cx="3844383" cy="1801368"/>
          </a:xfrm>
          <a:prstGeom prst="rect">
            <a:avLst/>
          </a:prstGeom>
        </p:spPr>
      </p:pic>
    </p:spTree>
    <p:extLst>
      <p:ext uri="{BB962C8B-B14F-4D97-AF65-F5344CB8AC3E}">
        <p14:creationId xmlns:p14="http://schemas.microsoft.com/office/powerpoint/2010/main" val="13583517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am Page 4-Up Gray BG Horizontal">
    <p:spTree>
      <p:nvGrpSpPr>
        <p:cNvPr id="1" name=""/>
        <p:cNvGrpSpPr/>
        <p:nvPr/>
      </p:nvGrpSpPr>
      <p:grpSpPr>
        <a:xfrm>
          <a:off x="0" y="0"/>
          <a:ext cx="0" cy="0"/>
          <a:chOff x="0" y="0"/>
          <a:chExt cx="0" cy="0"/>
        </a:xfrm>
      </p:grpSpPr>
      <p:sp>
        <p:nvSpPr>
          <p:cNvPr id="8" name="Rectangle 7"/>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17" name="Rectangle 16"/>
          <p:cNvSpPr/>
          <p:nvPr userDrawn="1"/>
        </p:nvSpPr>
        <p:spPr>
          <a:xfrm>
            <a:off x="0" y="912018"/>
            <a:ext cx="9144000" cy="374094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Picture Placeholder 2"/>
          <p:cNvSpPr>
            <a:spLocks noGrp="1"/>
          </p:cNvSpPr>
          <p:nvPr>
            <p:ph type="pic" sz="quarter" idx="13" hasCustomPrompt="1"/>
          </p:nvPr>
        </p:nvSpPr>
        <p:spPr>
          <a:xfrm>
            <a:off x="604749" y="1256079"/>
            <a:ext cx="1394107" cy="1394107"/>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24" name="Text Placeholder 3"/>
          <p:cNvSpPr>
            <a:spLocks noGrp="1"/>
          </p:cNvSpPr>
          <p:nvPr>
            <p:ph type="body" sz="quarter" idx="16"/>
          </p:nvPr>
        </p:nvSpPr>
        <p:spPr>
          <a:xfrm>
            <a:off x="2157413" y="1256079"/>
            <a:ext cx="2149746" cy="1394107"/>
          </a:xfrm>
        </p:spPr>
        <p:txBody>
          <a:bodyPr anchor="ctr">
            <a:noAutofit/>
          </a:bodyPr>
          <a:lstStyle>
            <a:lvl1pPr marL="0" indent="0">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23" name="Picture Placeholder 2"/>
          <p:cNvSpPr>
            <a:spLocks noGrp="1"/>
          </p:cNvSpPr>
          <p:nvPr>
            <p:ph type="pic" sz="quarter" idx="14" hasCustomPrompt="1"/>
          </p:nvPr>
        </p:nvSpPr>
        <p:spPr>
          <a:xfrm>
            <a:off x="604749" y="2954521"/>
            <a:ext cx="1394107" cy="1394107"/>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4" name="Text Placeholder 3"/>
          <p:cNvSpPr>
            <a:spLocks noGrp="1"/>
          </p:cNvSpPr>
          <p:nvPr>
            <p:ph type="body" sz="quarter" idx="15"/>
          </p:nvPr>
        </p:nvSpPr>
        <p:spPr>
          <a:xfrm>
            <a:off x="2157413" y="2954521"/>
            <a:ext cx="2149746" cy="1394107"/>
          </a:xfrm>
        </p:spPr>
        <p:txBody>
          <a:bodyPr anchor="ctr">
            <a:noAutofit/>
          </a:bodyPr>
          <a:lstStyle>
            <a:lvl1pPr marL="0" indent="0">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25" name="Picture Placeholder 2"/>
          <p:cNvSpPr>
            <a:spLocks noGrp="1"/>
          </p:cNvSpPr>
          <p:nvPr>
            <p:ph type="pic" sz="quarter" idx="17" hasCustomPrompt="1"/>
          </p:nvPr>
        </p:nvSpPr>
        <p:spPr>
          <a:xfrm>
            <a:off x="4649854" y="1256079"/>
            <a:ext cx="1394107" cy="1394107"/>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26" name="Text Placeholder 3"/>
          <p:cNvSpPr>
            <a:spLocks noGrp="1"/>
          </p:cNvSpPr>
          <p:nvPr>
            <p:ph type="body" sz="quarter" idx="18"/>
          </p:nvPr>
        </p:nvSpPr>
        <p:spPr>
          <a:xfrm>
            <a:off x="6202517" y="1256079"/>
            <a:ext cx="2149746" cy="1394107"/>
          </a:xfrm>
        </p:spPr>
        <p:txBody>
          <a:bodyPr anchor="ctr">
            <a:noAutofit/>
          </a:bodyPr>
          <a:lstStyle>
            <a:lvl1pPr marL="0" indent="0">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27" name="Picture Placeholder 2"/>
          <p:cNvSpPr>
            <a:spLocks noGrp="1"/>
          </p:cNvSpPr>
          <p:nvPr>
            <p:ph type="pic" sz="quarter" idx="19" hasCustomPrompt="1"/>
          </p:nvPr>
        </p:nvSpPr>
        <p:spPr>
          <a:xfrm>
            <a:off x="4649854" y="2954521"/>
            <a:ext cx="1394107" cy="1394107"/>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28" name="Text Placeholder 3"/>
          <p:cNvSpPr>
            <a:spLocks noGrp="1"/>
          </p:cNvSpPr>
          <p:nvPr>
            <p:ph type="body" sz="quarter" idx="20"/>
          </p:nvPr>
        </p:nvSpPr>
        <p:spPr>
          <a:xfrm>
            <a:off x="6202517" y="2954520"/>
            <a:ext cx="2149746" cy="1394107"/>
          </a:xfrm>
        </p:spPr>
        <p:txBody>
          <a:bodyPr anchor="ctr">
            <a:noAutofit/>
          </a:bodyPr>
          <a:lstStyle>
            <a:lvl1pPr marL="0" indent="0">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6" name="Rectangle 15"/>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Date Placeholder 2"/>
          <p:cNvSpPr>
            <a:spLocks noGrp="1"/>
          </p:cNvSpPr>
          <p:nvPr>
            <p:ph type="dt" sz="half" idx="10"/>
          </p:nvPr>
        </p:nvSpPr>
        <p:spPr/>
        <p:txBody>
          <a:bodyPr/>
          <a:lstStyle/>
          <a:p>
            <a:fld id="{1A073EC9-13DD-498B-86D2-F153F45B4DF3}" type="datetime1">
              <a:rPr lang="en-US" smtClean="0"/>
              <a:t>2/6/2026</a:t>
            </a:fld>
            <a:endParaRPr lang="en-US"/>
          </a:p>
        </p:txBody>
      </p:sp>
      <p:sp>
        <p:nvSpPr>
          <p:cNvPr id="29"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26325647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eam Page 4 Up White BG Horizontal">
    <p:spTree>
      <p:nvGrpSpPr>
        <p:cNvPr id="1" name=""/>
        <p:cNvGrpSpPr/>
        <p:nvPr/>
      </p:nvGrpSpPr>
      <p:grpSpPr>
        <a:xfrm>
          <a:off x="0" y="0"/>
          <a:ext cx="0" cy="0"/>
          <a:chOff x="0" y="0"/>
          <a:chExt cx="0" cy="0"/>
        </a:xfrm>
      </p:grpSpPr>
      <p:sp>
        <p:nvSpPr>
          <p:cNvPr id="7" name="Rectangle 6"/>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12" name="Picture Placeholder 2"/>
          <p:cNvSpPr>
            <a:spLocks noGrp="1"/>
          </p:cNvSpPr>
          <p:nvPr>
            <p:ph type="pic" sz="quarter" idx="13" hasCustomPrompt="1"/>
          </p:nvPr>
        </p:nvSpPr>
        <p:spPr>
          <a:xfrm>
            <a:off x="604749" y="1256079"/>
            <a:ext cx="1394107" cy="1394107"/>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15" name="Text Placeholder 3"/>
          <p:cNvSpPr>
            <a:spLocks noGrp="1"/>
          </p:cNvSpPr>
          <p:nvPr>
            <p:ph type="body" sz="quarter" idx="16"/>
          </p:nvPr>
        </p:nvSpPr>
        <p:spPr>
          <a:xfrm>
            <a:off x="2157413" y="1256079"/>
            <a:ext cx="2149746" cy="1394107"/>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3" name="Picture Placeholder 2"/>
          <p:cNvSpPr>
            <a:spLocks noGrp="1"/>
          </p:cNvSpPr>
          <p:nvPr>
            <p:ph type="pic" sz="quarter" idx="14" hasCustomPrompt="1"/>
          </p:nvPr>
        </p:nvSpPr>
        <p:spPr>
          <a:xfrm>
            <a:off x="604749" y="2954521"/>
            <a:ext cx="1394107" cy="1394107"/>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14" name="Text Placeholder 3"/>
          <p:cNvSpPr>
            <a:spLocks noGrp="1"/>
          </p:cNvSpPr>
          <p:nvPr>
            <p:ph type="body" sz="quarter" idx="15"/>
          </p:nvPr>
        </p:nvSpPr>
        <p:spPr>
          <a:xfrm>
            <a:off x="2157413" y="2954521"/>
            <a:ext cx="2149746" cy="1394107"/>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6" name="Picture Placeholder 2"/>
          <p:cNvSpPr>
            <a:spLocks noGrp="1"/>
          </p:cNvSpPr>
          <p:nvPr>
            <p:ph type="pic" sz="quarter" idx="17" hasCustomPrompt="1"/>
          </p:nvPr>
        </p:nvSpPr>
        <p:spPr>
          <a:xfrm>
            <a:off x="4649854" y="1256079"/>
            <a:ext cx="1394107" cy="1394107"/>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17" name="Text Placeholder 3"/>
          <p:cNvSpPr>
            <a:spLocks noGrp="1"/>
          </p:cNvSpPr>
          <p:nvPr>
            <p:ph type="body" sz="quarter" idx="18"/>
          </p:nvPr>
        </p:nvSpPr>
        <p:spPr>
          <a:xfrm>
            <a:off x="6202517" y="1256079"/>
            <a:ext cx="2149746" cy="1394107"/>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8" name="Picture Placeholder 2"/>
          <p:cNvSpPr>
            <a:spLocks noGrp="1"/>
          </p:cNvSpPr>
          <p:nvPr>
            <p:ph type="pic" sz="quarter" idx="19" hasCustomPrompt="1"/>
          </p:nvPr>
        </p:nvSpPr>
        <p:spPr>
          <a:xfrm>
            <a:off x="4649854" y="2954521"/>
            <a:ext cx="1394107" cy="1394107"/>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19" name="Text Placeholder 3"/>
          <p:cNvSpPr>
            <a:spLocks noGrp="1"/>
          </p:cNvSpPr>
          <p:nvPr>
            <p:ph type="body" sz="quarter" idx="20"/>
          </p:nvPr>
        </p:nvSpPr>
        <p:spPr>
          <a:xfrm>
            <a:off x="6202517" y="2954520"/>
            <a:ext cx="2149746" cy="1394107"/>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8" name="Rectangle 7"/>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Date Placeholder 3"/>
          <p:cNvSpPr>
            <a:spLocks noGrp="1"/>
          </p:cNvSpPr>
          <p:nvPr>
            <p:ph type="dt" sz="half" idx="10"/>
          </p:nvPr>
        </p:nvSpPr>
        <p:spPr/>
        <p:txBody>
          <a:bodyPr/>
          <a:lstStyle/>
          <a:p>
            <a:fld id="{A230281F-2A4D-4645-A95A-1B81848FC46A}" type="datetime1">
              <a:rPr lang="en-US" smtClean="0"/>
              <a:t>2/6/2026</a:t>
            </a:fld>
            <a:endParaRPr lang="en-US"/>
          </a:p>
        </p:txBody>
      </p:sp>
      <p:sp>
        <p:nvSpPr>
          <p:cNvPr id="20"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0206933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eam Page Duo Gray Horizontal">
    <p:spTree>
      <p:nvGrpSpPr>
        <p:cNvPr id="1" name=""/>
        <p:cNvGrpSpPr/>
        <p:nvPr/>
      </p:nvGrpSpPr>
      <p:grpSpPr>
        <a:xfrm>
          <a:off x="0" y="0"/>
          <a:ext cx="0" cy="0"/>
          <a:chOff x="0" y="0"/>
          <a:chExt cx="0" cy="0"/>
        </a:xfrm>
      </p:grpSpPr>
      <p:sp>
        <p:nvSpPr>
          <p:cNvPr id="8" name="Rectangle 7"/>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17" name="Rectangle 16"/>
          <p:cNvSpPr/>
          <p:nvPr userDrawn="1"/>
        </p:nvSpPr>
        <p:spPr>
          <a:xfrm>
            <a:off x="0" y="912018"/>
            <a:ext cx="9144000" cy="3740945"/>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Picture Placeholder 2"/>
          <p:cNvSpPr>
            <a:spLocks noGrp="1"/>
          </p:cNvSpPr>
          <p:nvPr>
            <p:ph type="pic" sz="quarter" idx="13" hasCustomPrompt="1"/>
          </p:nvPr>
        </p:nvSpPr>
        <p:spPr>
          <a:xfrm>
            <a:off x="604749" y="1928797"/>
            <a:ext cx="1394107" cy="1394107"/>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24" name="Text Placeholder 3"/>
          <p:cNvSpPr>
            <a:spLocks noGrp="1"/>
          </p:cNvSpPr>
          <p:nvPr>
            <p:ph type="body" sz="quarter" idx="16"/>
          </p:nvPr>
        </p:nvSpPr>
        <p:spPr>
          <a:xfrm>
            <a:off x="2157413" y="1928798"/>
            <a:ext cx="2149746" cy="1394107"/>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25" name="Picture Placeholder 2"/>
          <p:cNvSpPr>
            <a:spLocks noGrp="1"/>
          </p:cNvSpPr>
          <p:nvPr>
            <p:ph type="pic" sz="quarter" idx="17" hasCustomPrompt="1"/>
          </p:nvPr>
        </p:nvSpPr>
        <p:spPr>
          <a:xfrm>
            <a:off x="4649854" y="1928797"/>
            <a:ext cx="1394107" cy="1394107"/>
          </a:xfrm>
          <a:prstGeom prst="ellipse">
            <a:avLst/>
          </a:prstGeom>
          <a:solidFill>
            <a:schemeClr val="bg1"/>
          </a:solidFill>
          <a:ln w="28575">
            <a:solidFill>
              <a:schemeClr val="bg1"/>
            </a:solidFill>
          </a:ln>
        </p:spPr>
        <p:txBody>
          <a:bodyPr anchor="ctr">
            <a:normAutofit/>
          </a:bodyPr>
          <a:lstStyle>
            <a:lvl1pPr marL="0" indent="0" algn="ctr">
              <a:buNone/>
              <a:defRPr sz="1350"/>
            </a:lvl1pPr>
          </a:lstStyle>
          <a:p>
            <a:r>
              <a:rPr lang="en-US"/>
              <a:t>Click Icon to add picture</a:t>
            </a:r>
          </a:p>
        </p:txBody>
      </p:sp>
      <p:sp>
        <p:nvSpPr>
          <p:cNvPr id="26" name="Text Placeholder 3"/>
          <p:cNvSpPr>
            <a:spLocks noGrp="1"/>
          </p:cNvSpPr>
          <p:nvPr>
            <p:ph type="body" sz="quarter" idx="18"/>
          </p:nvPr>
        </p:nvSpPr>
        <p:spPr>
          <a:xfrm>
            <a:off x="6202517" y="1928798"/>
            <a:ext cx="2149746" cy="1394107"/>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6" name="Rectangle 15"/>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Date Placeholder 2"/>
          <p:cNvSpPr>
            <a:spLocks noGrp="1"/>
          </p:cNvSpPr>
          <p:nvPr>
            <p:ph type="dt" sz="half" idx="10"/>
          </p:nvPr>
        </p:nvSpPr>
        <p:spPr/>
        <p:txBody>
          <a:bodyPr/>
          <a:lstStyle/>
          <a:p>
            <a:fld id="{CEF91046-3CC0-4A84-B501-93AE7C314968}" type="datetime1">
              <a:rPr lang="en-US" smtClean="0"/>
              <a:t>2/6/2026</a:t>
            </a:fld>
            <a:endParaRPr lang="en-US"/>
          </a:p>
        </p:txBody>
      </p:sp>
      <p:sp>
        <p:nvSpPr>
          <p:cNvPr id="20"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3453293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eam Page 2 Up White BG Horizontal">
    <p:spTree>
      <p:nvGrpSpPr>
        <p:cNvPr id="1" name=""/>
        <p:cNvGrpSpPr/>
        <p:nvPr/>
      </p:nvGrpSpPr>
      <p:grpSpPr>
        <a:xfrm>
          <a:off x="0" y="0"/>
          <a:ext cx="0" cy="0"/>
          <a:chOff x="0" y="0"/>
          <a:chExt cx="0" cy="0"/>
        </a:xfrm>
      </p:grpSpPr>
      <p:sp>
        <p:nvSpPr>
          <p:cNvPr id="7" name="Rectangle 6"/>
          <p:cNvSpPr/>
          <p:nvPr userDrawn="1"/>
        </p:nvSpPr>
        <p:spPr>
          <a:xfrm>
            <a:off x="0" y="0"/>
            <a:ext cx="9144000"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hasCustomPrompt="1"/>
          </p:nvPr>
        </p:nvSpPr>
        <p:spPr bwMode="ltGray">
          <a:xfrm>
            <a:off x="628650" y="114300"/>
            <a:ext cx="7886700" cy="685800"/>
          </a:xfrm>
        </p:spPr>
        <p:txBody>
          <a:bodyPr>
            <a:normAutofit/>
          </a:bodyPr>
          <a:lstStyle>
            <a:lvl1pPr algn="r">
              <a:defRPr sz="2700">
                <a:solidFill>
                  <a:schemeClr val="bg1"/>
                </a:solidFill>
              </a:defRPr>
            </a:lvl1pPr>
          </a:lstStyle>
          <a:p>
            <a:r>
              <a:rPr lang="en-US"/>
              <a:t>Click to edit title</a:t>
            </a:r>
          </a:p>
        </p:txBody>
      </p:sp>
      <p:sp>
        <p:nvSpPr>
          <p:cNvPr id="8" name="Rectangle 7"/>
          <p:cNvSpPr/>
          <p:nvPr userDrawn="1"/>
        </p:nvSpPr>
        <p:spPr>
          <a:xfrm>
            <a:off x="0" y="912019"/>
            <a:ext cx="9144000" cy="89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Picture Placeholder 2"/>
          <p:cNvSpPr>
            <a:spLocks noGrp="1"/>
          </p:cNvSpPr>
          <p:nvPr>
            <p:ph type="pic" sz="quarter" idx="13" hasCustomPrompt="1"/>
          </p:nvPr>
        </p:nvSpPr>
        <p:spPr>
          <a:xfrm>
            <a:off x="604749" y="2100246"/>
            <a:ext cx="1394107" cy="1394107"/>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15" name="Text Placeholder 3"/>
          <p:cNvSpPr>
            <a:spLocks noGrp="1"/>
          </p:cNvSpPr>
          <p:nvPr>
            <p:ph type="body" sz="quarter" idx="16"/>
          </p:nvPr>
        </p:nvSpPr>
        <p:spPr>
          <a:xfrm>
            <a:off x="2157413" y="2100247"/>
            <a:ext cx="2149746" cy="1394107"/>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16" name="Picture Placeholder 2"/>
          <p:cNvSpPr>
            <a:spLocks noGrp="1"/>
          </p:cNvSpPr>
          <p:nvPr>
            <p:ph type="pic" sz="quarter" idx="17" hasCustomPrompt="1"/>
          </p:nvPr>
        </p:nvSpPr>
        <p:spPr>
          <a:xfrm>
            <a:off x="4649854" y="2100246"/>
            <a:ext cx="1394107" cy="1394107"/>
          </a:xfrm>
          <a:prstGeom prst="rect">
            <a:avLst/>
          </a:prstGeom>
          <a:solidFill>
            <a:schemeClr val="bg1"/>
          </a:solidFill>
          <a:ln w="28575">
            <a:noFill/>
          </a:ln>
        </p:spPr>
        <p:txBody>
          <a:bodyPr anchor="ctr">
            <a:normAutofit/>
          </a:bodyPr>
          <a:lstStyle>
            <a:lvl1pPr marL="0" indent="0" algn="ctr">
              <a:buNone/>
              <a:defRPr sz="1350"/>
            </a:lvl1pPr>
          </a:lstStyle>
          <a:p>
            <a:r>
              <a:rPr lang="en-US"/>
              <a:t>Click Icon to add picture</a:t>
            </a:r>
          </a:p>
        </p:txBody>
      </p:sp>
      <p:sp>
        <p:nvSpPr>
          <p:cNvPr id="17" name="Text Placeholder 3"/>
          <p:cNvSpPr>
            <a:spLocks noGrp="1"/>
          </p:cNvSpPr>
          <p:nvPr>
            <p:ph type="body" sz="quarter" idx="18"/>
          </p:nvPr>
        </p:nvSpPr>
        <p:spPr>
          <a:xfrm>
            <a:off x="6202517" y="2100247"/>
            <a:ext cx="2149746" cy="1394107"/>
          </a:xfrm>
        </p:spPr>
        <p:txBody>
          <a:bodyPr anchor="ctr">
            <a:noAutofit/>
          </a:bodyPr>
          <a:lstStyle>
            <a:lvl1pPr marL="0" indent="0">
              <a:spcBef>
                <a:spcPts val="0"/>
              </a:spcBef>
              <a:buFont typeface="Arial" panose="020B0604020202020204" pitchFamily="34" charset="0"/>
              <a:buNone/>
              <a:defRPr sz="1350"/>
            </a:lvl1pPr>
            <a:lvl2pPr marL="342900" indent="0">
              <a:buFont typeface="Arial" panose="020B0604020202020204" pitchFamily="34" charset="0"/>
              <a:buNone/>
              <a:defRPr sz="1350"/>
            </a:lvl2pPr>
            <a:lvl3pPr marL="685800" indent="0">
              <a:buFont typeface="Arial" panose="020B0604020202020204" pitchFamily="34" charset="0"/>
              <a:buNone/>
              <a:defRPr sz="1350"/>
            </a:lvl3pPr>
            <a:lvl4pPr marL="1028700" indent="0">
              <a:buFont typeface="Arial" panose="020B0604020202020204" pitchFamily="34" charset="0"/>
              <a:buNone/>
              <a:defRPr sz="1350"/>
            </a:lvl4pPr>
            <a:lvl5pPr marL="1371600" indent="0">
              <a:buFont typeface="Arial" panose="020B0604020202020204" pitchFamily="34" charset="0"/>
              <a:buNone/>
              <a:defRPr sz="1350"/>
            </a:lvl5pPr>
          </a:lstStyle>
          <a:p>
            <a:pPr lvl="0"/>
            <a:r>
              <a:rPr lang="en-US"/>
              <a:t>Click to edit Master text styles</a:t>
            </a:r>
          </a:p>
        </p:txBody>
      </p:sp>
      <p:sp>
        <p:nvSpPr>
          <p:cNvPr id="4" name="Date Placeholder 3"/>
          <p:cNvSpPr>
            <a:spLocks noGrp="1"/>
          </p:cNvSpPr>
          <p:nvPr>
            <p:ph type="dt" sz="half" idx="10"/>
          </p:nvPr>
        </p:nvSpPr>
        <p:spPr/>
        <p:txBody>
          <a:bodyPr/>
          <a:lstStyle/>
          <a:p>
            <a:fld id="{5A44761E-E7D7-48CC-B99E-7E75D85CBDA9}" type="datetime1">
              <a:rPr lang="en-US" smtClean="0"/>
              <a:t>2/6/2026</a:t>
            </a:fld>
            <a:endParaRPr lang="en-US"/>
          </a:p>
        </p:txBody>
      </p:sp>
      <p:sp>
        <p:nvSpPr>
          <p:cNvPr id="20"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92281296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ig Image - Red Title">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 y="4229101"/>
            <a:ext cx="9144000" cy="914400"/>
          </a:xfrm>
          <a:solidFill>
            <a:srgbClr val="003865">
              <a:alpha val="87843"/>
            </a:srgbClr>
          </a:solidFill>
        </p:spPr>
        <p:txBody>
          <a:bodyPr>
            <a:normAutofit/>
          </a:bodyPr>
          <a:lstStyle>
            <a:lvl1pPr algn="ctr">
              <a:defRPr sz="2700">
                <a:solidFill>
                  <a:schemeClr val="bg1"/>
                </a:solidFill>
              </a:defRPr>
            </a:lvl1pPr>
          </a:lstStyle>
          <a:p>
            <a:r>
              <a:rPr lang="en-US"/>
              <a:t>Click to edit title</a:t>
            </a:r>
          </a:p>
        </p:txBody>
      </p:sp>
      <p:sp>
        <p:nvSpPr>
          <p:cNvPr id="4" name="Picture Placeholder 12"/>
          <p:cNvSpPr>
            <a:spLocks noGrp="1"/>
          </p:cNvSpPr>
          <p:nvPr>
            <p:ph type="pic" sz="quarter" idx="10"/>
          </p:nvPr>
        </p:nvSpPr>
        <p:spPr>
          <a:xfrm>
            <a:off x="0" y="1"/>
            <a:ext cx="9144000" cy="5143499"/>
          </a:xfrm>
        </p:spPr>
        <p:txBody>
          <a:bodyPr/>
          <a:lstStyle/>
          <a:p>
            <a:r>
              <a:rPr lang="en-US"/>
              <a:t>Click icon to add picture</a:t>
            </a:r>
          </a:p>
        </p:txBody>
      </p:sp>
    </p:spTree>
    <p:extLst>
      <p:ext uri="{BB962C8B-B14F-4D97-AF65-F5344CB8AC3E}">
        <p14:creationId xmlns:p14="http://schemas.microsoft.com/office/powerpoint/2010/main" val="104511261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ig Image - Black Title">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 y="4229101"/>
            <a:ext cx="9144000" cy="914400"/>
          </a:xfrm>
          <a:solidFill>
            <a:srgbClr val="0D0D0D">
              <a:alpha val="87843"/>
            </a:srgbClr>
          </a:solidFill>
        </p:spPr>
        <p:txBody>
          <a:bodyPr>
            <a:normAutofit/>
          </a:bodyPr>
          <a:lstStyle>
            <a:lvl1pPr algn="ctr">
              <a:defRPr sz="2700">
                <a:solidFill>
                  <a:schemeClr val="bg1"/>
                </a:solidFill>
              </a:defRPr>
            </a:lvl1pPr>
          </a:lstStyle>
          <a:p>
            <a:r>
              <a:rPr lang="en-US"/>
              <a:t>Click to edit title</a:t>
            </a:r>
          </a:p>
        </p:txBody>
      </p:sp>
      <p:sp>
        <p:nvSpPr>
          <p:cNvPr id="4" name="Picture Placeholder 12"/>
          <p:cNvSpPr>
            <a:spLocks noGrp="1"/>
          </p:cNvSpPr>
          <p:nvPr>
            <p:ph type="pic" sz="quarter" idx="10"/>
          </p:nvPr>
        </p:nvSpPr>
        <p:spPr>
          <a:xfrm>
            <a:off x="0" y="2"/>
            <a:ext cx="9144000" cy="5143499"/>
          </a:xfrm>
        </p:spPr>
        <p:txBody>
          <a:bodyPr/>
          <a:lstStyle/>
          <a:p>
            <a:r>
              <a:rPr lang="en-US"/>
              <a:t>Click icon to add picture</a:t>
            </a:r>
          </a:p>
        </p:txBody>
      </p:sp>
    </p:spTree>
    <p:extLst>
      <p:ext uri="{BB962C8B-B14F-4D97-AF65-F5344CB8AC3E}">
        <p14:creationId xmlns:p14="http://schemas.microsoft.com/office/powerpoint/2010/main" val="329788730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ig Image - Blue Title">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 y="4229100"/>
            <a:ext cx="9144000" cy="914400"/>
          </a:xfrm>
          <a:solidFill>
            <a:srgbClr val="78BE21">
              <a:alpha val="87843"/>
            </a:srgbClr>
          </a:solidFill>
        </p:spPr>
        <p:txBody>
          <a:bodyPr>
            <a:normAutofit/>
          </a:bodyPr>
          <a:lstStyle>
            <a:lvl1pPr algn="ctr">
              <a:defRPr sz="2700">
                <a:solidFill>
                  <a:schemeClr val="tx2"/>
                </a:solidFill>
              </a:defRPr>
            </a:lvl1pPr>
          </a:lstStyle>
          <a:p>
            <a:r>
              <a:rPr lang="en-US"/>
              <a:t>Click to edit title</a:t>
            </a:r>
          </a:p>
        </p:txBody>
      </p:sp>
      <p:sp>
        <p:nvSpPr>
          <p:cNvPr id="4" name="Picture Placeholder 12"/>
          <p:cNvSpPr>
            <a:spLocks noGrp="1"/>
          </p:cNvSpPr>
          <p:nvPr>
            <p:ph type="pic" sz="quarter" idx="10"/>
          </p:nvPr>
        </p:nvSpPr>
        <p:spPr>
          <a:xfrm>
            <a:off x="0" y="2"/>
            <a:ext cx="9144000" cy="5143499"/>
          </a:xfrm>
        </p:spPr>
        <p:txBody>
          <a:bodyPr/>
          <a:lstStyle/>
          <a:p>
            <a:r>
              <a:rPr lang="en-US"/>
              <a:t>Click icon to add picture</a:t>
            </a:r>
          </a:p>
        </p:txBody>
      </p:sp>
    </p:spTree>
    <p:extLst>
      <p:ext uri="{BB962C8B-B14F-4D97-AF65-F5344CB8AC3E}">
        <p14:creationId xmlns:p14="http://schemas.microsoft.com/office/powerpoint/2010/main" val="163423732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de - Gray Background">
    <p:bg>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ectangle 11"/>
          <p:cNvSpPr/>
          <p:nvPr userDrawn="1"/>
        </p:nvSpPr>
        <p:spPr>
          <a:xfrm>
            <a:off x="0" y="0"/>
            <a:ext cx="9144000" cy="869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Title 1"/>
          <p:cNvSpPr>
            <a:spLocks noGrp="1"/>
          </p:cNvSpPr>
          <p:nvPr>
            <p:ph type="title" hasCustomPrompt="1"/>
          </p:nvPr>
        </p:nvSpPr>
        <p:spPr>
          <a:xfrm>
            <a:off x="628650" y="114300"/>
            <a:ext cx="7886700" cy="685800"/>
          </a:xfrm>
        </p:spPr>
        <p:txBody>
          <a:bodyPr>
            <a:normAutofit/>
          </a:bodyPr>
          <a:lstStyle>
            <a:lvl1pPr algn="r">
              <a:defRPr sz="2700">
                <a:solidFill>
                  <a:schemeClr val="accent1"/>
                </a:solidFill>
              </a:defRPr>
            </a:lvl1pPr>
          </a:lstStyle>
          <a:p>
            <a:r>
              <a:rPr lang="en-US"/>
              <a:t>Code Demo (Click to Edit)</a:t>
            </a:r>
          </a:p>
        </p:txBody>
      </p:sp>
      <p:sp>
        <p:nvSpPr>
          <p:cNvPr id="10" name="Table Placeholder 8"/>
          <p:cNvSpPr>
            <a:spLocks noGrp="1"/>
          </p:cNvSpPr>
          <p:nvPr>
            <p:ph type="tbl" sz="quarter" idx="13"/>
          </p:nvPr>
        </p:nvSpPr>
        <p:spPr>
          <a:xfrm>
            <a:off x="1524000" y="1674947"/>
            <a:ext cx="6096000" cy="2225063"/>
          </a:xfrm>
        </p:spPr>
        <p:txBody>
          <a:bodyPr/>
          <a:lstStyle/>
          <a:p>
            <a:endParaRPr lang="en-US"/>
          </a:p>
        </p:txBody>
      </p:sp>
    </p:spTree>
    <p:extLst>
      <p:ext uri="{BB962C8B-B14F-4D97-AF65-F5344CB8AC3E}">
        <p14:creationId xmlns:p14="http://schemas.microsoft.com/office/powerpoint/2010/main" val="254906157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_Title and Content (Solid Dark)">
    <p:bg>
      <p:bgPr>
        <a:gradFill>
          <a:gsLst>
            <a:gs pos="100000">
              <a:schemeClr val="tx1">
                <a:lumMod val="80000"/>
              </a:schemeClr>
            </a:gs>
            <a:gs pos="63000">
              <a:schemeClr val="tx1"/>
            </a:gs>
            <a:gs pos="86000">
              <a:schemeClr val="tx1">
                <a:lumMod val="9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ectangle 11"/>
          <p:cNvSpPr/>
          <p:nvPr userDrawn="1"/>
        </p:nvSpPr>
        <p:spPr>
          <a:xfrm>
            <a:off x="0" y="0"/>
            <a:ext cx="9144000" cy="869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itle 1"/>
          <p:cNvSpPr>
            <a:spLocks noGrp="1"/>
          </p:cNvSpPr>
          <p:nvPr>
            <p:ph type="title" hasCustomPrompt="1"/>
          </p:nvPr>
        </p:nvSpPr>
        <p:spPr>
          <a:xfrm>
            <a:off x="628650" y="114300"/>
            <a:ext cx="7886700" cy="685800"/>
          </a:xfrm>
        </p:spPr>
        <p:txBody>
          <a:bodyPr>
            <a:normAutofit/>
          </a:bodyPr>
          <a:lstStyle>
            <a:lvl1pPr algn="r">
              <a:defRPr sz="2700">
                <a:solidFill>
                  <a:schemeClr val="accent1"/>
                </a:solidFill>
              </a:defRPr>
            </a:lvl1pPr>
          </a:lstStyle>
          <a:p>
            <a:r>
              <a:rPr lang="en-US"/>
              <a:t>Code Demo (Click to Edit)</a:t>
            </a:r>
          </a:p>
        </p:txBody>
      </p:sp>
      <p:sp>
        <p:nvSpPr>
          <p:cNvPr id="14" name="Table Placeholder 8"/>
          <p:cNvSpPr>
            <a:spLocks noGrp="1"/>
          </p:cNvSpPr>
          <p:nvPr>
            <p:ph type="tbl" sz="quarter" idx="13"/>
          </p:nvPr>
        </p:nvSpPr>
        <p:spPr>
          <a:xfrm>
            <a:off x="1524000" y="1674947"/>
            <a:ext cx="6096000" cy="2225063"/>
          </a:xfrm>
        </p:spPr>
        <p:txBody>
          <a:bodyPr/>
          <a:lstStyle>
            <a:lvl1pPr>
              <a:buClr>
                <a:schemeClr val="accent2"/>
              </a:buClr>
              <a:defRPr>
                <a:solidFill>
                  <a:schemeClr val="bg1"/>
                </a:solidFill>
              </a:defRPr>
            </a:lvl1pPr>
          </a:lstStyle>
          <a:p>
            <a:endParaRPr lang="en-US"/>
          </a:p>
        </p:txBody>
      </p:sp>
      <p:sp>
        <p:nvSpPr>
          <p:cNvPr id="8"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D7BDF4C0-FB32-4F64-8C63-9C82F357EEFC}" type="datetime1">
              <a:rPr lang="en-US" smtClean="0"/>
              <a:t>2/6/2026</a:t>
            </a:fld>
            <a:endParaRPr lang="en-US"/>
          </a:p>
        </p:txBody>
      </p:sp>
      <p:sp>
        <p:nvSpPr>
          <p:cNvPr id="7"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9"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213051284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Title and Content (Solid Dark)">
    <p:bg>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611923" y="215299"/>
            <a:ext cx="2641445" cy="2051186"/>
          </a:xfrm>
        </p:spPr>
        <p:txBody>
          <a:bodyPr/>
          <a:lstStyle>
            <a:lvl1pPr>
              <a:defRPr b="0">
                <a:solidFill>
                  <a:schemeClr val="accent2"/>
                </a:solidFill>
              </a:defRPr>
            </a:lvl1pPr>
          </a:lstStyle>
          <a:p>
            <a:r>
              <a:rPr lang="en-US"/>
              <a:t>Click to edit title</a:t>
            </a:r>
          </a:p>
        </p:txBody>
      </p:sp>
      <p:sp>
        <p:nvSpPr>
          <p:cNvPr id="15" name="Text Placeholder 3"/>
          <p:cNvSpPr>
            <a:spLocks noGrp="1"/>
          </p:cNvSpPr>
          <p:nvPr>
            <p:ph type="body" sz="quarter" idx="13"/>
          </p:nvPr>
        </p:nvSpPr>
        <p:spPr>
          <a:xfrm>
            <a:off x="611982" y="2408635"/>
            <a:ext cx="2641387" cy="1856707"/>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32590" y="378642"/>
            <a:ext cx="7214190" cy="4059986"/>
          </a:xfrm>
          <a:prstGeom prst="rect">
            <a:avLst/>
          </a:prstGeom>
          <a:ln>
            <a:noFill/>
          </a:ln>
          <a:effectLst>
            <a:outerShdw blurRad="292100" dist="139700" dir="2700000" algn="tl" rotWithShape="0">
              <a:srgbClr val="333333">
                <a:alpha val="65000"/>
              </a:srgbClr>
            </a:outerShdw>
          </a:effectLst>
        </p:spPr>
      </p:pic>
      <p:sp>
        <p:nvSpPr>
          <p:cNvPr id="16" name="Picture Placeholder 12" descr="Screenshot"/>
          <p:cNvSpPr>
            <a:spLocks noGrp="1"/>
          </p:cNvSpPr>
          <p:nvPr>
            <p:ph type="pic" sz="quarter" idx="10" hasCustomPrompt="1"/>
          </p:nvPr>
        </p:nvSpPr>
        <p:spPr>
          <a:xfrm>
            <a:off x="3732591" y="800674"/>
            <a:ext cx="7137161" cy="3637953"/>
          </a:xfrm>
        </p:spPr>
        <p:txBody>
          <a:bodyPr/>
          <a:lstStyle>
            <a:lvl1pPr>
              <a:defRPr/>
            </a:lvl1pPr>
          </a:lstStyle>
          <a:p>
            <a:r>
              <a:rPr lang="en-US"/>
              <a:t>Click icon to insert screenshot</a:t>
            </a:r>
          </a:p>
        </p:txBody>
      </p:sp>
      <p:sp>
        <p:nvSpPr>
          <p:cNvPr id="8"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449DA4FC-8AA4-4EC3-8B6C-5DE59F66D42B}" type="datetime1">
              <a:rPr lang="en-US" smtClean="0"/>
              <a:t>2/6/2026</a:t>
            </a:fld>
            <a:endParaRPr lang="en-US"/>
          </a:p>
        </p:txBody>
      </p:sp>
      <p:sp>
        <p:nvSpPr>
          <p:cNvPr id="7"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9"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3755601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9" name="Rectangle 8"/>
          <p:cNvSpPr/>
          <p:nvPr userDrawn="1"/>
        </p:nvSpPr>
        <p:spPr>
          <a:xfrm>
            <a:off x="0" y="0"/>
            <a:ext cx="9144000" cy="5143499"/>
          </a:xfrm>
          <a:prstGeom prst="rect">
            <a:avLst/>
          </a:prstGeom>
          <a:solidFill>
            <a:srgbClr val="6364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0" y="2981142"/>
            <a:ext cx="1205285" cy="21623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2498985"/>
            <a:ext cx="599703" cy="17301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383812" y="3484352"/>
            <a:ext cx="6400800" cy="465922"/>
          </a:xfrm>
          <a:prstGeom prst="rect">
            <a:avLst/>
          </a:prstGeom>
        </p:spPr>
        <p:txBody>
          <a:bodyPr>
            <a:normAutofit/>
          </a:bodyPr>
          <a:lstStyle>
            <a:lvl1pPr marL="0" indent="0" algn="r">
              <a:buNone/>
              <a:defRPr sz="1700" b="1">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5" name="Picture 14"/>
          <p:cNvPicPr>
            <a:picLocks noChangeAspect="1"/>
          </p:cNvPicPr>
          <p:nvPr userDrawn="1"/>
        </p:nvPicPr>
        <p:blipFill>
          <a:blip r:embed="rId2"/>
          <a:stretch>
            <a:fillRect/>
          </a:stretch>
        </p:blipFill>
        <p:spPr>
          <a:xfrm>
            <a:off x="0" y="1428750"/>
            <a:ext cx="1862464" cy="3714750"/>
          </a:xfrm>
          <a:prstGeom prst="rect">
            <a:avLst/>
          </a:prstGeom>
        </p:spPr>
      </p:pic>
      <p:pic>
        <p:nvPicPr>
          <p:cNvPr id="11" name="Picture 10" descr="AdvancingStates_Logo_white_taglin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859718" y="1451928"/>
            <a:ext cx="3844383" cy="1801368"/>
          </a:xfrm>
          <a:prstGeom prst="rect">
            <a:avLst/>
          </a:prstGeom>
        </p:spPr>
      </p:pic>
    </p:spTree>
    <p:extLst>
      <p:ext uri="{BB962C8B-B14F-4D97-AF65-F5344CB8AC3E}">
        <p14:creationId xmlns:p14="http://schemas.microsoft.com/office/powerpoint/2010/main" val="313480269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6_Title and Content (Solid Dark)">
    <p:bg>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628650" y="114300"/>
            <a:ext cx="7886700" cy="685800"/>
          </a:xfrm>
        </p:spPr>
        <p:txBody>
          <a:bodyPr>
            <a:normAutofit/>
          </a:bodyPr>
          <a:lstStyle>
            <a:lvl1pPr algn="r">
              <a:defRPr sz="2700">
                <a:solidFill>
                  <a:schemeClr val="accent2"/>
                </a:solidFill>
              </a:defRPr>
            </a:lvl1pPr>
          </a:lstStyle>
          <a:p>
            <a:r>
              <a:rPr lang="en-US"/>
              <a:t>Click to edit title</a:t>
            </a:r>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0093" y="2417027"/>
            <a:ext cx="7040603" cy="3962295"/>
          </a:xfrm>
          <a:prstGeom prst="rect">
            <a:avLst/>
          </a:prstGeom>
          <a:ln>
            <a:noFill/>
          </a:ln>
          <a:effectLst>
            <a:outerShdw blurRad="292100" dist="139700" dir="2700000" algn="tl" rotWithShape="0">
              <a:srgbClr val="333333">
                <a:alpha val="65000"/>
              </a:srgbClr>
            </a:outerShdw>
          </a:effectLst>
        </p:spPr>
      </p:pic>
      <p:sp>
        <p:nvSpPr>
          <p:cNvPr id="17" name="Picture Placeholder 12" descr="Screenshot"/>
          <p:cNvSpPr>
            <a:spLocks noGrp="1"/>
          </p:cNvSpPr>
          <p:nvPr>
            <p:ph type="pic" sz="quarter" idx="10" hasCustomPrompt="1"/>
          </p:nvPr>
        </p:nvSpPr>
        <p:spPr>
          <a:xfrm>
            <a:off x="1030094" y="2828904"/>
            <a:ext cx="6965427" cy="3550417"/>
          </a:xfrm>
        </p:spPr>
        <p:txBody>
          <a:bodyPr/>
          <a:lstStyle>
            <a:lvl1pPr>
              <a:defRPr/>
            </a:lvl1pPr>
          </a:lstStyle>
          <a:p>
            <a:r>
              <a:rPr lang="en-US"/>
              <a:t>Click icon to insert screenshot</a:t>
            </a:r>
          </a:p>
        </p:txBody>
      </p:sp>
      <p:sp>
        <p:nvSpPr>
          <p:cNvPr id="11" name="Text Placeholder 3"/>
          <p:cNvSpPr>
            <a:spLocks noGrp="1"/>
          </p:cNvSpPr>
          <p:nvPr>
            <p:ph type="body" sz="quarter" idx="13"/>
          </p:nvPr>
        </p:nvSpPr>
        <p:spPr>
          <a:xfrm>
            <a:off x="611921" y="1023903"/>
            <a:ext cx="7916772" cy="1175387"/>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3991594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creenshot Light Background Horizontal">
    <p:bg>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11923" y="215299"/>
            <a:ext cx="2641445" cy="2051186"/>
          </a:xfrm>
        </p:spPr>
        <p:txBody>
          <a:bodyPr/>
          <a:lstStyle>
            <a:lvl1pPr>
              <a:defRPr>
                <a:solidFill>
                  <a:schemeClr val="accent1"/>
                </a:solidFill>
              </a:defRPr>
            </a:lvl1pPr>
          </a:lstStyle>
          <a:p>
            <a:r>
              <a:rPr lang="en-US"/>
              <a:t>Click to edit title</a:t>
            </a:r>
          </a:p>
        </p:txBody>
      </p:sp>
      <p:sp>
        <p:nvSpPr>
          <p:cNvPr id="4" name="Text Placeholder 3"/>
          <p:cNvSpPr>
            <a:spLocks noGrp="1"/>
          </p:cNvSpPr>
          <p:nvPr>
            <p:ph type="body" sz="quarter" idx="11"/>
          </p:nvPr>
        </p:nvSpPr>
        <p:spPr>
          <a:xfrm>
            <a:off x="611982" y="2408635"/>
            <a:ext cx="2641387" cy="1856707"/>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32590" y="378642"/>
            <a:ext cx="7214190" cy="4059986"/>
          </a:xfrm>
          <a:prstGeom prst="rect">
            <a:avLst/>
          </a:prstGeom>
          <a:ln>
            <a:noFill/>
          </a:ln>
          <a:effectLst>
            <a:outerShdw blurRad="292100" dist="139700" dir="2700000" algn="tl" rotWithShape="0">
              <a:srgbClr val="333333">
                <a:alpha val="65000"/>
              </a:srgbClr>
            </a:outerShdw>
          </a:effectLst>
        </p:spPr>
      </p:pic>
      <p:sp>
        <p:nvSpPr>
          <p:cNvPr id="13" name="Picture Placeholder 12" descr="Screenshot"/>
          <p:cNvSpPr>
            <a:spLocks noGrp="1"/>
          </p:cNvSpPr>
          <p:nvPr>
            <p:ph type="pic" sz="quarter" idx="10" hasCustomPrompt="1"/>
          </p:nvPr>
        </p:nvSpPr>
        <p:spPr>
          <a:xfrm>
            <a:off x="3732591" y="800674"/>
            <a:ext cx="7137161" cy="3637953"/>
          </a:xfrm>
        </p:spPr>
        <p:txBody>
          <a:bodyPr/>
          <a:lstStyle>
            <a:lvl1pPr>
              <a:defRPr/>
            </a:lvl1pPr>
          </a:lstStyle>
          <a:p>
            <a:r>
              <a:rPr lang="en-US"/>
              <a:t>Click icon to insert screenshot</a:t>
            </a:r>
          </a:p>
        </p:txBody>
      </p:sp>
      <p:sp>
        <p:nvSpPr>
          <p:cNvPr id="10" name="Date Placeholder 4"/>
          <p:cNvSpPr>
            <a:spLocks noGrp="1"/>
          </p:cNvSpPr>
          <p:nvPr>
            <p:ph type="dt" sz="half" idx="12"/>
          </p:nvPr>
        </p:nvSpPr>
        <p:spPr>
          <a:xfrm>
            <a:off x="628650" y="4767263"/>
            <a:ext cx="1018943" cy="273844"/>
          </a:xfrm>
        </p:spPr>
        <p:txBody>
          <a:bodyPr/>
          <a:lstStyle/>
          <a:p>
            <a:fld id="{A2CD0002-8EF4-4975-A8BC-0A7A2AA0E91F}" type="datetime1">
              <a:rPr lang="en-US" smtClean="0"/>
              <a:t>2/6/2026</a:t>
            </a:fld>
            <a:endParaRPr lang="en-US"/>
          </a:p>
        </p:txBody>
      </p:sp>
      <p:sp>
        <p:nvSpPr>
          <p:cNvPr id="7"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11" name="Slide Number Placeholder 6"/>
          <p:cNvSpPr>
            <a:spLocks noGrp="1"/>
          </p:cNvSpPr>
          <p:nvPr>
            <p:ph type="sldNum" sz="quarter" idx="13"/>
          </p:nvPr>
        </p:nvSpPr>
        <p:spPr>
          <a:xfrm>
            <a:off x="7418349" y="4767263"/>
            <a:ext cx="1097001" cy="273844"/>
          </a:xfrm>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00903788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creenshot Light Background Vertical">
    <p:bg>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28650" y="114300"/>
            <a:ext cx="7886700" cy="685800"/>
          </a:xfrm>
        </p:spPr>
        <p:txBody>
          <a:bodyPr>
            <a:normAutofit/>
          </a:bodyPr>
          <a:lstStyle>
            <a:lvl1pPr algn="r">
              <a:defRPr sz="2700">
                <a:solidFill>
                  <a:schemeClr val="accent1"/>
                </a:solidFill>
              </a:defRPr>
            </a:lvl1pPr>
          </a:lstStyle>
          <a:p>
            <a:r>
              <a:rPr lang="en-US"/>
              <a:t>Click to edit title</a:t>
            </a:r>
          </a:p>
        </p:txBody>
      </p:sp>
      <p:sp>
        <p:nvSpPr>
          <p:cNvPr id="7" name="Text Placeholder 3"/>
          <p:cNvSpPr>
            <a:spLocks noGrp="1"/>
          </p:cNvSpPr>
          <p:nvPr>
            <p:ph type="body" sz="quarter" idx="11"/>
          </p:nvPr>
        </p:nvSpPr>
        <p:spPr>
          <a:xfrm>
            <a:off x="611921" y="1023903"/>
            <a:ext cx="7916772" cy="11753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0093" y="2417027"/>
            <a:ext cx="7040603" cy="3962295"/>
          </a:xfrm>
          <a:prstGeom prst="rect">
            <a:avLst/>
          </a:prstGeom>
          <a:ln>
            <a:noFill/>
          </a:ln>
          <a:effectLst>
            <a:outerShdw blurRad="292100" dist="139700" dir="2700000" algn="tl" rotWithShape="0">
              <a:srgbClr val="333333">
                <a:alpha val="65000"/>
              </a:srgbClr>
            </a:outerShdw>
          </a:effectLst>
        </p:spPr>
      </p:pic>
      <p:sp>
        <p:nvSpPr>
          <p:cNvPr id="13" name="Picture Placeholder 12"/>
          <p:cNvSpPr>
            <a:spLocks noGrp="1"/>
          </p:cNvSpPr>
          <p:nvPr>
            <p:ph type="pic" sz="quarter" idx="10" hasCustomPrompt="1"/>
          </p:nvPr>
        </p:nvSpPr>
        <p:spPr>
          <a:xfrm>
            <a:off x="1030094" y="2828904"/>
            <a:ext cx="6965427" cy="3550417"/>
          </a:xfrm>
        </p:spPr>
        <p:txBody>
          <a:bodyPr/>
          <a:lstStyle>
            <a:lvl1pPr>
              <a:defRPr/>
            </a:lvl1pPr>
          </a:lstStyle>
          <a:p>
            <a:r>
              <a:rPr lang="en-US"/>
              <a:t>Click icon to insert screenshot</a:t>
            </a:r>
          </a:p>
        </p:txBody>
      </p:sp>
    </p:spTree>
    <p:extLst>
      <p:ext uri="{BB962C8B-B14F-4D97-AF65-F5344CB8AC3E}">
        <p14:creationId xmlns:p14="http://schemas.microsoft.com/office/powerpoint/2010/main" val="89429056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ingle Quote Red Background">
    <p:bg>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611923" y="215299"/>
            <a:ext cx="2641445" cy="2051186"/>
          </a:xfrm>
        </p:spPr>
        <p:txBody>
          <a:bodyPr/>
          <a:lstStyle>
            <a:lvl1pPr>
              <a:defRPr b="0">
                <a:solidFill>
                  <a:schemeClr val="accent2"/>
                </a:solidFill>
              </a:defRPr>
            </a:lvl1pPr>
          </a:lstStyle>
          <a:p>
            <a:r>
              <a:rPr lang="en-US"/>
              <a:t>Click to edit title</a:t>
            </a:r>
          </a:p>
        </p:txBody>
      </p:sp>
      <p:sp>
        <p:nvSpPr>
          <p:cNvPr id="16" name="Text Placeholder 3"/>
          <p:cNvSpPr>
            <a:spLocks noGrp="1"/>
          </p:cNvSpPr>
          <p:nvPr>
            <p:ph type="body" sz="quarter" idx="13"/>
          </p:nvPr>
        </p:nvSpPr>
        <p:spPr>
          <a:xfrm>
            <a:off x="611982" y="2408635"/>
            <a:ext cx="2641387" cy="1856707"/>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descr="Compute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34639" y="326127"/>
            <a:ext cx="5121496" cy="4538035"/>
          </a:xfrm>
          <a:prstGeom prst="rect">
            <a:avLst/>
          </a:prstGeom>
          <a:effectLst>
            <a:outerShdw blurRad="76200" dir="18900000" sy="23000" kx="-1200000" algn="bl" rotWithShape="0">
              <a:prstClr val="black">
                <a:alpha val="20000"/>
              </a:prstClr>
            </a:outerShdw>
          </a:effectLst>
        </p:spPr>
      </p:pic>
      <p:sp>
        <p:nvSpPr>
          <p:cNvPr id="15" name="Picture Placeholder 12"/>
          <p:cNvSpPr>
            <a:spLocks noGrp="1"/>
          </p:cNvSpPr>
          <p:nvPr>
            <p:ph type="pic" sz="quarter" idx="10" hasCustomPrompt="1"/>
          </p:nvPr>
        </p:nvSpPr>
        <p:spPr>
          <a:xfrm>
            <a:off x="3732591" y="518912"/>
            <a:ext cx="4725590" cy="2558653"/>
          </a:xfrm>
        </p:spPr>
        <p:txBody>
          <a:bodyPr/>
          <a:lstStyle>
            <a:lvl1pPr>
              <a:defRPr/>
            </a:lvl1pPr>
          </a:lstStyle>
          <a:p>
            <a:r>
              <a:rPr lang="en-US"/>
              <a:t>Click icon to insert screenshot</a:t>
            </a:r>
          </a:p>
        </p:txBody>
      </p:sp>
      <p:sp>
        <p:nvSpPr>
          <p:cNvPr id="10"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F40B7D05-166F-4102-BD53-773735C2360F}" type="datetime1">
              <a:rPr lang="en-US" smtClean="0"/>
              <a:t>2/6/2026</a:t>
            </a:fld>
            <a:endParaRPr lang="en-US"/>
          </a:p>
        </p:txBody>
      </p:sp>
      <p:sp>
        <p:nvSpPr>
          <p:cNvPr id="9"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11"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276175235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_Single Quote Red Background">
    <p:bg>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611923" y="215299"/>
            <a:ext cx="2641445" cy="2051186"/>
          </a:xfrm>
        </p:spPr>
        <p:txBody>
          <a:bodyPr/>
          <a:lstStyle>
            <a:lvl1pPr>
              <a:defRPr b="0">
                <a:solidFill>
                  <a:schemeClr val="accent2"/>
                </a:solidFill>
              </a:defRPr>
            </a:lvl1pPr>
          </a:lstStyle>
          <a:p>
            <a:r>
              <a:rPr lang="en-US"/>
              <a:t>Click to edit title</a:t>
            </a:r>
          </a:p>
        </p:txBody>
      </p:sp>
      <p:sp>
        <p:nvSpPr>
          <p:cNvPr id="15" name="Text Placeholder 3"/>
          <p:cNvSpPr>
            <a:spLocks noGrp="1"/>
          </p:cNvSpPr>
          <p:nvPr>
            <p:ph type="body" sz="quarter" idx="13"/>
          </p:nvPr>
        </p:nvSpPr>
        <p:spPr>
          <a:xfrm>
            <a:off x="611982" y="2408635"/>
            <a:ext cx="2641387" cy="1856707"/>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32590" y="378642"/>
            <a:ext cx="7214190" cy="4059986"/>
          </a:xfrm>
          <a:prstGeom prst="rect">
            <a:avLst/>
          </a:prstGeom>
          <a:ln>
            <a:noFill/>
          </a:ln>
          <a:effectLst>
            <a:outerShdw blurRad="292100" dist="139700" dir="2700000" algn="tl" rotWithShape="0">
              <a:srgbClr val="333333">
                <a:alpha val="65000"/>
              </a:srgbClr>
            </a:outerShdw>
          </a:effectLst>
        </p:spPr>
      </p:pic>
      <p:sp>
        <p:nvSpPr>
          <p:cNvPr id="16" name="Picture Placeholder 12" descr="Screenshot"/>
          <p:cNvSpPr>
            <a:spLocks noGrp="1"/>
          </p:cNvSpPr>
          <p:nvPr>
            <p:ph type="pic" sz="quarter" idx="10" hasCustomPrompt="1"/>
          </p:nvPr>
        </p:nvSpPr>
        <p:spPr>
          <a:xfrm>
            <a:off x="3732591" y="800674"/>
            <a:ext cx="7137161" cy="3637953"/>
          </a:xfrm>
        </p:spPr>
        <p:txBody>
          <a:bodyPr/>
          <a:lstStyle>
            <a:lvl1pPr>
              <a:defRPr/>
            </a:lvl1pPr>
          </a:lstStyle>
          <a:p>
            <a:r>
              <a:rPr lang="en-US"/>
              <a:t>Click icon to insert screenshot</a:t>
            </a:r>
          </a:p>
        </p:txBody>
      </p:sp>
      <p:sp>
        <p:nvSpPr>
          <p:cNvPr id="10"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4C6C76AE-CEA4-4C42-B2F7-9790D6212339}" type="datetime1">
              <a:rPr lang="en-US" smtClean="0"/>
              <a:t>2/6/2026</a:t>
            </a:fld>
            <a:endParaRPr lang="en-US"/>
          </a:p>
        </p:txBody>
      </p:sp>
      <p:sp>
        <p:nvSpPr>
          <p:cNvPr id="9"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11"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196932636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Single Quote Red Background">
    <p:bg>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628650" y="114300"/>
            <a:ext cx="7886700" cy="685800"/>
          </a:xfrm>
        </p:spPr>
        <p:txBody>
          <a:bodyPr>
            <a:normAutofit/>
          </a:bodyPr>
          <a:lstStyle>
            <a:lvl1pPr algn="r">
              <a:defRPr sz="2700">
                <a:solidFill>
                  <a:schemeClr val="accent2"/>
                </a:solidFill>
              </a:defRPr>
            </a:lvl1pPr>
          </a:lstStyle>
          <a:p>
            <a:r>
              <a:rPr lang="en-US"/>
              <a:t>Click to edit title</a:t>
            </a:r>
          </a:p>
        </p:txBody>
      </p:sp>
      <p:sp>
        <p:nvSpPr>
          <p:cNvPr id="14" name="Text Placeholder 3"/>
          <p:cNvSpPr>
            <a:spLocks noGrp="1"/>
          </p:cNvSpPr>
          <p:nvPr>
            <p:ph type="body" sz="quarter" idx="13"/>
          </p:nvPr>
        </p:nvSpPr>
        <p:spPr>
          <a:xfrm>
            <a:off x="611921" y="1023903"/>
            <a:ext cx="7916772" cy="1175387"/>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0093" y="2417027"/>
            <a:ext cx="7040603" cy="3962295"/>
          </a:xfrm>
          <a:prstGeom prst="rect">
            <a:avLst/>
          </a:prstGeom>
          <a:ln>
            <a:noFill/>
          </a:ln>
          <a:effectLst>
            <a:outerShdw blurRad="292100" dist="139700" dir="2700000" algn="tl" rotWithShape="0">
              <a:srgbClr val="333333">
                <a:alpha val="65000"/>
              </a:srgbClr>
            </a:outerShdw>
          </a:effectLst>
        </p:spPr>
      </p:pic>
      <p:sp>
        <p:nvSpPr>
          <p:cNvPr id="16" name="Picture Placeholder 12" descr="Screenshot"/>
          <p:cNvSpPr>
            <a:spLocks noGrp="1"/>
          </p:cNvSpPr>
          <p:nvPr>
            <p:ph type="pic" sz="quarter" idx="10" hasCustomPrompt="1"/>
          </p:nvPr>
        </p:nvSpPr>
        <p:spPr>
          <a:xfrm>
            <a:off x="1030094" y="2828904"/>
            <a:ext cx="6965427" cy="3550417"/>
          </a:xfrm>
        </p:spPr>
        <p:txBody>
          <a:bodyPr/>
          <a:lstStyle>
            <a:lvl1pPr>
              <a:defRPr/>
            </a:lvl1pPr>
          </a:lstStyle>
          <a:p>
            <a:r>
              <a:rPr lang="en-US"/>
              <a:t>Click icon to insert screenshot</a:t>
            </a:r>
          </a:p>
        </p:txBody>
      </p:sp>
    </p:spTree>
    <p:extLst>
      <p:ext uri="{BB962C8B-B14F-4D97-AF65-F5344CB8AC3E}">
        <p14:creationId xmlns:p14="http://schemas.microsoft.com/office/powerpoint/2010/main" val="403402845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Single Quote Red Background">
    <p:bg>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12" name="Rounded Rectangular Callout 11"/>
          <p:cNvSpPr/>
          <p:nvPr userDrawn="1"/>
        </p:nvSpPr>
        <p:spPr>
          <a:xfrm>
            <a:off x="650165" y="451364"/>
            <a:ext cx="7886700" cy="4087806"/>
          </a:xfrm>
          <a:custGeom>
            <a:avLst/>
            <a:gdLst>
              <a:gd name="connsiteX0" fmla="*/ 0 w 10515600"/>
              <a:gd name="connsiteY0" fmla="*/ 805890 h 4835245"/>
              <a:gd name="connsiteX1" fmla="*/ 805890 w 10515600"/>
              <a:gd name="connsiteY1" fmla="*/ 0 h 4835245"/>
              <a:gd name="connsiteX2" fmla="*/ 1752600 w 10515600"/>
              <a:gd name="connsiteY2" fmla="*/ 0 h 4835245"/>
              <a:gd name="connsiteX3" fmla="*/ 1752600 w 10515600"/>
              <a:gd name="connsiteY3" fmla="*/ 0 h 4835245"/>
              <a:gd name="connsiteX4" fmla="*/ 4381500 w 10515600"/>
              <a:gd name="connsiteY4" fmla="*/ 0 h 4835245"/>
              <a:gd name="connsiteX5" fmla="*/ 9709710 w 10515600"/>
              <a:gd name="connsiteY5" fmla="*/ 0 h 4835245"/>
              <a:gd name="connsiteX6" fmla="*/ 10515600 w 10515600"/>
              <a:gd name="connsiteY6" fmla="*/ 805890 h 4835245"/>
              <a:gd name="connsiteX7" fmla="*/ 10515600 w 10515600"/>
              <a:gd name="connsiteY7" fmla="*/ 2820560 h 4835245"/>
              <a:gd name="connsiteX8" fmla="*/ 10515600 w 10515600"/>
              <a:gd name="connsiteY8" fmla="*/ 2820560 h 4835245"/>
              <a:gd name="connsiteX9" fmla="*/ 10515600 w 10515600"/>
              <a:gd name="connsiteY9" fmla="*/ 4029371 h 4835245"/>
              <a:gd name="connsiteX10" fmla="*/ 10515600 w 10515600"/>
              <a:gd name="connsiteY10" fmla="*/ 4029355 h 4835245"/>
              <a:gd name="connsiteX11" fmla="*/ 9709710 w 10515600"/>
              <a:gd name="connsiteY11" fmla="*/ 4835245 h 4835245"/>
              <a:gd name="connsiteX12" fmla="*/ 4381500 w 10515600"/>
              <a:gd name="connsiteY12" fmla="*/ 4835245 h 4835245"/>
              <a:gd name="connsiteX13" fmla="*/ 3067085 w 10515600"/>
              <a:gd name="connsiteY13" fmla="*/ 5439651 h 4835245"/>
              <a:gd name="connsiteX14" fmla="*/ 1752600 w 10515600"/>
              <a:gd name="connsiteY14" fmla="*/ 4835245 h 4835245"/>
              <a:gd name="connsiteX15" fmla="*/ 805890 w 10515600"/>
              <a:gd name="connsiteY15" fmla="*/ 4835245 h 4835245"/>
              <a:gd name="connsiteX16" fmla="*/ 0 w 10515600"/>
              <a:gd name="connsiteY16" fmla="*/ 4029355 h 4835245"/>
              <a:gd name="connsiteX17" fmla="*/ 0 w 10515600"/>
              <a:gd name="connsiteY17" fmla="*/ 4029371 h 4835245"/>
              <a:gd name="connsiteX18" fmla="*/ 0 w 10515600"/>
              <a:gd name="connsiteY18" fmla="*/ 2820560 h 4835245"/>
              <a:gd name="connsiteX19" fmla="*/ 0 w 10515600"/>
              <a:gd name="connsiteY19" fmla="*/ 2820560 h 4835245"/>
              <a:gd name="connsiteX20" fmla="*/ 0 w 10515600"/>
              <a:gd name="connsiteY20" fmla="*/ 805890 h 483524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4381500 w 10515600"/>
              <a:gd name="connsiteY12" fmla="*/ 4835245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2279725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1440628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2552700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34351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02078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515600" h="5450408">
                <a:moveTo>
                  <a:pt x="0" y="805890"/>
                </a:moveTo>
                <a:cubicBezTo>
                  <a:pt x="0" y="360809"/>
                  <a:pt x="360809" y="0"/>
                  <a:pt x="805890" y="0"/>
                </a:cubicBezTo>
                <a:lnTo>
                  <a:pt x="1752600" y="0"/>
                </a:lnTo>
                <a:lnTo>
                  <a:pt x="1752600" y="0"/>
                </a:lnTo>
                <a:lnTo>
                  <a:pt x="4381500" y="0"/>
                </a:lnTo>
                <a:lnTo>
                  <a:pt x="9709710" y="0"/>
                </a:lnTo>
                <a:cubicBezTo>
                  <a:pt x="10154791" y="0"/>
                  <a:pt x="10515600" y="360809"/>
                  <a:pt x="10515600" y="805890"/>
                </a:cubicBezTo>
                <a:lnTo>
                  <a:pt x="10515600" y="2820560"/>
                </a:lnTo>
                <a:lnTo>
                  <a:pt x="10515600" y="2820560"/>
                </a:lnTo>
                <a:lnTo>
                  <a:pt x="10515600" y="4029371"/>
                </a:lnTo>
                <a:lnTo>
                  <a:pt x="10515600" y="4029355"/>
                </a:lnTo>
                <a:cubicBezTo>
                  <a:pt x="10515600" y="4474436"/>
                  <a:pt x="10154791" y="4835245"/>
                  <a:pt x="9709710" y="4835245"/>
                </a:cubicBezTo>
                <a:lnTo>
                  <a:pt x="2552700" y="4846003"/>
                </a:lnTo>
                <a:lnTo>
                  <a:pt x="2002078" y="5450408"/>
                </a:lnTo>
                <a:lnTo>
                  <a:pt x="1440628" y="4824487"/>
                </a:lnTo>
                <a:lnTo>
                  <a:pt x="805890" y="4835245"/>
                </a:lnTo>
                <a:cubicBezTo>
                  <a:pt x="360809" y="4835245"/>
                  <a:pt x="0" y="4474436"/>
                  <a:pt x="0" y="4029355"/>
                </a:cubicBezTo>
                <a:lnTo>
                  <a:pt x="0" y="4029371"/>
                </a:lnTo>
                <a:lnTo>
                  <a:pt x="0" y="2820560"/>
                </a:lnTo>
                <a:lnTo>
                  <a:pt x="0" y="2820560"/>
                </a:lnTo>
                <a:lnTo>
                  <a:pt x="0" y="80589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itle 1"/>
          <p:cNvSpPr>
            <a:spLocks noGrp="1"/>
          </p:cNvSpPr>
          <p:nvPr>
            <p:ph type="title" hasCustomPrompt="1"/>
          </p:nvPr>
        </p:nvSpPr>
        <p:spPr>
          <a:xfrm>
            <a:off x="1040802" y="1078880"/>
            <a:ext cx="7116184" cy="1664320"/>
          </a:xfrm>
        </p:spPr>
        <p:txBody>
          <a:bodyPr>
            <a:noAutofit/>
          </a:bodyPr>
          <a:lstStyle>
            <a:lvl1pPr algn="ctr">
              <a:tabLst>
                <a:tab pos="2827735" algn="l"/>
              </a:tabLst>
              <a:defRPr sz="3750" baseline="0">
                <a:solidFill>
                  <a:schemeClr val="accent1"/>
                </a:solidFill>
              </a:defRPr>
            </a:lvl1pPr>
          </a:lstStyle>
          <a:p>
            <a:r>
              <a:rPr lang="en-US"/>
              <a:t>“Click to edit quote.”</a:t>
            </a:r>
          </a:p>
        </p:txBody>
      </p:sp>
      <p:sp>
        <p:nvSpPr>
          <p:cNvPr id="8" name="Text Placeholder 6"/>
          <p:cNvSpPr>
            <a:spLocks noGrp="1"/>
          </p:cNvSpPr>
          <p:nvPr>
            <p:ph type="body" sz="quarter" idx="13" hasCustomPrompt="1"/>
          </p:nvPr>
        </p:nvSpPr>
        <p:spPr>
          <a:xfrm>
            <a:off x="1040802" y="3094813"/>
            <a:ext cx="7116184" cy="761804"/>
          </a:xfrm>
        </p:spPr>
        <p:txBody>
          <a:bodyPr anchor="ctr">
            <a:normAutofit/>
          </a:bodyPr>
          <a:lstStyle>
            <a:lvl1pPr marL="0" indent="0" algn="ctr">
              <a:buNone/>
              <a:defRPr sz="1800" i="1" baseline="0">
                <a:solidFill>
                  <a:schemeClr val="tx2"/>
                </a:solidFill>
              </a:defRPr>
            </a:lvl1pPr>
          </a:lstStyle>
          <a:p>
            <a:pPr lvl="0"/>
            <a:r>
              <a:rPr lang="en-US"/>
              <a:t>- Click to edit name or subtext</a:t>
            </a:r>
          </a:p>
        </p:txBody>
      </p:sp>
      <p:sp>
        <p:nvSpPr>
          <p:cNvPr id="10"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24A6A468-642B-4784-A3B3-C9D51371398E}" type="datetime1">
              <a:rPr lang="en-US" smtClean="0"/>
              <a:t>2/6/2026</a:t>
            </a:fld>
            <a:endParaRPr lang="en-US"/>
          </a:p>
        </p:txBody>
      </p:sp>
      <p:sp>
        <p:nvSpPr>
          <p:cNvPr id="9"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11"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325396629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8_Title and Content (Solid Dark)">
    <p:bg>
      <p:bgPr>
        <a:gradFill>
          <a:gsLst>
            <a:gs pos="100000">
              <a:schemeClr val="tx2">
                <a:lumMod val="95000"/>
                <a:lumOff val="5000"/>
              </a:schemeClr>
            </a:gs>
            <a:gs pos="45000">
              <a:schemeClr val="tx2">
                <a:lumMod val="85000"/>
                <a:lumOff val="15000"/>
              </a:schemeClr>
            </a:gs>
            <a:gs pos="86000">
              <a:schemeClr val="tx2">
                <a:lumMod val="90000"/>
                <a:lumOff val="1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3" name="Rounded Rectangular Callout 11"/>
          <p:cNvSpPr/>
          <p:nvPr userDrawn="1"/>
        </p:nvSpPr>
        <p:spPr>
          <a:xfrm>
            <a:off x="650165" y="451364"/>
            <a:ext cx="7886700" cy="4087806"/>
          </a:xfrm>
          <a:custGeom>
            <a:avLst/>
            <a:gdLst>
              <a:gd name="connsiteX0" fmla="*/ 0 w 10515600"/>
              <a:gd name="connsiteY0" fmla="*/ 805890 h 4835245"/>
              <a:gd name="connsiteX1" fmla="*/ 805890 w 10515600"/>
              <a:gd name="connsiteY1" fmla="*/ 0 h 4835245"/>
              <a:gd name="connsiteX2" fmla="*/ 1752600 w 10515600"/>
              <a:gd name="connsiteY2" fmla="*/ 0 h 4835245"/>
              <a:gd name="connsiteX3" fmla="*/ 1752600 w 10515600"/>
              <a:gd name="connsiteY3" fmla="*/ 0 h 4835245"/>
              <a:gd name="connsiteX4" fmla="*/ 4381500 w 10515600"/>
              <a:gd name="connsiteY4" fmla="*/ 0 h 4835245"/>
              <a:gd name="connsiteX5" fmla="*/ 9709710 w 10515600"/>
              <a:gd name="connsiteY5" fmla="*/ 0 h 4835245"/>
              <a:gd name="connsiteX6" fmla="*/ 10515600 w 10515600"/>
              <a:gd name="connsiteY6" fmla="*/ 805890 h 4835245"/>
              <a:gd name="connsiteX7" fmla="*/ 10515600 w 10515600"/>
              <a:gd name="connsiteY7" fmla="*/ 2820560 h 4835245"/>
              <a:gd name="connsiteX8" fmla="*/ 10515600 w 10515600"/>
              <a:gd name="connsiteY8" fmla="*/ 2820560 h 4835245"/>
              <a:gd name="connsiteX9" fmla="*/ 10515600 w 10515600"/>
              <a:gd name="connsiteY9" fmla="*/ 4029371 h 4835245"/>
              <a:gd name="connsiteX10" fmla="*/ 10515600 w 10515600"/>
              <a:gd name="connsiteY10" fmla="*/ 4029355 h 4835245"/>
              <a:gd name="connsiteX11" fmla="*/ 9709710 w 10515600"/>
              <a:gd name="connsiteY11" fmla="*/ 4835245 h 4835245"/>
              <a:gd name="connsiteX12" fmla="*/ 4381500 w 10515600"/>
              <a:gd name="connsiteY12" fmla="*/ 4835245 h 4835245"/>
              <a:gd name="connsiteX13" fmla="*/ 3067085 w 10515600"/>
              <a:gd name="connsiteY13" fmla="*/ 5439651 h 4835245"/>
              <a:gd name="connsiteX14" fmla="*/ 1752600 w 10515600"/>
              <a:gd name="connsiteY14" fmla="*/ 4835245 h 4835245"/>
              <a:gd name="connsiteX15" fmla="*/ 805890 w 10515600"/>
              <a:gd name="connsiteY15" fmla="*/ 4835245 h 4835245"/>
              <a:gd name="connsiteX16" fmla="*/ 0 w 10515600"/>
              <a:gd name="connsiteY16" fmla="*/ 4029355 h 4835245"/>
              <a:gd name="connsiteX17" fmla="*/ 0 w 10515600"/>
              <a:gd name="connsiteY17" fmla="*/ 4029371 h 4835245"/>
              <a:gd name="connsiteX18" fmla="*/ 0 w 10515600"/>
              <a:gd name="connsiteY18" fmla="*/ 2820560 h 4835245"/>
              <a:gd name="connsiteX19" fmla="*/ 0 w 10515600"/>
              <a:gd name="connsiteY19" fmla="*/ 2820560 h 4835245"/>
              <a:gd name="connsiteX20" fmla="*/ 0 w 10515600"/>
              <a:gd name="connsiteY20" fmla="*/ 805890 h 483524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4381500 w 10515600"/>
              <a:gd name="connsiteY12" fmla="*/ 4835245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3067085 w 10515600"/>
              <a:gd name="connsiteY13" fmla="*/ 5439651 h 5439651"/>
              <a:gd name="connsiteX14" fmla="*/ 2279725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2279725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601015"/>
              <a:gd name="connsiteX1" fmla="*/ 805890 w 10515600"/>
              <a:gd name="connsiteY1" fmla="*/ 0 h 5601015"/>
              <a:gd name="connsiteX2" fmla="*/ 1752600 w 10515600"/>
              <a:gd name="connsiteY2" fmla="*/ 0 h 5601015"/>
              <a:gd name="connsiteX3" fmla="*/ 1752600 w 10515600"/>
              <a:gd name="connsiteY3" fmla="*/ 0 h 5601015"/>
              <a:gd name="connsiteX4" fmla="*/ 4381500 w 10515600"/>
              <a:gd name="connsiteY4" fmla="*/ 0 h 5601015"/>
              <a:gd name="connsiteX5" fmla="*/ 9709710 w 10515600"/>
              <a:gd name="connsiteY5" fmla="*/ 0 h 5601015"/>
              <a:gd name="connsiteX6" fmla="*/ 10515600 w 10515600"/>
              <a:gd name="connsiteY6" fmla="*/ 805890 h 5601015"/>
              <a:gd name="connsiteX7" fmla="*/ 10515600 w 10515600"/>
              <a:gd name="connsiteY7" fmla="*/ 2820560 h 5601015"/>
              <a:gd name="connsiteX8" fmla="*/ 10515600 w 10515600"/>
              <a:gd name="connsiteY8" fmla="*/ 2820560 h 5601015"/>
              <a:gd name="connsiteX9" fmla="*/ 10515600 w 10515600"/>
              <a:gd name="connsiteY9" fmla="*/ 4029371 h 5601015"/>
              <a:gd name="connsiteX10" fmla="*/ 10515600 w 10515600"/>
              <a:gd name="connsiteY10" fmla="*/ 4029355 h 5601015"/>
              <a:gd name="connsiteX11" fmla="*/ 9709710 w 10515600"/>
              <a:gd name="connsiteY11" fmla="*/ 4835245 h 5601015"/>
              <a:gd name="connsiteX12" fmla="*/ 3725283 w 10515600"/>
              <a:gd name="connsiteY12" fmla="*/ 4846003 h 5601015"/>
              <a:gd name="connsiteX13" fmla="*/ 3067085 w 10515600"/>
              <a:gd name="connsiteY13" fmla="*/ 5601015 h 5601015"/>
              <a:gd name="connsiteX14" fmla="*/ 1440628 w 10515600"/>
              <a:gd name="connsiteY14" fmla="*/ 4824487 h 5601015"/>
              <a:gd name="connsiteX15" fmla="*/ 805890 w 10515600"/>
              <a:gd name="connsiteY15" fmla="*/ 4835245 h 5601015"/>
              <a:gd name="connsiteX16" fmla="*/ 0 w 10515600"/>
              <a:gd name="connsiteY16" fmla="*/ 4029355 h 5601015"/>
              <a:gd name="connsiteX17" fmla="*/ 0 w 10515600"/>
              <a:gd name="connsiteY17" fmla="*/ 4029371 h 5601015"/>
              <a:gd name="connsiteX18" fmla="*/ 0 w 10515600"/>
              <a:gd name="connsiteY18" fmla="*/ 2820560 h 5601015"/>
              <a:gd name="connsiteX19" fmla="*/ 0 w 10515600"/>
              <a:gd name="connsiteY19" fmla="*/ 2820560 h 5601015"/>
              <a:gd name="connsiteX20" fmla="*/ 0 w 10515600"/>
              <a:gd name="connsiteY20" fmla="*/ 805890 h 5601015"/>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3725283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39651"/>
              <a:gd name="connsiteX1" fmla="*/ 805890 w 10515600"/>
              <a:gd name="connsiteY1" fmla="*/ 0 h 5439651"/>
              <a:gd name="connsiteX2" fmla="*/ 1752600 w 10515600"/>
              <a:gd name="connsiteY2" fmla="*/ 0 h 5439651"/>
              <a:gd name="connsiteX3" fmla="*/ 1752600 w 10515600"/>
              <a:gd name="connsiteY3" fmla="*/ 0 h 5439651"/>
              <a:gd name="connsiteX4" fmla="*/ 4381500 w 10515600"/>
              <a:gd name="connsiteY4" fmla="*/ 0 h 5439651"/>
              <a:gd name="connsiteX5" fmla="*/ 9709710 w 10515600"/>
              <a:gd name="connsiteY5" fmla="*/ 0 h 5439651"/>
              <a:gd name="connsiteX6" fmla="*/ 10515600 w 10515600"/>
              <a:gd name="connsiteY6" fmla="*/ 805890 h 5439651"/>
              <a:gd name="connsiteX7" fmla="*/ 10515600 w 10515600"/>
              <a:gd name="connsiteY7" fmla="*/ 2820560 h 5439651"/>
              <a:gd name="connsiteX8" fmla="*/ 10515600 w 10515600"/>
              <a:gd name="connsiteY8" fmla="*/ 2820560 h 5439651"/>
              <a:gd name="connsiteX9" fmla="*/ 10515600 w 10515600"/>
              <a:gd name="connsiteY9" fmla="*/ 4029371 h 5439651"/>
              <a:gd name="connsiteX10" fmla="*/ 10515600 w 10515600"/>
              <a:gd name="connsiteY10" fmla="*/ 4029355 h 5439651"/>
              <a:gd name="connsiteX11" fmla="*/ 9709710 w 10515600"/>
              <a:gd name="connsiteY11" fmla="*/ 4835245 h 5439651"/>
              <a:gd name="connsiteX12" fmla="*/ 2552700 w 10515600"/>
              <a:gd name="connsiteY12" fmla="*/ 4846003 h 5439651"/>
              <a:gd name="connsiteX13" fmla="*/ 2098897 w 10515600"/>
              <a:gd name="connsiteY13" fmla="*/ 5439651 h 5439651"/>
              <a:gd name="connsiteX14" fmla="*/ 1440628 w 10515600"/>
              <a:gd name="connsiteY14" fmla="*/ 4824487 h 5439651"/>
              <a:gd name="connsiteX15" fmla="*/ 805890 w 10515600"/>
              <a:gd name="connsiteY15" fmla="*/ 4835245 h 5439651"/>
              <a:gd name="connsiteX16" fmla="*/ 0 w 10515600"/>
              <a:gd name="connsiteY16" fmla="*/ 4029355 h 5439651"/>
              <a:gd name="connsiteX17" fmla="*/ 0 w 10515600"/>
              <a:gd name="connsiteY17" fmla="*/ 4029371 h 5439651"/>
              <a:gd name="connsiteX18" fmla="*/ 0 w 10515600"/>
              <a:gd name="connsiteY18" fmla="*/ 2820560 h 5439651"/>
              <a:gd name="connsiteX19" fmla="*/ 0 w 10515600"/>
              <a:gd name="connsiteY19" fmla="*/ 2820560 h 5439651"/>
              <a:gd name="connsiteX20" fmla="*/ 0 w 10515600"/>
              <a:gd name="connsiteY20" fmla="*/ 805890 h 5439651"/>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34351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 name="connsiteX0" fmla="*/ 0 w 10515600"/>
              <a:gd name="connsiteY0" fmla="*/ 805890 h 5450408"/>
              <a:gd name="connsiteX1" fmla="*/ 805890 w 10515600"/>
              <a:gd name="connsiteY1" fmla="*/ 0 h 5450408"/>
              <a:gd name="connsiteX2" fmla="*/ 1752600 w 10515600"/>
              <a:gd name="connsiteY2" fmla="*/ 0 h 5450408"/>
              <a:gd name="connsiteX3" fmla="*/ 1752600 w 10515600"/>
              <a:gd name="connsiteY3" fmla="*/ 0 h 5450408"/>
              <a:gd name="connsiteX4" fmla="*/ 4381500 w 10515600"/>
              <a:gd name="connsiteY4" fmla="*/ 0 h 5450408"/>
              <a:gd name="connsiteX5" fmla="*/ 9709710 w 10515600"/>
              <a:gd name="connsiteY5" fmla="*/ 0 h 5450408"/>
              <a:gd name="connsiteX6" fmla="*/ 10515600 w 10515600"/>
              <a:gd name="connsiteY6" fmla="*/ 805890 h 5450408"/>
              <a:gd name="connsiteX7" fmla="*/ 10515600 w 10515600"/>
              <a:gd name="connsiteY7" fmla="*/ 2820560 h 5450408"/>
              <a:gd name="connsiteX8" fmla="*/ 10515600 w 10515600"/>
              <a:gd name="connsiteY8" fmla="*/ 2820560 h 5450408"/>
              <a:gd name="connsiteX9" fmla="*/ 10515600 w 10515600"/>
              <a:gd name="connsiteY9" fmla="*/ 4029371 h 5450408"/>
              <a:gd name="connsiteX10" fmla="*/ 10515600 w 10515600"/>
              <a:gd name="connsiteY10" fmla="*/ 4029355 h 5450408"/>
              <a:gd name="connsiteX11" fmla="*/ 9709710 w 10515600"/>
              <a:gd name="connsiteY11" fmla="*/ 4835245 h 5450408"/>
              <a:gd name="connsiteX12" fmla="*/ 2552700 w 10515600"/>
              <a:gd name="connsiteY12" fmla="*/ 4846003 h 5450408"/>
              <a:gd name="connsiteX13" fmla="*/ 2002078 w 10515600"/>
              <a:gd name="connsiteY13" fmla="*/ 5450408 h 5450408"/>
              <a:gd name="connsiteX14" fmla="*/ 1440628 w 10515600"/>
              <a:gd name="connsiteY14" fmla="*/ 4824487 h 5450408"/>
              <a:gd name="connsiteX15" fmla="*/ 805890 w 10515600"/>
              <a:gd name="connsiteY15" fmla="*/ 4835245 h 5450408"/>
              <a:gd name="connsiteX16" fmla="*/ 0 w 10515600"/>
              <a:gd name="connsiteY16" fmla="*/ 4029355 h 5450408"/>
              <a:gd name="connsiteX17" fmla="*/ 0 w 10515600"/>
              <a:gd name="connsiteY17" fmla="*/ 4029371 h 5450408"/>
              <a:gd name="connsiteX18" fmla="*/ 0 w 10515600"/>
              <a:gd name="connsiteY18" fmla="*/ 2820560 h 5450408"/>
              <a:gd name="connsiteX19" fmla="*/ 0 w 10515600"/>
              <a:gd name="connsiteY19" fmla="*/ 2820560 h 5450408"/>
              <a:gd name="connsiteX20" fmla="*/ 0 w 10515600"/>
              <a:gd name="connsiteY20" fmla="*/ 805890 h 545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515600" h="5450408">
                <a:moveTo>
                  <a:pt x="0" y="805890"/>
                </a:moveTo>
                <a:cubicBezTo>
                  <a:pt x="0" y="360809"/>
                  <a:pt x="360809" y="0"/>
                  <a:pt x="805890" y="0"/>
                </a:cubicBezTo>
                <a:lnTo>
                  <a:pt x="1752600" y="0"/>
                </a:lnTo>
                <a:lnTo>
                  <a:pt x="1752600" y="0"/>
                </a:lnTo>
                <a:lnTo>
                  <a:pt x="4381500" y="0"/>
                </a:lnTo>
                <a:lnTo>
                  <a:pt x="9709710" y="0"/>
                </a:lnTo>
                <a:cubicBezTo>
                  <a:pt x="10154791" y="0"/>
                  <a:pt x="10515600" y="360809"/>
                  <a:pt x="10515600" y="805890"/>
                </a:cubicBezTo>
                <a:lnTo>
                  <a:pt x="10515600" y="2820560"/>
                </a:lnTo>
                <a:lnTo>
                  <a:pt x="10515600" y="2820560"/>
                </a:lnTo>
                <a:lnTo>
                  <a:pt x="10515600" y="4029371"/>
                </a:lnTo>
                <a:lnTo>
                  <a:pt x="10515600" y="4029355"/>
                </a:lnTo>
                <a:cubicBezTo>
                  <a:pt x="10515600" y="4474436"/>
                  <a:pt x="10154791" y="4835245"/>
                  <a:pt x="9709710" y="4835245"/>
                </a:cubicBezTo>
                <a:lnTo>
                  <a:pt x="2552700" y="4846003"/>
                </a:lnTo>
                <a:lnTo>
                  <a:pt x="2002078" y="5450408"/>
                </a:lnTo>
                <a:lnTo>
                  <a:pt x="1440628" y="4824487"/>
                </a:lnTo>
                <a:lnTo>
                  <a:pt x="805890" y="4835245"/>
                </a:lnTo>
                <a:cubicBezTo>
                  <a:pt x="360809" y="4835245"/>
                  <a:pt x="0" y="4474436"/>
                  <a:pt x="0" y="4029355"/>
                </a:cubicBezTo>
                <a:lnTo>
                  <a:pt x="0" y="4029371"/>
                </a:lnTo>
                <a:lnTo>
                  <a:pt x="0" y="2820560"/>
                </a:lnTo>
                <a:lnTo>
                  <a:pt x="0" y="2820560"/>
                </a:lnTo>
                <a:lnTo>
                  <a:pt x="0" y="80589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itle 1"/>
          <p:cNvSpPr>
            <a:spLocks noGrp="1"/>
          </p:cNvSpPr>
          <p:nvPr>
            <p:ph type="title" hasCustomPrompt="1"/>
          </p:nvPr>
        </p:nvSpPr>
        <p:spPr>
          <a:xfrm>
            <a:off x="1040802" y="1078880"/>
            <a:ext cx="7116184" cy="1664320"/>
          </a:xfrm>
        </p:spPr>
        <p:txBody>
          <a:bodyPr>
            <a:noAutofit/>
          </a:bodyPr>
          <a:lstStyle>
            <a:lvl1pPr algn="ctr">
              <a:tabLst>
                <a:tab pos="2827735" algn="l"/>
              </a:tabLst>
              <a:defRPr sz="3750" baseline="0">
                <a:solidFill>
                  <a:schemeClr val="accent1"/>
                </a:solidFill>
              </a:defRPr>
            </a:lvl1pPr>
          </a:lstStyle>
          <a:p>
            <a:r>
              <a:rPr lang="en-US"/>
              <a:t>“Click to edit quote.”</a:t>
            </a:r>
          </a:p>
        </p:txBody>
      </p:sp>
      <p:sp>
        <p:nvSpPr>
          <p:cNvPr id="15" name="Text Placeholder 6"/>
          <p:cNvSpPr>
            <a:spLocks noGrp="1"/>
          </p:cNvSpPr>
          <p:nvPr>
            <p:ph type="body" sz="quarter" idx="13" hasCustomPrompt="1"/>
          </p:nvPr>
        </p:nvSpPr>
        <p:spPr>
          <a:xfrm>
            <a:off x="1040802" y="3094813"/>
            <a:ext cx="7116184" cy="761804"/>
          </a:xfrm>
        </p:spPr>
        <p:txBody>
          <a:bodyPr anchor="ctr">
            <a:normAutofit/>
          </a:bodyPr>
          <a:lstStyle>
            <a:lvl1pPr marL="0" indent="0" algn="ctr">
              <a:buNone/>
              <a:defRPr sz="1800" i="1" baseline="0">
                <a:solidFill>
                  <a:schemeClr val="tx2"/>
                </a:solidFill>
              </a:defRPr>
            </a:lvl1pPr>
          </a:lstStyle>
          <a:p>
            <a:pPr lvl="0"/>
            <a:r>
              <a:rPr lang="en-US"/>
              <a:t>- Click to edit name or subtext</a:t>
            </a:r>
          </a:p>
        </p:txBody>
      </p:sp>
      <p:sp>
        <p:nvSpPr>
          <p:cNvPr id="16" name="Date Placeholder 4"/>
          <p:cNvSpPr>
            <a:spLocks noGrp="1"/>
          </p:cNvSpPr>
          <p:nvPr>
            <p:ph type="dt" sz="half" idx="11"/>
          </p:nvPr>
        </p:nvSpPr>
        <p:spPr>
          <a:xfrm>
            <a:off x="628650" y="4767263"/>
            <a:ext cx="1018943" cy="273844"/>
          </a:xfrm>
        </p:spPr>
        <p:txBody>
          <a:bodyPr/>
          <a:lstStyle>
            <a:lvl1pPr>
              <a:defRPr>
                <a:solidFill>
                  <a:schemeClr val="bg1"/>
                </a:solidFill>
              </a:defRPr>
            </a:lvl1pPr>
          </a:lstStyle>
          <a:p>
            <a:fld id="{35EEE205-6C1E-475D-A40F-863E1011895F}" type="datetime1">
              <a:rPr lang="en-US" smtClean="0"/>
              <a:t>2/6/2026</a:t>
            </a:fld>
            <a:endParaRPr lang="en-US"/>
          </a:p>
        </p:txBody>
      </p:sp>
      <p:sp>
        <p:nvSpPr>
          <p:cNvPr id="18"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bg1"/>
                </a:solidFill>
              </a:defRPr>
            </a:lvl1pPr>
          </a:lstStyle>
          <a:p>
            <a:r>
              <a:rPr lang="en-US"/>
              <a:t>Minnesota Department of Administration | mn.gov/admin | Association of Assistive Technology Act Programs | ataporg.org</a:t>
            </a:r>
          </a:p>
        </p:txBody>
      </p:sp>
      <p:sp>
        <p:nvSpPr>
          <p:cNvPr id="19" name="Slide Number Placeholder 6"/>
          <p:cNvSpPr>
            <a:spLocks noGrp="1"/>
          </p:cNvSpPr>
          <p:nvPr>
            <p:ph type="sldNum" sz="quarter" idx="12"/>
          </p:nvPr>
        </p:nvSpPr>
        <p:spPr>
          <a:xfrm>
            <a:off x="7418349" y="4767263"/>
            <a:ext cx="1097001" cy="273844"/>
          </a:xfrm>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14344117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Full Image Black Circle Overlay">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5143500"/>
          </a:xfrm>
        </p:spPr>
        <p:txBody>
          <a:bodyPr/>
          <a:lstStyle/>
          <a:p>
            <a:endParaRPr lang="en-US"/>
          </a:p>
        </p:txBody>
      </p:sp>
      <p:sp>
        <p:nvSpPr>
          <p:cNvPr id="2" name="Title 1"/>
          <p:cNvSpPr>
            <a:spLocks noGrp="1"/>
          </p:cNvSpPr>
          <p:nvPr>
            <p:ph type="title" hasCustomPrompt="1"/>
          </p:nvPr>
        </p:nvSpPr>
        <p:spPr>
          <a:xfrm>
            <a:off x="4609968" y="514350"/>
            <a:ext cx="4114800" cy="4114800"/>
          </a:xfrm>
          <a:prstGeom prst="ellipse">
            <a:avLst/>
          </a:prstGeom>
          <a:solidFill>
            <a:srgbClr val="003865">
              <a:alpha val="87843"/>
            </a:srgbClr>
          </a:solidFill>
        </p:spPr>
        <p:txBody>
          <a:bodyPr>
            <a:noAutofit/>
          </a:bodyPr>
          <a:lstStyle>
            <a:lvl1pPr algn="ctr">
              <a:tabLst>
                <a:tab pos="1756172" algn="l"/>
                <a:tab pos="2827735" algn="l"/>
              </a:tabLst>
              <a:defRPr sz="4125" baseline="0">
                <a:solidFill>
                  <a:schemeClr val="bg1"/>
                </a:solidFill>
              </a:defRPr>
            </a:lvl1pPr>
          </a:lstStyle>
          <a:p>
            <a:r>
              <a:rPr lang="en-US"/>
              <a:t>Click to edit title</a:t>
            </a:r>
          </a:p>
        </p:txBody>
      </p:sp>
      <p:sp>
        <p:nvSpPr>
          <p:cNvPr id="3" name="Date Placeholder 2"/>
          <p:cNvSpPr>
            <a:spLocks noGrp="1"/>
          </p:cNvSpPr>
          <p:nvPr>
            <p:ph type="dt" sz="half" idx="10"/>
          </p:nvPr>
        </p:nvSpPr>
        <p:spPr/>
        <p:txBody>
          <a:bodyPr/>
          <a:lstStyle>
            <a:lvl1pPr>
              <a:defRPr>
                <a:solidFill>
                  <a:srgbClr val="003865"/>
                </a:solidFill>
              </a:defRPr>
            </a:lvl1pPr>
          </a:lstStyle>
          <a:p>
            <a:fld id="{EB113B98-90A1-4DB2-98AD-59D47ED7F8F9}"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rgbClr val="003865"/>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lvl1pPr>
              <a:defRPr>
                <a:solidFill>
                  <a:srgbClr val="003865"/>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409225839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Full Image Multiple Circle Overlay">
    <p:bg>
      <p:bgPr>
        <a:solidFill>
          <a:schemeClr val="bg1"/>
        </a:solidFill>
        <a:effectLst/>
      </p:bgPr>
    </p:bg>
    <p:spTree>
      <p:nvGrpSpPr>
        <p:cNvPr id="1" name=""/>
        <p:cNvGrpSpPr/>
        <p:nvPr/>
      </p:nvGrpSpPr>
      <p:grpSpPr>
        <a:xfrm>
          <a:off x="0" y="0"/>
          <a:ext cx="0" cy="0"/>
          <a:chOff x="0" y="0"/>
          <a:chExt cx="0" cy="0"/>
        </a:xfrm>
      </p:grpSpPr>
      <p:sp>
        <p:nvSpPr>
          <p:cNvPr id="10" name="Picture Placeholder 6"/>
          <p:cNvSpPr>
            <a:spLocks noGrp="1"/>
          </p:cNvSpPr>
          <p:nvPr>
            <p:ph type="pic" sz="quarter" idx="15"/>
          </p:nvPr>
        </p:nvSpPr>
        <p:spPr>
          <a:xfrm>
            <a:off x="0" y="0"/>
            <a:ext cx="9144000" cy="5143500"/>
          </a:xfrm>
        </p:spPr>
        <p:txBody>
          <a:bodyPr/>
          <a:lstStyle/>
          <a:p>
            <a:endParaRPr lang="en-US"/>
          </a:p>
        </p:txBody>
      </p:sp>
      <p:sp>
        <p:nvSpPr>
          <p:cNvPr id="2" name="Title 1"/>
          <p:cNvSpPr>
            <a:spLocks noGrp="1"/>
          </p:cNvSpPr>
          <p:nvPr>
            <p:ph type="title" hasCustomPrompt="1"/>
          </p:nvPr>
        </p:nvSpPr>
        <p:spPr>
          <a:xfrm>
            <a:off x="4290298" y="684398"/>
            <a:ext cx="3496041" cy="3496041"/>
          </a:xfrm>
          <a:prstGeom prst="ellipse">
            <a:avLst/>
          </a:prstGeom>
          <a:solidFill>
            <a:srgbClr val="003865">
              <a:alpha val="87843"/>
            </a:srgbClr>
          </a:solidFill>
        </p:spPr>
        <p:txBody>
          <a:bodyPr>
            <a:noAutofit/>
          </a:bodyPr>
          <a:lstStyle>
            <a:lvl1pPr algn="ctr">
              <a:tabLst>
                <a:tab pos="2827735" algn="l"/>
              </a:tabLst>
              <a:defRPr sz="3375" baseline="0">
                <a:solidFill>
                  <a:schemeClr val="bg1"/>
                </a:solidFill>
              </a:defRPr>
            </a:lvl1pPr>
          </a:lstStyle>
          <a:p>
            <a:r>
              <a:rPr lang="en-US"/>
              <a:t>Click to edit title</a:t>
            </a:r>
          </a:p>
        </p:txBody>
      </p:sp>
      <p:sp>
        <p:nvSpPr>
          <p:cNvPr id="9" name="Text Placeholder 7"/>
          <p:cNvSpPr>
            <a:spLocks noGrp="1"/>
          </p:cNvSpPr>
          <p:nvPr>
            <p:ph type="body" sz="quarter" idx="14" hasCustomPrompt="1"/>
          </p:nvPr>
        </p:nvSpPr>
        <p:spPr>
          <a:xfrm>
            <a:off x="7158612" y="393005"/>
            <a:ext cx="1616475" cy="1616475"/>
          </a:xfrm>
          <a:prstGeom prst="ellipse">
            <a:avLst/>
          </a:prstGeom>
          <a:solidFill>
            <a:srgbClr val="78BE21">
              <a:alpha val="87843"/>
            </a:srgbClr>
          </a:solidFill>
        </p:spPr>
        <p:txBody>
          <a:bodyPr anchor="ctr">
            <a:normAutofit/>
          </a:bodyPr>
          <a:lstStyle>
            <a:lvl1pPr marL="0" indent="0" algn="ctr">
              <a:buNone/>
              <a:defRPr sz="1875" baseline="0">
                <a:solidFill>
                  <a:schemeClr val="tx2"/>
                </a:solidFill>
                <a:latin typeface="+mn-lt"/>
              </a:defRPr>
            </a:lvl1pPr>
          </a:lstStyle>
          <a:p>
            <a:pPr lvl="0"/>
            <a:r>
              <a:rPr lang="en-US"/>
              <a:t>Second Point</a:t>
            </a:r>
          </a:p>
        </p:txBody>
      </p:sp>
      <p:sp>
        <p:nvSpPr>
          <p:cNvPr id="8" name="Text Placeholder 7"/>
          <p:cNvSpPr>
            <a:spLocks noGrp="1"/>
          </p:cNvSpPr>
          <p:nvPr>
            <p:ph type="body" sz="quarter" idx="13" hasCustomPrompt="1"/>
          </p:nvPr>
        </p:nvSpPr>
        <p:spPr>
          <a:xfrm>
            <a:off x="6938251" y="2686384"/>
            <a:ext cx="1978484" cy="1978484"/>
          </a:xfrm>
          <a:prstGeom prst="ellipse">
            <a:avLst/>
          </a:prstGeom>
          <a:solidFill>
            <a:srgbClr val="000000">
              <a:alpha val="87843"/>
            </a:srgbClr>
          </a:solidFill>
        </p:spPr>
        <p:txBody>
          <a:bodyPr anchor="ctr">
            <a:normAutofit/>
          </a:bodyPr>
          <a:lstStyle>
            <a:lvl1pPr marL="0" indent="0" algn="ctr">
              <a:buNone/>
              <a:defRPr sz="1875" baseline="0">
                <a:solidFill>
                  <a:schemeClr val="bg1"/>
                </a:solidFill>
                <a:latin typeface="+mn-lt"/>
              </a:defRPr>
            </a:lvl1pPr>
          </a:lstStyle>
          <a:p>
            <a:pPr lvl="0"/>
            <a:r>
              <a:rPr lang="en-US"/>
              <a:t>Third Point</a:t>
            </a:r>
          </a:p>
        </p:txBody>
      </p:sp>
      <p:sp>
        <p:nvSpPr>
          <p:cNvPr id="3" name="Date Placeholder 2"/>
          <p:cNvSpPr>
            <a:spLocks noGrp="1"/>
          </p:cNvSpPr>
          <p:nvPr>
            <p:ph type="dt" sz="half" idx="10"/>
          </p:nvPr>
        </p:nvSpPr>
        <p:spPr/>
        <p:txBody>
          <a:bodyPr/>
          <a:lstStyle>
            <a:lvl1pPr>
              <a:defRPr>
                <a:solidFill>
                  <a:srgbClr val="003865"/>
                </a:solidFill>
              </a:defRPr>
            </a:lvl1pPr>
          </a:lstStyle>
          <a:p>
            <a:fld id="{6B7E3E80-4E12-42E8-A9EC-FBDB3C72C868}"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rgbClr val="003865"/>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lvl1pPr>
              <a:defRPr>
                <a:solidFill>
                  <a:srgbClr val="003865"/>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2911004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0" y="4668694"/>
            <a:ext cx="7061208" cy="474807"/>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p:txBody>
          <a:bodyPr>
            <a:normAutofit/>
          </a:bodyPr>
          <a:lstStyle>
            <a:lvl1pPr>
              <a:defRPr sz="4000">
                <a:solidFill>
                  <a:srgbClr val="4E8195"/>
                </a:solidFill>
                <a:latin typeface="Arial"/>
                <a:cs typeface="Aria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accent1"/>
                </a:solidFill>
                <a:latin typeface="Arial"/>
                <a:cs typeface="Arial"/>
              </a:defRPr>
            </a:lvl1pPr>
            <a:lvl2pPr>
              <a:defRPr>
                <a:solidFill>
                  <a:schemeClr val="accent1"/>
                </a:solidFill>
                <a:latin typeface="Arial"/>
                <a:cs typeface="Arial"/>
              </a:defRPr>
            </a:lvl2pPr>
            <a:lvl3pPr>
              <a:defRPr>
                <a:solidFill>
                  <a:schemeClr val="accent1"/>
                </a:solidFill>
                <a:latin typeface="Arial"/>
                <a:cs typeface="Arial"/>
              </a:defRPr>
            </a:lvl3pPr>
            <a:lvl4pPr>
              <a:defRPr>
                <a:solidFill>
                  <a:schemeClr val="accent1"/>
                </a:solidFill>
                <a:latin typeface="Arial"/>
                <a:cs typeface="Arial"/>
              </a:defRPr>
            </a:lvl4pPr>
            <a:lvl5pPr>
              <a:defRPr>
                <a:solidFill>
                  <a:schemeClr val="accent1"/>
                </a:solidFill>
                <a:latin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85370" y="4790784"/>
            <a:ext cx="2133600" cy="274637"/>
          </a:xfrm>
        </p:spPr>
        <p:txBody>
          <a:bodyPr/>
          <a:lstStyle>
            <a:lvl1pPr algn="l">
              <a:defRPr sz="900">
                <a:solidFill>
                  <a:schemeClr val="bg1"/>
                </a:solidFill>
                <a:latin typeface="Arial"/>
                <a:cs typeface="Arial"/>
              </a:defRPr>
            </a:lvl1pPr>
          </a:lstStyle>
          <a:p>
            <a:fld id="{ED076490-EB40-A641-A897-AD17FAA32DF9}" type="slidenum">
              <a:rPr lang="en-US" smtClean="0"/>
              <a:pPr/>
              <a:t>‹#›</a:t>
            </a:fld>
            <a:endParaRPr lang="en-US"/>
          </a:p>
        </p:txBody>
      </p:sp>
      <p:pic>
        <p:nvPicPr>
          <p:cNvPr id="7" name="Picture 6"/>
          <p:cNvPicPr>
            <a:picLocks noChangeAspect="1"/>
          </p:cNvPicPr>
          <p:nvPr userDrawn="1"/>
        </p:nvPicPr>
        <p:blipFill>
          <a:blip r:embed="rId2"/>
          <a:stretch>
            <a:fillRect/>
          </a:stretch>
        </p:blipFill>
        <p:spPr>
          <a:xfrm>
            <a:off x="7440205" y="4525963"/>
            <a:ext cx="1295400" cy="482600"/>
          </a:xfrm>
          <a:prstGeom prst="rect">
            <a:avLst/>
          </a:prstGeom>
        </p:spPr>
      </p:pic>
      <p:pic>
        <p:nvPicPr>
          <p:cNvPr id="10" name="Picture 9"/>
          <p:cNvPicPr>
            <a:picLocks noChangeAspect="1"/>
          </p:cNvPicPr>
          <p:nvPr userDrawn="1"/>
        </p:nvPicPr>
        <p:blipFill>
          <a:blip r:embed="rId3"/>
          <a:stretch>
            <a:fillRect/>
          </a:stretch>
        </p:blipFill>
        <p:spPr>
          <a:xfrm>
            <a:off x="1" y="4435183"/>
            <a:ext cx="406400" cy="711200"/>
          </a:xfrm>
          <a:prstGeom prst="rect">
            <a:avLst/>
          </a:prstGeom>
        </p:spPr>
      </p:pic>
    </p:spTree>
    <p:extLst>
      <p:ext uri="{BB962C8B-B14F-4D97-AF65-F5344CB8AC3E}">
        <p14:creationId xmlns:p14="http://schemas.microsoft.com/office/powerpoint/2010/main" val="428273425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ote Black Box Overlay">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5143500"/>
          </a:xfrm>
        </p:spPr>
        <p:txBody>
          <a:bodyPr/>
          <a:lstStyle/>
          <a:p>
            <a:endParaRPr lang="en-US"/>
          </a:p>
        </p:txBody>
      </p:sp>
      <p:sp>
        <p:nvSpPr>
          <p:cNvPr id="2" name="Title 1"/>
          <p:cNvSpPr>
            <a:spLocks noGrp="1"/>
          </p:cNvSpPr>
          <p:nvPr>
            <p:ph type="title" hasCustomPrompt="1"/>
          </p:nvPr>
        </p:nvSpPr>
        <p:spPr>
          <a:xfrm>
            <a:off x="1724607" y="1207400"/>
            <a:ext cx="5694788" cy="2728700"/>
          </a:xfrm>
          <a:solidFill>
            <a:srgbClr val="003865">
              <a:alpha val="87843"/>
            </a:srgbClr>
          </a:solidFill>
        </p:spPr>
        <p:txBody>
          <a:bodyPr>
            <a:noAutofit/>
          </a:bodyPr>
          <a:lstStyle>
            <a:lvl1pPr algn="ctr">
              <a:spcAft>
                <a:spcPts val="750"/>
              </a:spcAft>
              <a:tabLst>
                <a:tab pos="2827735" algn="l"/>
              </a:tabLst>
              <a:defRPr sz="5250" baseline="0">
                <a:solidFill>
                  <a:schemeClr val="bg1"/>
                </a:solidFill>
              </a:defRPr>
            </a:lvl1pPr>
          </a:lstStyle>
          <a:p>
            <a:r>
              <a:rPr lang="en-US"/>
              <a:t>Quote or </a:t>
            </a:r>
            <a:br>
              <a:rPr lang="en-US"/>
            </a:br>
            <a:r>
              <a:rPr lang="en-US"/>
              <a:t>Statement</a:t>
            </a:r>
          </a:p>
        </p:txBody>
      </p:sp>
      <p:sp>
        <p:nvSpPr>
          <p:cNvPr id="3" name="Date Placeholder 2"/>
          <p:cNvSpPr>
            <a:spLocks noGrp="1"/>
          </p:cNvSpPr>
          <p:nvPr>
            <p:ph type="dt" sz="half" idx="10"/>
          </p:nvPr>
        </p:nvSpPr>
        <p:spPr/>
        <p:txBody>
          <a:bodyPr/>
          <a:lstStyle>
            <a:lvl1pPr>
              <a:defRPr>
                <a:solidFill>
                  <a:srgbClr val="003865"/>
                </a:solidFill>
              </a:defRPr>
            </a:lvl1pPr>
          </a:lstStyle>
          <a:p>
            <a:fld id="{DBEFB602-4056-40BA-BBDD-D7CC648C3829}"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rgbClr val="003865"/>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lvl1pPr>
              <a:defRPr>
                <a:solidFill>
                  <a:srgbClr val="003865"/>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20677176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Quote Solid Red Background">
    <p:bg>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28650" y="1042264"/>
            <a:ext cx="7886700" cy="1005742"/>
          </a:xfrm>
        </p:spPr>
        <p:txBody>
          <a:bodyPr>
            <a:noAutofit/>
          </a:bodyPr>
          <a:lstStyle>
            <a:lvl1pPr algn="ctr">
              <a:tabLst>
                <a:tab pos="2827735" algn="l"/>
              </a:tabLst>
              <a:defRPr sz="5250">
                <a:solidFill>
                  <a:schemeClr val="accent2"/>
                </a:solidFill>
              </a:defRPr>
            </a:lvl1pPr>
          </a:lstStyle>
          <a:p>
            <a:r>
              <a:rPr lang="en-US"/>
              <a:t>Quote or Statement</a:t>
            </a:r>
          </a:p>
        </p:txBody>
      </p:sp>
      <p:sp>
        <p:nvSpPr>
          <p:cNvPr id="10" name="Text Placeholder 6"/>
          <p:cNvSpPr>
            <a:spLocks noGrp="1"/>
          </p:cNvSpPr>
          <p:nvPr>
            <p:ph type="body" sz="quarter" idx="13" hasCustomPrompt="1"/>
          </p:nvPr>
        </p:nvSpPr>
        <p:spPr>
          <a:xfrm>
            <a:off x="628650" y="2194275"/>
            <a:ext cx="7886700" cy="2005076"/>
          </a:xfrm>
        </p:spPr>
        <p:txBody>
          <a:bodyPr anchor="ctr"/>
          <a:lstStyle>
            <a:lvl1pPr marL="0" indent="0" algn="ctr">
              <a:lnSpc>
                <a:spcPct val="100000"/>
              </a:lnSpc>
              <a:spcBef>
                <a:spcPts val="0"/>
              </a:spcBef>
              <a:buClr>
                <a:schemeClr val="bg1"/>
              </a:buClr>
              <a:buFont typeface="Arial" panose="020B0604020202020204" pitchFamily="34" charset="0"/>
              <a:buNone/>
              <a:defRPr>
                <a:solidFill>
                  <a:schemeClr val="bg1"/>
                </a:solidFill>
              </a:defRPr>
            </a:lvl1pPr>
          </a:lstStyle>
          <a:p>
            <a:pPr lvl="0"/>
            <a:r>
              <a:rPr lang="en-US"/>
              <a:t>Make a secondary statement here.</a:t>
            </a:r>
          </a:p>
        </p:txBody>
      </p:sp>
      <p:sp>
        <p:nvSpPr>
          <p:cNvPr id="3" name="Date Placeholder 2"/>
          <p:cNvSpPr>
            <a:spLocks noGrp="1"/>
          </p:cNvSpPr>
          <p:nvPr>
            <p:ph type="dt" sz="half" idx="10"/>
          </p:nvPr>
        </p:nvSpPr>
        <p:spPr/>
        <p:txBody>
          <a:bodyPr/>
          <a:lstStyle>
            <a:lvl1pPr>
              <a:defRPr>
                <a:solidFill>
                  <a:schemeClr val="bg1"/>
                </a:solidFill>
              </a:defRPr>
            </a:lvl1pPr>
          </a:lstStyle>
          <a:p>
            <a:fld id="{7D5E1AE7-2A7E-4D16-99C6-41BCDEE6C2D8}"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chemeClr val="bg1"/>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397953702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Quote Solid Light Background">
    <p:bg>
      <p:bgPr>
        <a:gradFill>
          <a:gsLst>
            <a:gs pos="100000">
              <a:srgbClr val="BFBFBF"/>
            </a:gs>
            <a:gs pos="53000">
              <a:srgbClr val="F5F5F5"/>
            </a:gs>
            <a:gs pos="78000">
              <a:srgbClr val="E8E8E8"/>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bwMode="auto">
          <a:xfrm>
            <a:off x="0" y="1042264"/>
            <a:ext cx="9144000" cy="1005742"/>
          </a:xfrm>
          <a:solidFill>
            <a:schemeClr val="tx1"/>
          </a:solidFill>
        </p:spPr>
        <p:txBody>
          <a:bodyPr>
            <a:noAutofit/>
          </a:bodyPr>
          <a:lstStyle>
            <a:lvl1pPr algn="ctr">
              <a:tabLst>
                <a:tab pos="2827735" algn="l"/>
              </a:tabLst>
              <a:defRPr sz="5250">
                <a:solidFill>
                  <a:schemeClr val="accent2"/>
                </a:solidFill>
              </a:defRPr>
            </a:lvl1pPr>
          </a:lstStyle>
          <a:p>
            <a:r>
              <a:rPr lang="en-US"/>
              <a:t>Quote or Statement</a:t>
            </a:r>
          </a:p>
        </p:txBody>
      </p:sp>
      <p:sp>
        <p:nvSpPr>
          <p:cNvPr id="8" name="Text Placeholder 6"/>
          <p:cNvSpPr>
            <a:spLocks noGrp="1"/>
          </p:cNvSpPr>
          <p:nvPr>
            <p:ph type="body" sz="quarter" idx="13" hasCustomPrompt="1"/>
          </p:nvPr>
        </p:nvSpPr>
        <p:spPr>
          <a:xfrm>
            <a:off x="628650" y="2194275"/>
            <a:ext cx="7886700" cy="2005076"/>
          </a:xfrm>
        </p:spPr>
        <p:txBody>
          <a:bodyPr anchor="ctr"/>
          <a:lstStyle>
            <a:lvl1pPr marL="0" indent="0" algn="ctr">
              <a:lnSpc>
                <a:spcPct val="100000"/>
              </a:lnSpc>
              <a:spcBef>
                <a:spcPts val="0"/>
              </a:spcBef>
              <a:buFont typeface="Arial" panose="020B0604020202020204" pitchFamily="34" charset="0"/>
              <a:buNone/>
              <a:defRPr>
                <a:solidFill>
                  <a:schemeClr val="tx1"/>
                </a:solidFill>
              </a:defRPr>
            </a:lvl1pPr>
          </a:lstStyle>
          <a:p>
            <a:pPr lvl="0"/>
            <a:r>
              <a:rPr lang="en-US"/>
              <a:t>Make a secondary statement here.</a:t>
            </a:r>
          </a:p>
        </p:txBody>
      </p:sp>
      <p:sp>
        <p:nvSpPr>
          <p:cNvPr id="3" name="Date Placeholder 2"/>
          <p:cNvSpPr>
            <a:spLocks noGrp="1"/>
          </p:cNvSpPr>
          <p:nvPr>
            <p:ph type="dt" sz="half" idx="10"/>
          </p:nvPr>
        </p:nvSpPr>
        <p:spPr/>
        <p:txBody>
          <a:bodyPr/>
          <a:lstStyle/>
          <a:p>
            <a:fld id="{EBBD7DB1-7B92-4E41-97EF-2481D13A8152}"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chemeClr val="tx2"/>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p>
            <a:fld id="{48F63A3B-78C7-47BE-AE5E-E10140E04643}" type="slidenum">
              <a:rPr lang="en-US" smtClean="0"/>
              <a:pPr/>
              <a:t>‹#›</a:t>
            </a:fld>
            <a:endParaRPr lang="en-US"/>
          </a:p>
        </p:txBody>
      </p:sp>
    </p:spTree>
    <p:extLst>
      <p:ext uri="{BB962C8B-B14F-4D97-AF65-F5344CB8AC3E}">
        <p14:creationId xmlns:p14="http://schemas.microsoft.com/office/powerpoint/2010/main" val="393091558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Quote Full Image Background">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4" hasCustomPrompt="1"/>
          </p:nvPr>
        </p:nvSpPr>
        <p:spPr>
          <a:xfrm>
            <a:off x="0" y="0"/>
            <a:ext cx="9144000" cy="5143500"/>
          </a:xfrm>
        </p:spPr>
        <p:txBody>
          <a:bodyPr/>
          <a:lstStyle>
            <a:lvl1pPr>
              <a:defRPr/>
            </a:lvl1pPr>
          </a:lstStyle>
          <a:p>
            <a:r>
              <a:rPr lang="en-US"/>
              <a:t>Click icon to edit background picture</a:t>
            </a:r>
          </a:p>
        </p:txBody>
      </p:sp>
      <p:sp>
        <p:nvSpPr>
          <p:cNvPr id="12" name="Title 1"/>
          <p:cNvSpPr>
            <a:spLocks noGrp="1"/>
          </p:cNvSpPr>
          <p:nvPr>
            <p:ph type="title" hasCustomPrompt="1"/>
          </p:nvPr>
        </p:nvSpPr>
        <p:spPr>
          <a:xfrm>
            <a:off x="628650" y="1042264"/>
            <a:ext cx="7886700" cy="1005742"/>
          </a:xfrm>
        </p:spPr>
        <p:txBody>
          <a:bodyPr>
            <a:noAutofit/>
          </a:bodyPr>
          <a:lstStyle>
            <a:lvl1pPr algn="ctr">
              <a:tabLst>
                <a:tab pos="2827735" algn="l"/>
              </a:tabLst>
              <a:defRPr sz="5250">
                <a:solidFill>
                  <a:schemeClr val="bg1"/>
                </a:solidFill>
              </a:defRPr>
            </a:lvl1pPr>
          </a:lstStyle>
          <a:p>
            <a:r>
              <a:rPr lang="en-US"/>
              <a:t>Quote or Statement</a:t>
            </a:r>
          </a:p>
        </p:txBody>
      </p:sp>
      <p:sp>
        <p:nvSpPr>
          <p:cNvPr id="13" name="Text Placeholder 6"/>
          <p:cNvSpPr>
            <a:spLocks noGrp="1"/>
          </p:cNvSpPr>
          <p:nvPr>
            <p:ph type="body" sz="quarter" idx="13" hasCustomPrompt="1"/>
          </p:nvPr>
        </p:nvSpPr>
        <p:spPr>
          <a:xfrm>
            <a:off x="628650" y="2194275"/>
            <a:ext cx="7886700" cy="2005076"/>
          </a:xfrm>
        </p:spPr>
        <p:txBody>
          <a:bodyPr anchor="ctr"/>
          <a:lstStyle>
            <a:lvl1pPr marL="0" indent="0" algn="ctr">
              <a:lnSpc>
                <a:spcPct val="100000"/>
              </a:lnSpc>
              <a:spcBef>
                <a:spcPts val="0"/>
              </a:spcBef>
              <a:buNone/>
              <a:defRPr>
                <a:solidFill>
                  <a:schemeClr val="bg1"/>
                </a:solidFill>
              </a:defRPr>
            </a:lvl1pPr>
          </a:lstStyle>
          <a:p>
            <a:pPr lvl="0"/>
            <a:r>
              <a:rPr lang="en-US"/>
              <a:t>Make a secondary statement here.</a:t>
            </a:r>
          </a:p>
        </p:txBody>
      </p:sp>
      <p:sp>
        <p:nvSpPr>
          <p:cNvPr id="3" name="Date Placeholder 2"/>
          <p:cNvSpPr>
            <a:spLocks noGrp="1"/>
          </p:cNvSpPr>
          <p:nvPr>
            <p:ph type="dt" sz="half" idx="10"/>
          </p:nvPr>
        </p:nvSpPr>
        <p:spPr/>
        <p:txBody>
          <a:bodyPr/>
          <a:lstStyle>
            <a:lvl1pPr>
              <a:defRPr>
                <a:solidFill>
                  <a:srgbClr val="003865"/>
                </a:solidFill>
              </a:defRPr>
            </a:lvl1pPr>
          </a:lstStyle>
          <a:p>
            <a:fld id="{E781FB88-E321-4C6C-965C-7A7264A2855A}"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rgbClr val="003865"/>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lvl1pPr>
              <a:defRPr>
                <a:solidFill>
                  <a:srgbClr val="003865"/>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94726053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ig Number - Image Background">
    <p:bg>
      <p:bgPr>
        <a:solidFill>
          <a:schemeClr val="bg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4"/>
          </p:nvPr>
        </p:nvSpPr>
        <p:spPr>
          <a:xfrm>
            <a:off x="0" y="0"/>
            <a:ext cx="9144000" cy="5143500"/>
          </a:xfrm>
        </p:spPr>
        <p:txBody>
          <a:bodyPr/>
          <a:lstStyle/>
          <a:p>
            <a:endParaRPr lang="en-US"/>
          </a:p>
        </p:txBody>
      </p:sp>
      <p:sp>
        <p:nvSpPr>
          <p:cNvPr id="2" name="Title 1"/>
          <p:cNvSpPr>
            <a:spLocks noGrp="1"/>
          </p:cNvSpPr>
          <p:nvPr>
            <p:ph type="title" hasCustomPrompt="1"/>
          </p:nvPr>
        </p:nvSpPr>
        <p:spPr>
          <a:xfrm>
            <a:off x="4068104" y="468352"/>
            <a:ext cx="3898746" cy="3804330"/>
          </a:xfrm>
          <a:prstGeom prst="ellipse">
            <a:avLst/>
          </a:prstGeom>
          <a:solidFill>
            <a:schemeClr val="bg1"/>
          </a:solidFill>
        </p:spPr>
        <p:txBody>
          <a:bodyPr>
            <a:noAutofit/>
          </a:bodyPr>
          <a:lstStyle>
            <a:lvl1pPr algn="ctr">
              <a:tabLst>
                <a:tab pos="2827735" algn="l"/>
              </a:tabLst>
              <a:defRPr sz="4500" baseline="0">
                <a:solidFill>
                  <a:schemeClr val="accent1"/>
                </a:solidFill>
              </a:defRPr>
            </a:lvl1pPr>
          </a:lstStyle>
          <a:p>
            <a:r>
              <a:rPr lang="en-US"/>
              <a:t>Click to edit title.</a:t>
            </a:r>
          </a:p>
        </p:txBody>
      </p:sp>
      <p:sp>
        <p:nvSpPr>
          <p:cNvPr id="9" name="Text Placeholder 8"/>
          <p:cNvSpPr>
            <a:spLocks noGrp="1"/>
          </p:cNvSpPr>
          <p:nvPr>
            <p:ph type="body" sz="quarter" idx="15" hasCustomPrompt="1"/>
          </p:nvPr>
        </p:nvSpPr>
        <p:spPr>
          <a:xfrm>
            <a:off x="754099" y="0"/>
            <a:ext cx="2989660" cy="3814763"/>
          </a:xfrm>
        </p:spPr>
        <p:txBody>
          <a:bodyPr>
            <a:noAutofit/>
          </a:bodyPr>
          <a:lstStyle>
            <a:lvl1pPr marL="0" indent="0" algn="ctr">
              <a:spcBef>
                <a:spcPts val="0"/>
              </a:spcBef>
              <a:spcAft>
                <a:spcPts val="0"/>
              </a:spcAft>
              <a:buNone/>
              <a:defRPr sz="30000" i="0">
                <a:solidFill>
                  <a:schemeClr val="bg1"/>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t>2</a:t>
            </a:r>
          </a:p>
        </p:txBody>
      </p:sp>
      <p:sp>
        <p:nvSpPr>
          <p:cNvPr id="3" name="Date Placeholder 2"/>
          <p:cNvSpPr>
            <a:spLocks noGrp="1"/>
          </p:cNvSpPr>
          <p:nvPr>
            <p:ph type="dt" sz="half" idx="10"/>
          </p:nvPr>
        </p:nvSpPr>
        <p:spPr/>
        <p:txBody>
          <a:bodyPr/>
          <a:lstStyle>
            <a:lvl1pPr>
              <a:defRPr>
                <a:solidFill>
                  <a:srgbClr val="003865"/>
                </a:solidFill>
              </a:defRPr>
            </a:lvl1pPr>
          </a:lstStyle>
          <a:p>
            <a:fld id="{139323B7-762C-46F8-B7CD-30E04D7F0D9C}"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rgbClr val="003865"/>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lvl1pPr>
              <a:defRPr>
                <a:solidFill>
                  <a:srgbClr val="003865"/>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147644732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ig Number - Red Background">
    <p:bg>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68104" y="468352"/>
            <a:ext cx="3898746" cy="3804330"/>
          </a:xfrm>
          <a:prstGeom prst="ellipse">
            <a:avLst/>
          </a:prstGeom>
          <a:solidFill>
            <a:schemeClr val="bg1"/>
          </a:solidFill>
        </p:spPr>
        <p:txBody>
          <a:bodyPr>
            <a:noAutofit/>
          </a:bodyPr>
          <a:lstStyle>
            <a:lvl1pPr algn="ctr">
              <a:tabLst>
                <a:tab pos="2827735" algn="l"/>
              </a:tabLst>
              <a:defRPr sz="4500" baseline="0">
                <a:solidFill>
                  <a:schemeClr val="accent1"/>
                </a:solidFill>
              </a:defRPr>
            </a:lvl1pPr>
          </a:lstStyle>
          <a:p>
            <a:r>
              <a:rPr lang="en-US"/>
              <a:t>Click to edit title.</a:t>
            </a:r>
          </a:p>
        </p:txBody>
      </p:sp>
      <p:sp>
        <p:nvSpPr>
          <p:cNvPr id="10" name="Text Placeholder 8"/>
          <p:cNvSpPr>
            <a:spLocks noGrp="1"/>
          </p:cNvSpPr>
          <p:nvPr>
            <p:ph type="body" sz="quarter" idx="15" hasCustomPrompt="1"/>
          </p:nvPr>
        </p:nvSpPr>
        <p:spPr>
          <a:xfrm>
            <a:off x="754099" y="0"/>
            <a:ext cx="2989660" cy="3814763"/>
          </a:xfrm>
        </p:spPr>
        <p:txBody>
          <a:bodyPr>
            <a:noAutofit/>
          </a:bodyPr>
          <a:lstStyle>
            <a:lvl1pPr marL="0" indent="0" algn="ctr">
              <a:spcBef>
                <a:spcPts val="0"/>
              </a:spcBef>
              <a:spcAft>
                <a:spcPts val="0"/>
              </a:spcAft>
              <a:buNone/>
              <a:defRPr sz="30000" i="0">
                <a:solidFill>
                  <a:schemeClr val="bg1"/>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a:t>2</a:t>
            </a:r>
          </a:p>
        </p:txBody>
      </p:sp>
      <p:sp>
        <p:nvSpPr>
          <p:cNvPr id="3" name="Date Placeholder 2"/>
          <p:cNvSpPr>
            <a:spLocks noGrp="1"/>
          </p:cNvSpPr>
          <p:nvPr>
            <p:ph type="dt" sz="half" idx="10"/>
          </p:nvPr>
        </p:nvSpPr>
        <p:spPr/>
        <p:txBody>
          <a:bodyPr/>
          <a:lstStyle>
            <a:lvl1pPr>
              <a:defRPr>
                <a:solidFill>
                  <a:schemeClr val="bg1"/>
                </a:solidFill>
              </a:defRPr>
            </a:lvl1pPr>
          </a:lstStyle>
          <a:p>
            <a:fld id="{313B56D3-C191-43C3-A0A7-42DB987F00D3}"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chemeClr val="bg1"/>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48821160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Quote Solid Red Background">
    <p:bg>
      <p:bgPr>
        <a:gradFill>
          <a:gsLst>
            <a:gs pos="100000">
              <a:schemeClr val="accent1">
                <a:lumMod val="50000"/>
              </a:schemeClr>
            </a:gs>
            <a:gs pos="20000">
              <a:schemeClr val="accent1"/>
            </a:gs>
          </a:gsLst>
          <a:path path="circle">
            <a:fillToRect l="50000" t="50000" r="50000" b="50000"/>
          </a:path>
        </a:gra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8650" y="1659550"/>
            <a:ext cx="7886700" cy="1104122"/>
          </a:xfrm>
        </p:spPr>
        <p:txBody>
          <a:bodyPr>
            <a:noAutofit/>
          </a:bodyPr>
          <a:lstStyle>
            <a:lvl1pPr algn="ctr">
              <a:tabLst>
                <a:tab pos="2827735" algn="l"/>
              </a:tabLst>
              <a:defRPr sz="5250">
                <a:solidFill>
                  <a:schemeClr val="bg1"/>
                </a:solidFill>
              </a:defRPr>
            </a:lvl1pPr>
          </a:lstStyle>
          <a:p>
            <a:r>
              <a:rPr lang="en-US"/>
              <a:t>Thank you!</a:t>
            </a:r>
          </a:p>
        </p:txBody>
      </p:sp>
      <p:sp>
        <p:nvSpPr>
          <p:cNvPr id="11" name="Text Placeholder 6"/>
          <p:cNvSpPr>
            <a:spLocks noGrp="1"/>
          </p:cNvSpPr>
          <p:nvPr>
            <p:ph type="body" sz="quarter" idx="13" hasCustomPrompt="1"/>
          </p:nvPr>
        </p:nvSpPr>
        <p:spPr>
          <a:xfrm>
            <a:off x="628650" y="2763673"/>
            <a:ext cx="7886700" cy="1888200"/>
          </a:xfrm>
        </p:spPr>
        <p:txBody>
          <a:bodyPr anchor="ctr"/>
          <a:lstStyle>
            <a:lvl1pPr marL="0" indent="0" algn="ctr">
              <a:lnSpc>
                <a:spcPct val="100000"/>
              </a:lnSpc>
              <a:spcBef>
                <a:spcPts val="0"/>
              </a:spcBef>
              <a:buNone/>
              <a:defRPr baseline="0">
                <a:solidFill>
                  <a:schemeClr val="bg1"/>
                </a:solidFill>
              </a:defRPr>
            </a:lvl1pPr>
          </a:lstStyle>
          <a:p>
            <a:pPr lvl="0"/>
            <a:r>
              <a:rPr lang="en-US" err="1"/>
              <a:t>Firstname</a:t>
            </a:r>
            <a:r>
              <a:rPr lang="en-US"/>
              <a:t> </a:t>
            </a:r>
            <a:r>
              <a:rPr lang="en-US" err="1"/>
              <a:t>Lastname</a:t>
            </a:r>
            <a:endParaRPr lang="en-US"/>
          </a:p>
          <a:p>
            <a:pPr lvl="0"/>
            <a:r>
              <a:rPr lang="en-US"/>
              <a:t>firstname.lastname@state.mn.us</a:t>
            </a:r>
          </a:p>
          <a:p>
            <a:pPr lvl="0"/>
            <a:r>
              <a:rPr lang="en-US"/>
              <a:t>555-555-5555</a:t>
            </a:r>
          </a:p>
        </p:txBody>
      </p:sp>
      <p:sp>
        <p:nvSpPr>
          <p:cNvPr id="3" name="Date Placeholder 2"/>
          <p:cNvSpPr>
            <a:spLocks noGrp="1"/>
          </p:cNvSpPr>
          <p:nvPr>
            <p:ph type="dt" sz="half" idx="10"/>
          </p:nvPr>
        </p:nvSpPr>
        <p:spPr/>
        <p:txBody>
          <a:bodyPr/>
          <a:lstStyle>
            <a:lvl1pPr>
              <a:defRPr>
                <a:solidFill>
                  <a:schemeClr val="bg1"/>
                </a:solidFill>
              </a:defRPr>
            </a:lvl1pPr>
          </a:lstStyle>
          <a:p>
            <a:fld id="{F99F1594-0FD4-461F-86C9-05E5FCA5AB23}"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chemeClr val="bg1"/>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48F63A3B-78C7-47BE-AE5E-E10140E04643}" type="slidenum">
              <a:rPr lang="en-US" smtClean="0"/>
              <a:pPr/>
              <a:t>‹#›</a:t>
            </a:fld>
            <a:endParaRPr lang="en-US"/>
          </a:p>
        </p:txBody>
      </p:sp>
      <p:sp>
        <p:nvSpPr>
          <p:cNvPr id="8" name="Rectangle 7"/>
          <p:cNvSpPr/>
          <p:nvPr userDrawn="1"/>
        </p:nvSpPr>
        <p:spPr>
          <a:xfrm>
            <a:off x="0" y="0"/>
            <a:ext cx="9144000" cy="12385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67879" y="446674"/>
            <a:ext cx="2900940" cy="345187"/>
          </a:xfrm>
          <a:prstGeom prst="rect">
            <a:avLst/>
          </a:prstGeom>
        </p:spPr>
      </p:pic>
    </p:spTree>
    <p:extLst>
      <p:ext uri="{BB962C8B-B14F-4D97-AF65-F5344CB8AC3E}">
        <p14:creationId xmlns:p14="http://schemas.microsoft.com/office/powerpoint/2010/main" val="55596384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2_Quote Solid Light Background">
    <p:bg>
      <p:bgPr>
        <a:solidFill>
          <a:srgbClr val="E8E8E8"/>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0" y="1238535"/>
            <a:ext cx="9144000" cy="1299950"/>
          </a:xfrm>
          <a:solidFill>
            <a:schemeClr val="tx1"/>
          </a:solidFill>
        </p:spPr>
        <p:txBody>
          <a:bodyPr>
            <a:noAutofit/>
          </a:bodyPr>
          <a:lstStyle>
            <a:lvl1pPr algn="ctr">
              <a:tabLst>
                <a:tab pos="2827735" algn="l"/>
              </a:tabLst>
              <a:defRPr sz="5250">
                <a:solidFill>
                  <a:schemeClr val="bg1"/>
                </a:solidFill>
              </a:defRPr>
            </a:lvl1pPr>
          </a:lstStyle>
          <a:p>
            <a:r>
              <a:rPr lang="en-US"/>
              <a:t>Thank you!</a:t>
            </a:r>
          </a:p>
        </p:txBody>
      </p:sp>
      <p:sp>
        <p:nvSpPr>
          <p:cNvPr id="8" name="Text Placeholder 6"/>
          <p:cNvSpPr>
            <a:spLocks noGrp="1"/>
          </p:cNvSpPr>
          <p:nvPr>
            <p:ph type="body" sz="quarter" idx="13" hasCustomPrompt="1"/>
          </p:nvPr>
        </p:nvSpPr>
        <p:spPr>
          <a:xfrm>
            <a:off x="628650" y="2640842"/>
            <a:ext cx="7886700" cy="2011031"/>
          </a:xfrm>
        </p:spPr>
        <p:txBody>
          <a:bodyPr anchor="ctr"/>
          <a:lstStyle>
            <a:lvl1pPr marL="0" indent="0" algn="ctr">
              <a:lnSpc>
                <a:spcPct val="100000"/>
              </a:lnSpc>
              <a:spcBef>
                <a:spcPts val="0"/>
              </a:spcBef>
              <a:buNone/>
              <a:defRPr baseline="0">
                <a:solidFill>
                  <a:schemeClr val="tx1"/>
                </a:solidFill>
              </a:defRPr>
            </a:lvl1pPr>
          </a:lstStyle>
          <a:p>
            <a:pPr lvl="0"/>
            <a:r>
              <a:rPr lang="en-US" err="1"/>
              <a:t>Firstname</a:t>
            </a:r>
            <a:r>
              <a:rPr lang="en-US"/>
              <a:t> </a:t>
            </a:r>
            <a:r>
              <a:rPr lang="en-US" err="1"/>
              <a:t>Lastname</a:t>
            </a:r>
            <a:endParaRPr lang="en-US"/>
          </a:p>
          <a:p>
            <a:pPr lvl="0"/>
            <a:r>
              <a:rPr lang="en-US"/>
              <a:t>firstname.lastname@state.mn.us</a:t>
            </a:r>
          </a:p>
          <a:p>
            <a:pPr lvl="0"/>
            <a:r>
              <a:rPr lang="en-US"/>
              <a:t>555-555-5555</a:t>
            </a:r>
          </a:p>
        </p:txBody>
      </p:sp>
      <p:sp>
        <p:nvSpPr>
          <p:cNvPr id="3" name="Date Placeholder 2"/>
          <p:cNvSpPr>
            <a:spLocks noGrp="1"/>
          </p:cNvSpPr>
          <p:nvPr>
            <p:ph type="dt" sz="half" idx="10"/>
          </p:nvPr>
        </p:nvSpPr>
        <p:spPr/>
        <p:txBody>
          <a:bodyPr/>
          <a:lstStyle>
            <a:lvl1pPr>
              <a:defRPr>
                <a:solidFill>
                  <a:schemeClr val="tx2"/>
                </a:solidFill>
              </a:defRPr>
            </a:lvl1pPr>
          </a:lstStyle>
          <a:p>
            <a:fld id="{37186712-21D8-4A7B-9418-DD425656551A}" type="datetime1">
              <a:rPr lang="en-US" smtClean="0"/>
              <a:t>2/6/2026</a:t>
            </a:fld>
            <a:endParaRPr lang="en-US"/>
          </a:p>
        </p:txBody>
      </p:sp>
      <p:sp>
        <p:nvSpPr>
          <p:cNvPr id="5" name="Footer Placeholder 4"/>
          <p:cNvSpPr>
            <a:spLocks noGrp="1"/>
          </p:cNvSpPr>
          <p:nvPr>
            <p:ph type="ftr" sz="quarter" idx="12"/>
          </p:nvPr>
        </p:nvSpPr>
        <p:spPr/>
        <p:txBody>
          <a:bodyPr/>
          <a:lstStyle>
            <a:lvl1pPr>
              <a:defRPr>
                <a:solidFill>
                  <a:schemeClr val="tx1"/>
                </a:solidFill>
              </a:defRPr>
            </a:lvl1pPr>
          </a:lstStyle>
          <a:p>
            <a:r>
              <a:rPr lang="en-US"/>
              <a:t>Minnesota Department of Administration | mn.gov/admin | Association of Assistive Technology Act Programs | ataporg.org</a:t>
            </a:r>
          </a:p>
        </p:txBody>
      </p:sp>
      <p:sp>
        <p:nvSpPr>
          <p:cNvPr id="4" name="Slide Number Placeholder 3"/>
          <p:cNvSpPr>
            <a:spLocks noGrp="1"/>
          </p:cNvSpPr>
          <p:nvPr>
            <p:ph type="sldNum" sz="quarter" idx="11"/>
          </p:nvPr>
        </p:nvSpPr>
        <p:spPr/>
        <p:txBody>
          <a:bodyPr/>
          <a:lstStyle>
            <a:lvl1pPr>
              <a:defRPr>
                <a:solidFill>
                  <a:schemeClr val="tx2"/>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22908971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2/6/2026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8948478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B6DE66B-24E2-7742-B63A-E96A939B2AF7}"/>
              </a:ext>
            </a:extLst>
          </p:cNvPr>
          <p:cNvSpPr>
            <a:spLocks noGrp="1"/>
          </p:cNvSpPr>
          <p:nvPr>
            <p:ph type="subTitle" idx="1" hasCustomPrompt="1"/>
          </p:nvPr>
        </p:nvSpPr>
        <p:spPr>
          <a:xfrm>
            <a:off x="1142999" y="2906366"/>
            <a:ext cx="6858000" cy="350126"/>
          </a:xfrm>
        </p:spPr>
        <p:txBody>
          <a:bodyPr>
            <a:noAutofit/>
          </a:bodyPr>
          <a:lstStyle>
            <a:lvl1pPr marL="0" indent="0" algn="ctr">
              <a:buNone/>
              <a:defRPr sz="3600" b="1" i="0">
                <a:solidFill>
                  <a:srgbClr val="0032A0"/>
                </a:solidFill>
                <a:latin typeface="Basic Sans Bold" pitchFamily="2" charset="77"/>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Presentation Title Slide</a:t>
            </a:r>
          </a:p>
        </p:txBody>
      </p:sp>
      <p:sp>
        <p:nvSpPr>
          <p:cNvPr id="4" name="Date Placeholder 3">
            <a:extLst>
              <a:ext uri="{FF2B5EF4-FFF2-40B4-BE49-F238E27FC236}">
                <a16:creationId xmlns:a16="http://schemas.microsoft.com/office/drawing/2014/main" id="{9DA0808E-A15A-5644-8814-8BAFE034D4C6}"/>
              </a:ext>
            </a:extLst>
          </p:cNvPr>
          <p:cNvSpPr>
            <a:spLocks noGrp="1"/>
          </p:cNvSpPr>
          <p:nvPr>
            <p:ph type="dt" sz="half" idx="10"/>
          </p:nvPr>
        </p:nvSpPr>
        <p:spPr>
          <a:xfrm>
            <a:off x="6457950" y="4647647"/>
            <a:ext cx="2057400" cy="273844"/>
          </a:xfrm>
          <a:prstGeom prst="rect">
            <a:avLst/>
          </a:prstGeom>
        </p:spPr>
        <p:txBody>
          <a:bodyPr/>
          <a:lstStyle>
            <a:lvl1pPr algn="r">
              <a:defRPr sz="1200" b="1" i="0">
                <a:solidFill>
                  <a:schemeClr val="bg1"/>
                </a:solidFill>
                <a:latin typeface="Basic Sans Bold" pitchFamily="2" charset="77"/>
              </a:defRPr>
            </a:lvl1pPr>
          </a:lstStyle>
          <a:p>
            <a:fld id="{310285AD-C656-4C4A-83A5-9AFB42FDCC49}" type="datetime1">
              <a:rPr lang="en-US" smtClean="0"/>
              <a:t>2/6/2026</a:t>
            </a:fld>
            <a:endParaRPr lang="en-US" dirty="0"/>
          </a:p>
        </p:txBody>
      </p:sp>
      <p:pic>
        <p:nvPicPr>
          <p:cNvPr id="5" name="Picture 4" descr="A picture containing text, clipart&#10;&#10;Description automatically generated">
            <a:extLst>
              <a:ext uri="{FF2B5EF4-FFF2-40B4-BE49-F238E27FC236}">
                <a16:creationId xmlns:a16="http://schemas.microsoft.com/office/drawing/2014/main" id="{42703E20-00BD-154A-8ABE-5406A3691F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69748" y="1578616"/>
            <a:ext cx="4604504" cy="1243353"/>
          </a:xfrm>
          <a:prstGeom prst="rect">
            <a:avLst/>
          </a:prstGeom>
        </p:spPr>
      </p:pic>
    </p:spTree>
    <p:extLst>
      <p:ext uri="{BB962C8B-B14F-4D97-AF65-F5344CB8AC3E}">
        <p14:creationId xmlns:p14="http://schemas.microsoft.com/office/powerpoint/2010/main" val="961063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48.xml"/></Relationships>
</file>

<file path=ppt/slideMasters/_rels/slideMaster11.xml.rels><?xml version="1.0" encoding="UTF-8" standalone="yes"?>
<Relationships xmlns="http://schemas.openxmlformats.org/package/2006/relationships"><Relationship Id="rId13" Type="http://schemas.openxmlformats.org/officeDocument/2006/relationships/slideLayout" Target="../slideLayouts/slideLayout61.xml"/><Relationship Id="rId18" Type="http://schemas.openxmlformats.org/officeDocument/2006/relationships/slideLayout" Target="../slideLayouts/slideLayout66.xml"/><Relationship Id="rId26" Type="http://schemas.openxmlformats.org/officeDocument/2006/relationships/slideLayout" Target="../slideLayouts/slideLayout74.xml"/><Relationship Id="rId39" Type="http://schemas.openxmlformats.org/officeDocument/2006/relationships/slideLayout" Target="../slideLayouts/slideLayout87.xml"/><Relationship Id="rId21" Type="http://schemas.openxmlformats.org/officeDocument/2006/relationships/slideLayout" Target="../slideLayouts/slideLayout69.xml"/><Relationship Id="rId34" Type="http://schemas.openxmlformats.org/officeDocument/2006/relationships/slideLayout" Target="../slideLayouts/slideLayout82.xml"/><Relationship Id="rId42" Type="http://schemas.openxmlformats.org/officeDocument/2006/relationships/slideLayout" Target="../slideLayouts/slideLayout90.xml"/><Relationship Id="rId47" Type="http://schemas.openxmlformats.org/officeDocument/2006/relationships/slideLayout" Target="../slideLayouts/slideLayout95.xml"/><Relationship Id="rId50" Type="http://schemas.openxmlformats.org/officeDocument/2006/relationships/slideLayout" Target="../slideLayouts/slideLayout98.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9" Type="http://schemas.openxmlformats.org/officeDocument/2006/relationships/slideLayout" Target="../slideLayouts/slideLayout77.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32" Type="http://schemas.openxmlformats.org/officeDocument/2006/relationships/slideLayout" Target="../slideLayouts/slideLayout80.xml"/><Relationship Id="rId37" Type="http://schemas.openxmlformats.org/officeDocument/2006/relationships/slideLayout" Target="../slideLayouts/slideLayout85.xml"/><Relationship Id="rId40" Type="http://schemas.openxmlformats.org/officeDocument/2006/relationships/slideLayout" Target="../slideLayouts/slideLayout88.xml"/><Relationship Id="rId45" Type="http://schemas.openxmlformats.org/officeDocument/2006/relationships/slideLayout" Target="../slideLayouts/slideLayout93.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28" Type="http://schemas.openxmlformats.org/officeDocument/2006/relationships/slideLayout" Target="../slideLayouts/slideLayout76.xml"/><Relationship Id="rId36" Type="http://schemas.openxmlformats.org/officeDocument/2006/relationships/slideLayout" Target="../slideLayouts/slideLayout84.xml"/><Relationship Id="rId49" Type="http://schemas.openxmlformats.org/officeDocument/2006/relationships/slideLayout" Target="../slideLayouts/slideLayout97.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31" Type="http://schemas.openxmlformats.org/officeDocument/2006/relationships/slideLayout" Target="../slideLayouts/slideLayout79.xml"/><Relationship Id="rId44" Type="http://schemas.openxmlformats.org/officeDocument/2006/relationships/slideLayout" Target="../slideLayouts/slideLayout92.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 Id="rId27" Type="http://schemas.openxmlformats.org/officeDocument/2006/relationships/slideLayout" Target="../slideLayouts/slideLayout75.xml"/><Relationship Id="rId30" Type="http://schemas.openxmlformats.org/officeDocument/2006/relationships/slideLayout" Target="../slideLayouts/slideLayout78.xml"/><Relationship Id="rId35" Type="http://schemas.openxmlformats.org/officeDocument/2006/relationships/slideLayout" Target="../slideLayouts/slideLayout83.xml"/><Relationship Id="rId43" Type="http://schemas.openxmlformats.org/officeDocument/2006/relationships/slideLayout" Target="../slideLayouts/slideLayout91.xml"/><Relationship Id="rId48" Type="http://schemas.openxmlformats.org/officeDocument/2006/relationships/slideLayout" Target="../slideLayouts/slideLayout96.xml"/><Relationship Id="rId8" Type="http://schemas.openxmlformats.org/officeDocument/2006/relationships/slideLayout" Target="../slideLayouts/slideLayout56.xml"/><Relationship Id="rId51" Type="http://schemas.openxmlformats.org/officeDocument/2006/relationships/theme" Target="../theme/theme11.xml"/><Relationship Id="rId3" Type="http://schemas.openxmlformats.org/officeDocument/2006/relationships/slideLayout" Target="../slideLayouts/slideLayout51.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slideLayout" Target="../slideLayouts/slideLayout73.xml"/><Relationship Id="rId33" Type="http://schemas.openxmlformats.org/officeDocument/2006/relationships/slideLayout" Target="../slideLayouts/slideLayout81.xml"/><Relationship Id="rId38" Type="http://schemas.openxmlformats.org/officeDocument/2006/relationships/slideLayout" Target="../slideLayouts/slideLayout86.xml"/><Relationship Id="rId46" Type="http://schemas.openxmlformats.org/officeDocument/2006/relationships/slideLayout" Target="../slideLayouts/slideLayout94.xml"/><Relationship Id="rId20" Type="http://schemas.openxmlformats.org/officeDocument/2006/relationships/slideLayout" Target="../slideLayouts/slideLayout68.xml"/><Relationship Id="rId41" Type="http://schemas.openxmlformats.org/officeDocument/2006/relationships/slideLayout" Target="../slideLayouts/slideLayout89.xml"/><Relationship Id="rId1" Type="http://schemas.openxmlformats.org/officeDocument/2006/relationships/slideLayout" Target="../slideLayouts/slideLayout49.xml"/><Relationship Id="rId6" Type="http://schemas.openxmlformats.org/officeDocument/2006/relationships/slideLayout" Target="../slideLayouts/slideLayout5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06.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image" Target="../media/image20.jpg"/><Relationship Id="rId5" Type="http://schemas.openxmlformats.org/officeDocument/2006/relationships/slideLayout" Target="../slideLayouts/slideLayout103.xml"/><Relationship Id="rId10" Type="http://schemas.openxmlformats.org/officeDocument/2006/relationships/theme" Target="../theme/theme12.xml"/><Relationship Id="rId4" Type="http://schemas.openxmlformats.org/officeDocument/2006/relationships/slideLayout" Target="../slideLayouts/slideLayout102.xml"/><Relationship Id="rId9" Type="http://schemas.openxmlformats.org/officeDocument/2006/relationships/slideLayout" Target="../slideLayouts/slideLayout10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15.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theme" Target="../theme/theme13.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2.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6.xml"/><Relationship Id="rId4" Type="http://schemas.openxmlformats.org/officeDocument/2006/relationships/slideLayout" Target="../slideLayouts/slideLayout28.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5" Type="http://schemas.openxmlformats.org/officeDocument/2006/relationships/theme" Target="../theme/theme7.xml"/><Relationship Id="rId4" Type="http://schemas.openxmlformats.org/officeDocument/2006/relationships/slideLayout" Target="../slideLayouts/slideLayout3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8.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5" Type="http://schemas.openxmlformats.org/officeDocument/2006/relationships/theme" Target="../theme/theme9.xml"/><Relationship Id="rId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2199106"/>
            <a:ext cx="9144000" cy="294439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2981142"/>
            <a:ext cx="1205285" cy="21623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0" y="2498985"/>
            <a:ext cx="599703" cy="17301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1"/>
          <p:cNvSpPr txBox="1">
            <a:spLocks/>
          </p:cNvSpPr>
          <p:nvPr userDrawn="1"/>
        </p:nvSpPr>
        <p:spPr>
          <a:xfrm>
            <a:off x="1371600" y="2368095"/>
            <a:ext cx="6400800" cy="1102519"/>
          </a:xfrm>
          <a:prstGeom prst="rect">
            <a:avLst/>
          </a:prstGeom>
        </p:spPr>
        <p:txBody>
          <a:bodyPr>
            <a:normAutofit/>
          </a:bodyPr>
          <a:lstStyle>
            <a:lvl1pPr algn="r" defTabSz="457200" rtl="0" eaLnBrk="1" latinLnBrk="0" hangingPunct="1">
              <a:spcBef>
                <a:spcPct val="0"/>
              </a:spcBef>
              <a:buNone/>
              <a:defRPr sz="3400" kern="1200">
                <a:solidFill>
                  <a:schemeClr val="bg1"/>
                </a:solidFill>
                <a:latin typeface="Arial"/>
                <a:ea typeface="+mj-ea"/>
                <a:cs typeface="Arial"/>
              </a:defRPr>
            </a:lvl1pPr>
          </a:lstStyle>
          <a:p>
            <a:r>
              <a:rPr lang="en-US"/>
              <a:t>Click to edit Master title style</a:t>
            </a:r>
          </a:p>
        </p:txBody>
      </p:sp>
      <p:sp>
        <p:nvSpPr>
          <p:cNvPr id="11" name="Subtitle 2"/>
          <p:cNvSpPr txBox="1">
            <a:spLocks/>
          </p:cNvSpPr>
          <p:nvPr userDrawn="1"/>
        </p:nvSpPr>
        <p:spPr>
          <a:xfrm>
            <a:off x="1371600" y="4186536"/>
            <a:ext cx="6400800" cy="465922"/>
          </a:xfrm>
          <a:prstGeom prst="rect">
            <a:avLst/>
          </a:prstGeom>
        </p:spPr>
        <p:txBody>
          <a:bodyPr>
            <a:normAutofit/>
          </a:bodyPr>
          <a:lstStyle>
            <a:lvl1pPr marL="0" indent="0" algn="r" defTabSz="457200" rtl="0" eaLnBrk="1" latinLnBrk="0" hangingPunct="1">
              <a:spcBef>
                <a:spcPct val="20000"/>
              </a:spcBef>
              <a:buFont typeface="Arial"/>
              <a:buNone/>
              <a:defRPr sz="1700" b="1" kern="1200">
                <a:solidFill>
                  <a:srgbClr val="FFFFFF"/>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a:t>Click to edit Master subtitle style</a:t>
            </a:r>
          </a:p>
        </p:txBody>
      </p:sp>
      <p:pic>
        <p:nvPicPr>
          <p:cNvPr id="12" name="Picture 11"/>
          <p:cNvPicPr>
            <a:picLocks noChangeAspect="1"/>
          </p:cNvPicPr>
          <p:nvPr userDrawn="1"/>
        </p:nvPicPr>
        <p:blipFill>
          <a:blip r:embed="rId10"/>
          <a:stretch>
            <a:fillRect/>
          </a:stretch>
        </p:blipFill>
        <p:spPr>
          <a:xfrm>
            <a:off x="0" y="1428750"/>
            <a:ext cx="1862464" cy="3714750"/>
          </a:xfrm>
          <a:prstGeom prst="rect">
            <a:avLst/>
          </a:prstGeom>
        </p:spPr>
      </p:pic>
      <p:pic>
        <p:nvPicPr>
          <p:cNvPr id="2" name="Picture 1" descr="AdvancingStates_Logo_tagline.jpg"/>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825457" y="233917"/>
            <a:ext cx="3824869" cy="1792224"/>
          </a:xfrm>
          <a:prstGeom prst="rect">
            <a:avLst/>
          </a:prstGeom>
        </p:spPr>
      </p:pic>
    </p:spTree>
    <p:extLst>
      <p:ext uri="{BB962C8B-B14F-4D97-AF65-F5344CB8AC3E}">
        <p14:creationId xmlns:p14="http://schemas.microsoft.com/office/powerpoint/2010/main" val="2486940196"/>
      </p:ext>
    </p:extLst>
  </p:cSld>
  <p:clrMap bg1="lt1" tx1="dk1" bg2="lt2" tx2="dk2" accent1="accent1" accent2="accent2" accent3="accent3" accent4="accent4" accent5="accent5" accent6="accent6" hlink="hlink" folHlink="folHlink"/>
  <p:sldLayoutIdLst>
    <p:sldLayoutId id="2147483675" r:id="rId1"/>
    <p:sldLayoutId id="2147483730" r:id="rId2"/>
    <p:sldLayoutId id="2147483731" r:id="rId3"/>
    <p:sldLayoutId id="2147483840" r:id="rId4"/>
    <p:sldLayoutId id="2147483666" r:id="rId5"/>
    <p:sldLayoutId id="2147483667" r:id="rId6"/>
    <p:sldLayoutId id="2147483751" r:id="rId7"/>
    <p:sldLayoutId id="2147483662" r:id="rId8"/>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3002484"/>
      </p:ext>
    </p:extLst>
  </p:cSld>
  <p:clrMap bg1="lt1" tx1="dk1" bg2="lt2" tx2="dk2" accent1="accent1" accent2="accent2" accent3="accent3" accent4="accent4" accent5="accent5" accent6="accent6" hlink="hlink" folHlink="folHlink"/>
  <p:sldLayoutIdLst>
    <p:sldLayoutId id="2147483804"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1018943" cy="273844"/>
          </a:xfrm>
          <a:prstGeom prst="rect">
            <a:avLst/>
          </a:prstGeom>
        </p:spPr>
        <p:txBody>
          <a:bodyPr vert="horz" lIns="91440" tIns="45720" rIns="91440" bIns="45720" rtlCol="0" anchor="ctr"/>
          <a:lstStyle>
            <a:lvl1pPr algn="l">
              <a:defRPr sz="900">
                <a:solidFill>
                  <a:schemeClr val="tx2"/>
                </a:solidFill>
              </a:defRPr>
            </a:lvl1pPr>
          </a:lstStyle>
          <a:p>
            <a:fld id="{0EC089C1-FCF2-44DA-9379-F79B87730B24}" type="datetime1">
              <a:rPr lang="en-US" smtClean="0"/>
              <a:t>2/6/2026</a:t>
            </a:fld>
            <a:endParaRPr lang="en-US"/>
          </a:p>
        </p:txBody>
      </p:sp>
      <p:sp>
        <p:nvSpPr>
          <p:cNvPr id="12" name="Footer Placeholder 4"/>
          <p:cNvSpPr>
            <a:spLocks noGrp="1"/>
          </p:cNvSpPr>
          <p:nvPr>
            <p:ph type="ftr" sz="quarter" idx="3"/>
          </p:nvPr>
        </p:nvSpPr>
        <p:spPr>
          <a:xfrm>
            <a:off x="2476633" y="4767262"/>
            <a:ext cx="4190735" cy="273844"/>
          </a:xfrm>
          <a:prstGeom prst="rect">
            <a:avLst/>
          </a:prstGeom>
        </p:spPr>
        <p:txBody>
          <a:bodyPr anchor="ctr"/>
          <a:lstStyle>
            <a:lvl1pPr algn="ctr">
              <a:defRPr sz="900">
                <a:solidFill>
                  <a:schemeClr val="tx2"/>
                </a:solidFill>
              </a:defRPr>
            </a:lvl1pPr>
          </a:lstStyle>
          <a:p>
            <a:r>
              <a:rPr lang="en-US"/>
              <a:t>Minnesota Department of Administration | mn.gov/admin | Association of Assistive Technology Act Programs | ataporg.org</a:t>
            </a:r>
          </a:p>
        </p:txBody>
      </p:sp>
      <p:sp>
        <p:nvSpPr>
          <p:cNvPr id="6" name="Slide Number Placeholder 5"/>
          <p:cNvSpPr>
            <a:spLocks noGrp="1"/>
          </p:cNvSpPr>
          <p:nvPr>
            <p:ph type="sldNum" sz="quarter" idx="4"/>
          </p:nvPr>
        </p:nvSpPr>
        <p:spPr>
          <a:xfrm>
            <a:off x="7418349" y="4767263"/>
            <a:ext cx="1097001" cy="273844"/>
          </a:xfrm>
          <a:prstGeom prst="rect">
            <a:avLst/>
          </a:prstGeom>
        </p:spPr>
        <p:txBody>
          <a:bodyPr vert="horz" lIns="91440" tIns="45720" rIns="91440" bIns="45720" rtlCol="0" anchor="ctr"/>
          <a:lstStyle>
            <a:lvl1pPr algn="r">
              <a:defRPr sz="900">
                <a:solidFill>
                  <a:schemeClr val="tx2"/>
                </a:solidFill>
              </a:defRPr>
            </a:lvl1pPr>
          </a:lstStyle>
          <a:p>
            <a:fld id="{48F63A3B-78C7-47BE-AE5E-E10140E04643}" type="slidenum">
              <a:rPr lang="en-US" smtClean="0"/>
              <a:pPr/>
              <a:t>‹#›</a:t>
            </a:fld>
            <a:endParaRPr lang="en-US"/>
          </a:p>
        </p:txBody>
      </p:sp>
    </p:spTree>
    <p:extLst>
      <p:ext uri="{BB962C8B-B14F-4D97-AF65-F5344CB8AC3E}">
        <p14:creationId xmlns:p14="http://schemas.microsoft.com/office/powerpoint/2010/main" val="377062332"/>
      </p:ext>
    </p:extLst>
  </p:cSld>
  <p:clrMap bg1="lt1" tx1="dk1" bg2="lt2" tx2="dk2" accent1="accent1" accent2="accent2" accent3="accent3" accent4="accent4" accent5="accent5" accent6="accent6" hlink="hlink" folHlink="folHlink"/>
  <p:sldLayoutIdLst>
    <p:sldLayoutId id="2147483788" r:id="rId1"/>
    <p:sldLayoutId id="2147483799" r:id="rId2"/>
    <p:sldLayoutId id="2147483787" r:id="rId3"/>
    <p:sldLayoutId id="2147483795" r:id="rId4"/>
    <p:sldLayoutId id="2147483711" r:id="rId5"/>
    <p:sldLayoutId id="2147483712" r:id="rId6"/>
    <p:sldLayoutId id="2147483790" r:id="rId7"/>
    <p:sldLayoutId id="2147483789" r:id="rId8"/>
    <p:sldLayoutId id="2147483714" r:id="rId9"/>
    <p:sldLayoutId id="2147483738" r:id="rId10"/>
    <p:sldLayoutId id="2147483739" r:id="rId11"/>
    <p:sldLayoutId id="2147483780" r:id="rId12"/>
    <p:sldLayoutId id="2147483773" r:id="rId13"/>
    <p:sldLayoutId id="2147483800" r:id="rId14"/>
    <p:sldLayoutId id="2147483688" r:id="rId15"/>
    <p:sldLayoutId id="2147483801" r:id="rId16"/>
    <p:sldLayoutId id="2147483802" r:id="rId17"/>
    <p:sldLayoutId id="2147483803" r:id="rId18"/>
    <p:sldLayoutId id="2147483744" r:id="rId19"/>
    <p:sldLayoutId id="2147483793" r:id="rId20"/>
    <p:sldLayoutId id="2147483772" r:id="rId21"/>
    <p:sldLayoutId id="2147483767" r:id="rId22"/>
    <p:sldLayoutId id="2147483769" r:id="rId23"/>
    <p:sldLayoutId id="2147483771" r:id="rId24"/>
    <p:sldLayoutId id="2147483770" r:id="rId25"/>
    <p:sldLayoutId id="2147483732" r:id="rId26"/>
    <p:sldLayoutId id="2147483794" r:id="rId27"/>
    <p:sldLayoutId id="2147483733" r:id="rId28"/>
    <p:sldLayoutId id="2147483747" r:id="rId29"/>
    <p:sldLayoutId id="2147483818" r:id="rId30"/>
    <p:sldLayoutId id="2147483805" r:id="rId31"/>
    <p:sldLayoutId id="2147483806" r:id="rId32"/>
    <p:sldLayoutId id="2147483750" r:id="rId33"/>
    <p:sldLayoutId id="2147483765" r:id="rId34"/>
    <p:sldLayoutId id="2147483781" r:id="rId35"/>
    <p:sldLayoutId id="2147483809" r:id="rId36"/>
    <p:sldLayoutId id="2147483808" r:id="rId37"/>
    <p:sldLayoutId id="2147483807" r:id="rId38"/>
    <p:sldLayoutId id="2147483819" r:id="rId39"/>
    <p:sldLayoutId id="2147483754" r:id="rId40"/>
    <p:sldLayoutId id="2147483755" r:id="rId41"/>
    <p:sldLayoutId id="2147483759" r:id="rId42"/>
    <p:sldLayoutId id="2147483753" r:id="rId43"/>
    <p:sldLayoutId id="2147483763" r:id="rId44"/>
    <p:sldLayoutId id="2147483762" r:id="rId45"/>
    <p:sldLayoutId id="2147483758" r:id="rId46"/>
    <p:sldLayoutId id="2147483756" r:id="rId47"/>
    <p:sldLayoutId id="2147483798" r:id="rId48"/>
    <p:sldLayoutId id="2147483797" r:id="rId49"/>
    <p:sldLayoutId id="2147483820" r:id="rId50"/>
  </p:sldLayoutIdLst>
  <p:hf hdr="0"/>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1000"/>
        </a:spcAft>
        <a:buClr>
          <a:schemeClr val="accent1"/>
        </a:buClr>
        <a:buFont typeface="Arial" panose="020B0604020202020204" pitchFamily="34" charset="0"/>
        <a:buChar char="•"/>
        <a:defRPr sz="25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2100" b="0" i="0" u="none"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17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17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000"/>
        </a:spcAft>
        <a:buClr>
          <a:schemeClr val="accent1"/>
        </a:buClr>
        <a:buFont typeface="Arial" panose="020B0604020202020204" pitchFamily="34" charset="0"/>
        <a:buChar char="•"/>
        <a:defRPr sz="17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F04F08-D67E-BF4F-A7E3-CE607B95AFD4}"/>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C052A59-69DC-304C-9C2B-40E83FBED631}"/>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22F81E0-C8B9-F048-9921-36416F09184D}"/>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1050" b="1" i="0">
                <a:solidFill>
                  <a:schemeClr val="bg1"/>
                </a:solidFill>
                <a:latin typeface="Basic Sans Bold" pitchFamily="2" charset="77"/>
              </a:defRPr>
            </a:lvl1pPr>
          </a:lstStyle>
          <a:p>
            <a:fld id="{384761D6-6F32-084D-8867-E5A15497B702}" type="slidenum">
              <a:rPr lang="en-US" smtClean="0"/>
              <a:pPr/>
              <a:t>‹#›</a:t>
            </a:fld>
            <a:endParaRPr lang="en-US"/>
          </a:p>
        </p:txBody>
      </p:sp>
    </p:spTree>
    <p:extLst>
      <p:ext uri="{BB962C8B-B14F-4D97-AF65-F5344CB8AC3E}">
        <p14:creationId xmlns:p14="http://schemas.microsoft.com/office/powerpoint/2010/main" val="1123440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865" r:id="rId8"/>
    <p:sldLayoutId id="2147483866" r:id="rId9"/>
  </p:sldLayoutIdLst>
  <p:hf hdr="0" ftr="0"/>
  <p:txStyles>
    <p:titleStyle>
      <a:lvl1pPr algn="l" defTabSz="914400" rtl="0" eaLnBrk="1" latinLnBrk="0" hangingPunct="1">
        <a:lnSpc>
          <a:spcPct val="90000"/>
        </a:lnSpc>
        <a:spcBef>
          <a:spcPct val="0"/>
        </a:spcBef>
        <a:buNone/>
        <a:defRPr sz="4400" b="1" i="0" kern="1200">
          <a:solidFill>
            <a:srgbClr val="0032A0"/>
          </a:solidFill>
          <a:latin typeface="Basic Sans 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Basic Sans"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Basic Sans"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Basic Sans"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asic Sans"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asic Sans"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137319"/>
            <a:ext cx="4114800" cy="5715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8600" y="800100"/>
            <a:ext cx="4114800" cy="22629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8600" y="3178175"/>
            <a:ext cx="1066800" cy="182563"/>
          </a:xfrm>
          <a:prstGeom prst="rect">
            <a:avLst/>
          </a:prstGeom>
        </p:spPr>
        <p:txBody>
          <a:bodyPr vert="horz" lIns="91440" tIns="45720" rIns="91440" bIns="45720" rtlCol="0" anchor="ctr"/>
          <a:lstStyle>
            <a:lvl1pPr algn="l">
              <a:defRPr sz="600">
                <a:solidFill>
                  <a:schemeClr val="tx1">
                    <a:tint val="75000"/>
                  </a:schemeClr>
                </a:solidFill>
              </a:defRPr>
            </a:lvl1pPr>
          </a:lstStyle>
          <a:p>
            <a:fld id="{1D8BD707-D9CF-40AE-B4C6-C98DA3205C09}" type="datetimeFigureOut">
              <a:rPr lang="en-US" smtClean="0"/>
              <a:pPr/>
              <a:t>2/6/2026</a:t>
            </a:fld>
            <a:endParaRPr lang="en-US"/>
          </a:p>
        </p:txBody>
      </p:sp>
      <p:sp>
        <p:nvSpPr>
          <p:cNvPr id="5" name="Footer Placeholder 4"/>
          <p:cNvSpPr>
            <a:spLocks noGrp="1"/>
          </p:cNvSpPr>
          <p:nvPr>
            <p:ph type="ftr" sz="quarter" idx="3"/>
          </p:nvPr>
        </p:nvSpPr>
        <p:spPr>
          <a:xfrm>
            <a:off x="1562100" y="3178175"/>
            <a:ext cx="1447800" cy="182563"/>
          </a:xfrm>
          <a:prstGeom prst="rect">
            <a:avLst/>
          </a:prstGeom>
        </p:spPr>
        <p:txBody>
          <a:bodyPr vert="horz" lIns="91440" tIns="45720" rIns="91440" bIns="45720" rtlCol="0" anchor="ctr"/>
          <a:lstStyle>
            <a:lvl1pPr algn="ctr">
              <a:defRPr sz="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276600" y="3178175"/>
            <a:ext cx="1066800" cy="182563"/>
          </a:xfrm>
          <a:prstGeom prst="rect">
            <a:avLst/>
          </a:prstGeom>
        </p:spPr>
        <p:txBody>
          <a:bodyPr vert="horz" lIns="91440" tIns="45720" rIns="91440" bIns="45720" rtlCol="0" anchor="ctr"/>
          <a:lstStyle>
            <a:lvl1pPr algn="r">
              <a:defRPr sz="6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875831968"/>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txStyles>
    <p:titleStyle>
      <a:lvl1pPr algn="ctr" defTabSz="4572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4572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371475" indent="-142875" algn="l" defTabSz="4572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571500" indent="-114300" algn="l" defTabSz="4572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800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4pPr>
      <a:lvl5pPr marL="10287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5pPr>
      <a:lvl6pPr marL="12573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859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7145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43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en-US"/>
      </a:defPPr>
      <a:lvl1pPr marL="0" algn="l" defTabSz="457200" rtl="0" eaLnBrk="1" latinLnBrk="0" hangingPunct="1">
        <a:defRPr sz="900" kern="1200">
          <a:solidFill>
            <a:schemeClr val="tx1"/>
          </a:solidFill>
          <a:latin typeface="+mn-lt"/>
          <a:ea typeface="+mn-ea"/>
          <a:cs typeface="+mn-cs"/>
        </a:defRPr>
      </a:lvl1pPr>
      <a:lvl2pPr marL="228600" algn="l" defTabSz="457200" rtl="0" eaLnBrk="1" latinLnBrk="0" hangingPunct="1">
        <a:defRPr sz="900" kern="1200">
          <a:solidFill>
            <a:schemeClr val="tx1"/>
          </a:solidFill>
          <a:latin typeface="+mn-lt"/>
          <a:ea typeface="+mn-ea"/>
          <a:cs typeface="+mn-cs"/>
        </a:defRPr>
      </a:lvl2pPr>
      <a:lvl3pPr marL="457200" algn="l" defTabSz="457200" rtl="0" eaLnBrk="1" latinLnBrk="0" hangingPunct="1">
        <a:defRPr sz="900" kern="1200">
          <a:solidFill>
            <a:schemeClr val="tx1"/>
          </a:solidFill>
          <a:latin typeface="+mn-lt"/>
          <a:ea typeface="+mn-ea"/>
          <a:cs typeface="+mn-cs"/>
        </a:defRPr>
      </a:lvl3pPr>
      <a:lvl4pPr marL="685800" algn="l" defTabSz="457200" rtl="0" eaLnBrk="1" latinLnBrk="0" hangingPunct="1">
        <a:defRPr sz="900" kern="1200">
          <a:solidFill>
            <a:schemeClr val="tx1"/>
          </a:solidFill>
          <a:latin typeface="+mn-lt"/>
          <a:ea typeface="+mn-ea"/>
          <a:cs typeface="+mn-cs"/>
        </a:defRPr>
      </a:lvl4pPr>
      <a:lvl5pPr marL="914400" algn="l" defTabSz="457200" rtl="0" eaLnBrk="1" latinLnBrk="0" hangingPunct="1">
        <a:defRPr sz="900" kern="1200">
          <a:solidFill>
            <a:schemeClr val="tx1"/>
          </a:solidFill>
          <a:latin typeface="+mn-lt"/>
          <a:ea typeface="+mn-ea"/>
          <a:cs typeface="+mn-cs"/>
        </a:defRPr>
      </a:lvl5pPr>
      <a:lvl6pPr marL="1143000" algn="l" defTabSz="457200" rtl="0" eaLnBrk="1" latinLnBrk="0" hangingPunct="1">
        <a:defRPr sz="900" kern="1200">
          <a:solidFill>
            <a:schemeClr val="tx1"/>
          </a:solidFill>
          <a:latin typeface="+mn-lt"/>
          <a:ea typeface="+mn-ea"/>
          <a:cs typeface="+mn-cs"/>
        </a:defRPr>
      </a:lvl6pPr>
      <a:lvl7pPr marL="1371600" algn="l" defTabSz="457200" rtl="0" eaLnBrk="1" latinLnBrk="0" hangingPunct="1">
        <a:defRPr sz="900" kern="1200">
          <a:solidFill>
            <a:schemeClr val="tx1"/>
          </a:solidFill>
          <a:latin typeface="+mn-lt"/>
          <a:ea typeface="+mn-ea"/>
          <a:cs typeface="+mn-cs"/>
        </a:defRPr>
      </a:lvl7pPr>
      <a:lvl8pPr marL="1600200" algn="l" defTabSz="457200" rtl="0" eaLnBrk="1" latinLnBrk="0" hangingPunct="1">
        <a:defRPr sz="900" kern="1200">
          <a:solidFill>
            <a:schemeClr val="tx1"/>
          </a:solidFill>
          <a:latin typeface="+mn-lt"/>
          <a:ea typeface="+mn-ea"/>
          <a:cs typeface="+mn-cs"/>
        </a:defRPr>
      </a:lvl8pPr>
      <a:lvl9pPr marL="1828800" algn="l" defTabSz="457200" rtl="0" eaLnBrk="1" latinLnBrk="0" hangingPunct="1">
        <a:defRPr sz="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D076490-EB40-A641-A897-AD17FAA32DF9}" type="slidenum">
              <a:rPr lang="en-US" smtClean="0"/>
              <a:t>‹#›</a:t>
            </a:fld>
            <a:endParaRPr lang="en-US"/>
          </a:p>
        </p:txBody>
      </p:sp>
    </p:spTree>
    <p:extLst>
      <p:ext uri="{BB962C8B-B14F-4D97-AF65-F5344CB8AC3E}">
        <p14:creationId xmlns:p14="http://schemas.microsoft.com/office/powerpoint/2010/main" val="1025557509"/>
      </p:ext>
    </p:extLst>
  </p:cSld>
  <p:clrMap bg1="lt1" tx1="dk1" bg2="lt2" tx2="dk2" accent1="accent1" accent2="accent2" accent3="accent3" accent4="accent4" accent5="accent5" accent6="accent6" hlink="hlink" folHlink="folHlink"/>
  <p:sldLayoutIdLst>
    <p:sldLayoutId id="2147483673" r:id="rId1"/>
    <p:sldLayoutId id="2147483838" r:id="rId2"/>
    <p:sldLayoutId id="2147483734" r:id="rId3"/>
    <p:sldLayoutId id="2147483735" r:id="rId4"/>
    <p:sldLayoutId id="2147483736" r:id="rId5"/>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0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4637"/>
          </a:xfrm>
          <a:prstGeom prst="rect">
            <a:avLst/>
          </a:prstGeom>
        </p:spPr>
        <p:txBody>
          <a:bodyPr vert="horz" lIns="91440" tIns="45720" rIns="91440" bIns="45720" rtlCol="0" anchor="ctr"/>
          <a:lstStyle>
            <a:lvl1pPr algn="l">
              <a:defRPr sz="1200">
                <a:solidFill>
                  <a:srgbClr val="414042"/>
                </a:solidFill>
              </a:defRPr>
            </a:lvl1pPr>
          </a:lstStyle>
          <a:p>
            <a:endParaRPr lang="en-US"/>
          </a:p>
        </p:txBody>
      </p:sp>
      <p:sp>
        <p:nvSpPr>
          <p:cNvPr id="5" name="Footer Placeholder 4"/>
          <p:cNvSpPr>
            <a:spLocks noGrp="1"/>
          </p:cNvSpPr>
          <p:nvPr>
            <p:ph type="ftr" sz="quarter" idx="3"/>
          </p:nvPr>
        </p:nvSpPr>
        <p:spPr>
          <a:xfrm>
            <a:off x="3124200" y="4767264"/>
            <a:ext cx="2895600" cy="274637"/>
          </a:xfrm>
          <a:prstGeom prst="rect">
            <a:avLst/>
          </a:prstGeom>
        </p:spPr>
        <p:txBody>
          <a:bodyPr vert="horz" lIns="91440" tIns="45720" rIns="91440" bIns="45720" rtlCol="0" anchor="ctr"/>
          <a:lstStyle>
            <a:lvl1pPr algn="ctr">
              <a:defRPr sz="1200">
                <a:solidFill>
                  <a:srgbClr val="414042"/>
                </a:solidFill>
              </a:defRPr>
            </a:lvl1pPr>
          </a:lstStyle>
          <a:p>
            <a:endParaRPr lang="en-US"/>
          </a:p>
        </p:txBody>
      </p:sp>
      <p:sp>
        <p:nvSpPr>
          <p:cNvPr id="6" name="Slide Number Placeholder 5"/>
          <p:cNvSpPr>
            <a:spLocks noGrp="1"/>
          </p:cNvSpPr>
          <p:nvPr>
            <p:ph type="sldNum" sz="quarter" idx="4"/>
          </p:nvPr>
        </p:nvSpPr>
        <p:spPr>
          <a:xfrm>
            <a:off x="6553200" y="4767264"/>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D076490-EB40-A641-A897-AD17FAA32DF9}" type="slidenum">
              <a:rPr lang="en-US" smtClean="0"/>
              <a:t>‹#›</a:t>
            </a:fld>
            <a:endParaRPr lang="en-US"/>
          </a:p>
        </p:txBody>
      </p:sp>
    </p:spTree>
    <p:extLst>
      <p:ext uri="{BB962C8B-B14F-4D97-AF65-F5344CB8AC3E}">
        <p14:creationId xmlns:p14="http://schemas.microsoft.com/office/powerpoint/2010/main" val="1650494747"/>
      </p:ext>
    </p:extLst>
  </p:cSld>
  <p:clrMap bg1="lt1" tx1="dk1" bg2="lt2" tx2="dk2" accent1="accent1" accent2="accent2" accent3="accent3" accent4="accent4" accent5="accent5" accent6="accent6" hlink="hlink" folHlink="folHlink"/>
  <p:sldLayoutIdLst>
    <p:sldLayoutId id="2147483661" r:id="rId1"/>
    <p:sldLayoutId id="2147483670" r:id="rId2"/>
    <p:sldLayoutId id="2147483671" r:id="rId3"/>
    <p:sldLayoutId id="2147483663" r:id="rId4"/>
    <p:sldLayoutId id="2147483664" r:id="rId5"/>
    <p:sldLayoutId id="2147483672" r:id="rId6"/>
    <p:sldLayoutId id="2147483677" r:id="rId7"/>
  </p:sldLayoutIdLst>
  <p:hf hdr="0" ftr="0" dt="0"/>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1" indent="-285743"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2"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8"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6647" y="1993488"/>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3004661"/>
            <a:ext cx="8229600" cy="158996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rgbClr val="414042"/>
                </a:solidFill>
              </a:defRPr>
            </a:lvl1pPr>
          </a:lstStyle>
          <a:p>
            <a:fld id="{8ABC2FF0-19AD-7B49-9FA1-18E55CDE5278}" type="slidenum">
              <a:rPr lang="en-US" smtClean="0"/>
              <a:pPr/>
              <a:t>‹#›</a:t>
            </a:fld>
            <a:endParaRPr lang="en-US"/>
          </a:p>
        </p:txBody>
      </p:sp>
    </p:spTree>
    <p:extLst>
      <p:ext uri="{BB962C8B-B14F-4D97-AF65-F5344CB8AC3E}">
        <p14:creationId xmlns:p14="http://schemas.microsoft.com/office/powerpoint/2010/main" val="238340023"/>
      </p:ext>
    </p:extLst>
  </p:cSld>
  <p:clrMap bg1="lt1" tx1="dk1" bg2="lt2" tx2="dk2" accent1="accent1" accent2="accent2" accent3="accent3" accent4="accent4" accent5="accent5" accent6="accent6" hlink="hlink" folHlink="folHlink"/>
  <p:sldLayoutIdLst>
    <p:sldLayoutId id="2147483665" r:id="rId1"/>
  </p:sldLayoutIdLst>
  <p:hf hdr="0" ftr="0" dt="0"/>
  <p:txStyles>
    <p:titleStyle>
      <a:lvl1pPr algn="ctr" defTabSz="609585"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609585" rtl="0" eaLnBrk="1" latinLnBrk="0" hangingPunct="1">
        <a:spcBef>
          <a:spcPct val="20000"/>
        </a:spcBef>
        <a:buFont typeface="Arial"/>
        <a:buChar char="•"/>
        <a:defRPr sz="4267" kern="1200">
          <a:solidFill>
            <a:schemeClr val="tx1"/>
          </a:solidFill>
          <a:latin typeface="+mn-lt"/>
          <a:ea typeface="+mn-ea"/>
          <a:cs typeface="+mn-cs"/>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0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4637"/>
          </a:xfrm>
          <a:prstGeom prst="rect">
            <a:avLst/>
          </a:prstGeom>
        </p:spPr>
        <p:txBody>
          <a:bodyPr vert="horz" lIns="91440" tIns="45720" rIns="91440" bIns="45720" rtlCol="0" anchor="ctr"/>
          <a:lstStyle>
            <a:lvl1pPr algn="l">
              <a:defRPr sz="1200">
                <a:solidFill>
                  <a:srgbClr val="414042"/>
                </a:solidFill>
              </a:defRPr>
            </a:lvl1pPr>
          </a:lstStyle>
          <a:p>
            <a:endParaRPr lang="en-US"/>
          </a:p>
        </p:txBody>
      </p:sp>
      <p:sp>
        <p:nvSpPr>
          <p:cNvPr id="5" name="Footer Placeholder 4"/>
          <p:cNvSpPr>
            <a:spLocks noGrp="1"/>
          </p:cNvSpPr>
          <p:nvPr>
            <p:ph type="ftr" sz="quarter" idx="3"/>
          </p:nvPr>
        </p:nvSpPr>
        <p:spPr>
          <a:xfrm>
            <a:off x="3124200" y="4767264"/>
            <a:ext cx="2895600" cy="274637"/>
          </a:xfrm>
          <a:prstGeom prst="rect">
            <a:avLst/>
          </a:prstGeom>
        </p:spPr>
        <p:txBody>
          <a:bodyPr vert="horz" lIns="91440" tIns="45720" rIns="91440" bIns="45720" rtlCol="0" anchor="ctr"/>
          <a:lstStyle>
            <a:lvl1pPr algn="ctr">
              <a:defRPr sz="1200">
                <a:solidFill>
                  <a:srgbClr val="414042"/>
                </a:solidFill>
              </a:defRPr>
            </a:lvl1pPr>
          </a:lstStyle>
          <a:p>
            <a:endParaRPr lang="en-US"/>
          </a:p>
        </p:txBody>
      </p:sp>
      <p:sp>
        <p:nvSpPr>
          <p:cNvPr id="6" name="Slide Number Placeholder 5"/>
          <p:cNvSpPr>
            <a:spLocks noGrp="1"/>
          </p:cNvSpPr>
          <p:nvPr>
            <p:ph type="sldNum" sz="quarter" idx="4"/>
          </p:nvPr>
        </p:nvSpPr>
        <p:spPr>
          <a:xfrm>
            <a:off x="6553200" y="4767264"/>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D076490-EB40-A641-A897-AD17FAA32DF9}" type="slidenum">
              <a:rPr lang="en-US" smtClean="0"/>
              <a:t>‹#›</a:t>
            </a:fld>
            <a:endParaRPr lang="en-US"/>
          </a:p>
        </p:txBody>
      </p:sp>
    </p:spTree>
    <p:extLst>
      <p:ext uri="{BB962C8B-B14F-4D97-AF65-F5344CB8AC3E}">
        <p14:creationId xmlns:p14="http://schemas.microsoft.com/office/powerpoint/2010/main" val="158914316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Lst>
  <p:hf hdr="0" ftr="0" dt="0"/>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6647" y="1993488"/>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3004661"/>
            <a:ext cx="8229600" cy="158996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rgbClr val="414042"/>
                </a:solidFill>
              </a:defRPr>
            </a:lvl1pPr>
          </a:lstStyle>
          <a:p>
            <a:fld id="{8ABC2FF0-19AD-7B49-9FA1-18E55CDE5278}" type="slidenum">
              <a:rPr lang="en-US" smtClean="0"/>
              <a:pPr/>
              <a:t>‹#›</a:t>
            </a:fld>
            <a:endParaRPr lang="en-US"/>
          </a:p>
        </p:txBody>
      </p:sp>
    </p:spTree>
    <p:extLst>
      <p:ext uri="{BB962C8B-B14F-4D97-AF65-F5344CB8AC3E}">
        <p14:creationId xmlns:p14="http://schemas.microsoft.com/office/powerpoint/2010/main" val="828916595"/>
      </p:ext>
    </p:extLst>
  </p:cSld>
  <p:clrMap bg1="lt1" tx1="dk1" bg2="lt2" tx2="dk2" accent1="accent1" accent2="accent2" accent3="accent3" accent4="accent4" accent5="accent5" accent6="accent6" hlink="hlink" folHlink="folHlink"/>
  <p:sldLayoutIdLst>
    <p:sldLayoutId id="2147483835" r:id="rId1"/>
    <p:sldLayoutId id="2147483740" r:id="rId2"/>
    <p:sldLayoutId id="2147483741" r:id="rId3"/>
    <p:sldLayoutId id="2147483742" r:id="rId4"/>
  </p:sldLayoutIdLst>
  <p:hf hdr="0" ftr="0" dt="0"/>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1" indent="-285743"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2"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8"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0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4637"/>
          </a:xfrm>
          <a:prstGeom prst="rect">
            <a:avLst/>
          </a:prstGeom>
        </p:spPr>
        <p:txBody>
          <a:bodyPr vert="horz" lIns="91440" tIns="45720" rIns="91440" bIns="45720" rtlCol="0" anchor="ctr"/>
          <a:lstStyle>
            <a:lvl1pPr algn="l">
              <a:defRPr sz="1200">
                <a:solidFill>
                  <a:srgbClr val="414042"/>
                </a:solidFill>
              </a:defRPr>
            </a:lvl1pPr>
          </a:lstStyle>
          <a:p>
            <a:endParaRPr lang="en-US" dirty="0"/>
          </a:p>
        </p:txBody>
      </p:sp>
      <p:sp>
        <p:nvSpPr>
          <p:cNvPr id="5" name="Footer Placeholder 4"/>
          <p:cNvSpPr>
            <a:spLocks noGrp="1"/>
          </p:cNvSpPr>
          <p:nvPr>
            <p:ph type="ftr" sz="quarter" idx="3"/>
          </p:nvPr>
        </p:nvSpPr>
        <p:spPr>
          <a:xfrm>
            <a:off x="3124200" y="4767264"/>
            <a:ext cx="2895600" cy="274637"/>
          </a:xfrm>
          <a:prstGeom prst="rect">
            <a:avLst/>
          </a:prstGeom>
        </p:spPr>
        <p:txBody>
          <a:bodyPr vert="horz" lIns="91440" tIns="45720" rIns="91440" bIns="45720" rtlCol="0" anchor="ctr"/>
          <a:lstStyle>
            <a:lvl1pPr algn="ctr">
              <a:defRPr sz="1200">
                <a:solidFill>
                  <a:srgbClr val="414042"/>
                </a:solidFill>
              </a:defRPr>
            </a:lvl1pPr>
          </a:lstStyle>
          <a:p>
            <a:endParaRPr lang="en-US" dirty="0"/>
          </a:p>
        </p:txBody>
      </p:sp>
      <p:sp>
        <p:nvSpPr>
          <p:cNvPr id="6" name="Slide Number Placeholder 5"/>
          <p:cNvSpPr>
            <a:spLocks noGrp="1"/>
          </p:cNvSpPr>
          <p:nvPr>
            <p:ph type="sldNum" sz="quarter" idx="4"/>
          </p:nvPr>
        </p:nvSpPr>
        <p:spPr>
          <a:xfrm>
            <a:off x="6553200" y="4767264"/>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D076490-EB40-A641-A897-AD17FAA32DF9}" type="slidenum">
              <a:rPr lang="en-US" smtClean="0"/>
              <a:t>‹#›</a:t>
            </a:fld>
            <a:endParaRPr lang="en-US" dirty="0"/>
          </a:p>
        </p:txBody>
      </p:sp>
    </p:spTree>
    <p:extLst>
      <p:ext uri="{BB962C8B-B14F-4D97-AF65-F5344CB8AC3E}">
        <p14:creationId xmlns:p14="http://schemas.microsoft.com/office/powerpoint/2010/main" val="2841612512"/>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839" r:id="rId3"/>
    <p:sldLayoutId id="2147483748" r:id="rId4"/>
  </p:sldLayoutIdLst>
  <p:hf hdr="0" ftr="0" dt="0"/>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2" indent="-342892"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1" indent="-285743"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2"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8"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CD4A5D-3701-3D66-7A0D-4FA1BB89426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360B1C7-0BCA-8221-77AE-504D801BFEAC}"/>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08BF7D-49EE-5021-54D0-53E3EAF3C208}"/>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B736E3D-6611-4483-8D3A-174695D0CB85}" type="datetimeFigureOut">
              <a:rPr lang="en-US" smtClean="0"/>
              <a:t>2/6/2026</a:t>
            </a:fld>
            <a:endParaRPr lang="en-US"/>
          </a:p>
        </p:txBody>
      </p:sp>
      <p:sp>
        <p:nvSpPr>
          <p:cNvPr id="5" name="Footer Placeholder 4">
            <a:extLst>
              <a:ext uri="{FF2B5EF4-FFF2-40B4-BE49-F238E27FC236}">
                <a16:creationId xmlns:a16="http://schemas.microsoft.com/office/drawing/2014/main" id="{B8EC8884-4EFC-CF04-2523-EA5FDDCF29FF}"/>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6EF5CF5-6F1B-B0F8-5CB0-C921F5893859}"/>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F11A6F8-E7B5-4B05-A2AA-DD48B930CAFB}" type="slidenum">
              <a:rPr lang="en-US" smtClean="0"/>
              <a:t>‹#›</a:t>
            </a:fld>
            <a:endParaRPr lang="en-US"/>
          </a:p>
        </p:txBody>
      </p:sp>
    </p:spTree>
    <p:extLst>
      <p:ext uri="{BB962C8B-B14F-4D97-AF65-F5344CB8AC3E}">
        <p14:creationId xmlns:p14="http://schemas.microsoft.com/office/powerpoint/2010/main" val="83856003"/>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8006737"/>
      </p:ext>
    </p:extLst>
  </p:cSld>
  <p:clrMap bg1="lt1" tx1="dk1" bg2="lt2" tx2="dk2" accent1="accent1" accent2="accent2" accent3="accent3" accent4="accent4" accent5="accent5" accent6="accent6" hlink="hlink" folHlink="folHlink"/>
  <p:sldLayoutIdLst>
    <p:sldLayoutId id="2147483689" r:id="rId1"/>
    <p:sldLayoutId id="2147483724" r:id="rId2"/>
    <p:sldLayoutId id="2147483834" r:id="rId3"/>
    <p:sldLayoutId id="214748372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114.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hyperlink" Target="http://www.ataporg.org/"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svg"/><Relationship Id="rId3" Type="http://schemas.openxmlformats.org/officeDocument/2006/relationships/image" Target="../media/image47.jpeg"/><Relationship Id="rId7" Type="http://schemas.openxmlformats.org/officeDocument/2006/relationships/image" Target="../media/image51.svg"/><Relationship Id="rId12" Type="http://schemas.openxmlformats.org/officeDocument/2006/relationships/image" Target="../media/image56.png"/><Relationship Id="rId17" Type="http://schemas.openxmlformats.org/officeDocument/2006/relationships/image" Target="../media/image61.svg"/><Relationship Id="rId2" Type="http://schemas.openxmlformats.org/officeDocument/2006/relationships/notesSlide" Target="../notesSlides/notesSlide10.xml"/><Relationship Id="rId16" Type="http://schemas.openxmlformats.org/officeDocument/2006/relationships/image" Target="../media/image60.png"/><Relationship Id="rId1" Type="http://schemas.openxmlformats.org/officeDocument/2006/relationships/slideLayout" Target="../slideLayouts/slideLayout21.xml"/><Relationship Id="rId6" Type="http://schemas.openxmlformats.org/officeDocument/2006/relationships/image" Target="../media/image50.png"/><Relationship Id="rId11" Type="http://schemas.openxmlformats.org/officeDocument/2006/relationships/image" Target="../media/image55.svg"/><Relationship Id="rId5" Type="http://schemas.openxmlformats.org/officeDocument/2006/relationships/image" Target="../media/image49.svg"/><Relationship Id="rId15" Type="http://schemas.openxmlformats.org/officeDocument/2006/relationships/image" Target="../media/image59.sv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svg"/><Relationship Id="rId14" Type="http://schemas.openxmlformats.org/officeDocument/2006/relationships/image" Target="../media/image5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8.xml"/><Relationship Id="rId1" Type="http://schemas.openxmlformats.org/officeDocument/2006/relationships/slideLayout" Target="../slideLayouts/slideLayout100.xml"/><Relationship Id="rId4" Type="http://schemas.openxmlformats.org/officeDocument/2006/relationships/image" Target="../media/image66.png"/></Relationships>
</file>

<file path=ppt/slides/_rels/slide1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9.xml"/><Relationship Id="rId1" Type="http://schemas.openxmlformats.org/officeDocument/2006/relationships/slideLayout" Target="../slideLayouts/slideLayout105.xml"/></Relationships>
</file>

<file path=ppt/slides/_rels/slide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114.xml"/><Relationship Id="rId5" Type="http://schemas.openxmlformats.org/officeDocument/2006/relationships/image" Target="../media/image33.jpeg"/><Relationship Id="rId4" Type="http://schemas.openxmlformats.org/officeDocument/2006/relationships/image" Target="../media/image32.jpeg"/></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10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0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0.xml"/></Relationships>
</file>

<file path=ppt/slides/_rels/slide2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0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2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00.xml"/></Relationships>
</file>

<file path=ppt/slides/_rels/slide2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2.xml"/><Relationship Id="rId1" Type="http://schemas.openxmlformats.org/officeDocument/2006/relationships/slideLayout" Target="../slideLayouts/slideLayout100.xml"/><Relationship Id="rId6" Type="http://schemas.openxmlformats.org/officeDocument/2006/relationships/image" Target="../media/image75.jpeg"/><Relationship Id="rId5" Type="http://schemas.openxmlformats.org/officeDocument/2006/relationships/image" Target="../media/image74.png"/><Relationship Id="rId4" Type="http://schemas.openxmlformats.org/officeDocument/2006/relationships/image" Target="../media/image73.png"/></Relationships>
</file>

<file path=ppt/slides/_rels/slide28.xml.rels><?xml version="1.0" encoding="UTF-8" standalone="yes"?>
<Relationships xmlns="http://schemas.openxmlformats.org/package/2006/relationships"><Relationship Id="rId2" Type="http://schemas.openxmlformats.org/officeDocument/2006/relationships/image" Target="../media/image76.jpg"/><Relationship Id="rId1" Type="http://schemas.openxmlformats.org/officeDocument/2006/relationships/slideLayout" Target="../slideLayouts/slideLayout100.xml"/></Relationships>
</file>

<file path=ppt/slides/_rels/slide29.xml.rels><?xml version="1.0" encoding="UTF-8" standalone="yes"?>
<Relationships xmlns="http://schemas.openxmlformats.org/package/2006/relationships"><Relationship Id="rId2" Type="http://schemas.openxmlformats.org/officeDocument/2006/relationships/image" Target="../media/image77.jpg"/><Relationship Id="rId1" Type="http://schemas.openxmlformats.org/officeDocument/2006/relationships/slideLayout" Target="../slideLayouts/slideLayout100.xml"/></Relationships>
</file>

<file path=ppt/slides/_rels/slide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114.xml"/><Relationship Id="rId5" Type="http://schemas.openxmlformats.org/officeDocument/2006/relationships/image" Target="../media/image34.jpeg"/><Relationship Id="rId4" Type="http://schemas.openxmlformats.org/officeDocument/2006/relationships/image" Target="../media/image32.jpeg"/></Relationships>
</file>

<file path=ppt/slides/_rels/slide3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00.xml"/></Relationships>
</file>

<file path=ppt/slides/_rels/slide3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00.xml"/></Relationships>
</file>

<file path=ppt/slides/_rels/slide3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00.xml"/></Relationships>
</file>

<file path=ppt/slides/_rels/slide3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10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6.xml.rels><?xml version="1.0" encoding="UTF-8" standalone="yes"?>
<Relationships xmlns="http://schemas.openxmlformats.org/package/2006/relationships"><Relationship Id="rId3" Type="http://schemas.openxmlformats.org/officeDocument/2006/relationships/hyperlink" Target="eldercare.acl.gov" TargetMode="External"/><Relationship Id="rId2" Type="http://schemas.openxmlformats.org/officeDocument/2006/relationships/hyperlink" Target="http://www.usaging.org/" TargetMode="External"/><Relationship Id="rId1" Type="http://schemas.openxmlformats.org/officeDocument/2006/relationships/slideLayout" Target="../slideLayouts/slideLayout100.xml"/></Relationships>
</file>

<file path=ppt/slides/_rels/slide37.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24.xml"/><Relationship Id="rId1" Type="http://schemas.openxmlformats.org/officeDocument/2006/relationships/slideLayout" Target="../slideLayouts/slideLayout100.xml"/></Relationships>
</file>

<file path=ppt/slides/_rels/slide38.xml.rels><?xml version="1.0" encoding="UTF-8" standalone="yes"?>
<Relationships xmlns="http://schemas.openxmlformats.org/package/2006/relationships"><Relationship Id="rId3" Type="http://schemas.openxmlformats.org/officeDocument/2006/relationships/hyperlink" Target="http://www.x.com/theUSAging" TargetMode="External"/><Relationship Id="rId2" Type="http://schemas.openxmlformats.org/officeDocument/2006/relationships/hyperlink" Target="http://www.facebook.com/theUSAging" TargetMode="External"/><Relationship Id="rId1" Type="http://schemas.openxmlformats.org/officeDocument/2006/relationships/slideLayout" Target="../slideLayouts/slideLayout100.xml"/><Relationship Id="rId6" Type="http://schemas.openxmlformats.org/officeDocument/2006/relationships/image" Target="../media/image66.png"/><Relationship Id="rId5" Type="http://schemas.openxmlformats.org/officeDocument/2006/relationships/image" Target="../media/image65.jpeg"/><Relationship Id="rId4" Type="http://schemas.openxmlformats.org/officeDocument/2006/relationships/image" Target="../media/image83.jpeg"/></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5.xml"/><Relationship Id="rId1" Type="http://schemas.openxmlformats.org/officeDocument/2006/relationships/slideLayout" Target="../slideLayouts/slideLayout106.xml"/></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114.xml"/><Relationship Id="rId5" Type="http://schemas.openxmlformats.org/officeDocument/2006/relationships/image" Target="../media/image35.jpeg"/><Relationship Id="rId4" Type="http://schemas.openxmlformats.org/officeDocument/2006/relationships/image" Target="../media/image32.jpeg"/></Relationships>
</file>

<file path=ppt/slides/_rels/slide40.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26.xml"/><Relationship Id="rId1" Type="http://schemas.openxmlformats.org/officeDocument/2006/relationships/slideLayout" Target="../slideLayouts/slideLayout107.xml"/><Relationship Id="rId6" Type="http://schemas.openxmlformats.org/officeDocument/2006/relationships/image" Target="../media/image87.svg"/><Relationship Id="rId5" Type="http://schemas.openxmlformats.org/officeDocument/2006/relationships/image" Target="../media/image86.png"/><Relationship Id="rId10" Type="http://schemas.openxmlformats.org/officeDocument/2006/relationships/image" Target="../media/image91.svg"/><Relationship Id="rId4" Type="http://schemas.openxmlformats.org/officeDocument/2006/relationships/image" Target="../media/image85.svg"/><Relationship Id="rId9" Type="http://schemas.openxmlformats.org/officeDocument/2006/relationships/image" Target="../media/image90.png"/></Relationships>
</file>

<file path=ppt/slides/_rels/slide4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27.xml"/><Relationship Id="rId1" Type="http://schemas.openxmlformats.org/officeDocument/2006/relationships/slideLayout" Target="../slideLayouts/slideLayout47.xml"/><Relationship Id="rId4" Type="http://schemas.openxmlformats.org/officeDocument/2006/relationships/image" Target="../media/image94.jpeg"/></Relationships>
</file>

<file path=ppt/slides/_rels/slide4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8.xml"/><Relationship Id="rId1" Type="http://schemas.openxmlformats.org/officeDocument/2006/relationships/slideLayout" Target="../slideLayouts/slideLayout47.xml"/></Relationships>
</file>

<file path=ppt/slides/_rels/slide44.xml.rels><?xml version="1.0" encoding="UTF-8" standalone="yes"?>
<Relationships xmlns="http://schemas.openxmlformats.org/package/2006/relationships"><Relationship Id="rId3" Type="http://schemas.openxmlformats.org/officeDocument/2006/relationships/image" Target="../media/image96.png"/><Relationship Id="rId7" Type="http://schemas.openxmlformats.org/officeDocument/2006/relationships/image" Target="../media/image100.jpeg"/><Relationship Id="rId2" Type="http://schemas.openxmlformats.org/officeDocument/2006/relationships/notesSlide" Target="../notesSlides/notesSlide29.xml"/><Relationship Id="rId1" Type="http://schemas.openxmlformats.org/officeDocument/2006/relationships/slideLayout" Target="../slideLayouts/slideLayout47.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jpeg"/></Relationships>
</file>

<file path=ppt/slides/_rels/slide4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0.xml"/><Relationship Id="rId1" Type="http://schemas.openxmlformats.org/officeDocument/2006/relationships/slideLayout" Target="../slideLayouts/slideLayout47.xml"/></Relationships>
</file>

<file path=ppt/slides/_rels/slide46.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31.xml"/><Relationship Id="rId1" Type="http://schemas.openxmlformats.org/officeDocument/2006/relationships/slideLayout" Target="../slideLayouts/slideLayout47.xml"/></Relationships>
</file>

<file path=ppt/slides/_rels/slide4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32.xml"/><Relationship Id="rId1" Type="http://schemas.openxmlformats.org/officeDocument/2006/relationships/slideLayout" Target="../slideLayouts/slideLayout46.xml"/><Relationship Id="rId5" Type="http://schemas.openxmlformats.org/officeDocument/2006/relationships/image" Target="../media/image104.jpeg"/><Relationship Id="rId4" Type="http://schemas.openxmlformats.org/officeDocument/2006/relationships/hyperlink" Target="https://www.ncoa.org/resources/list-of-state-falls-prevention-coalitions/"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114.xml"/><Relationship Id="rId6" Type="http://schemas.openxmlformats.org/officeDocument/2006/relationships/image" Target="../media/image36.jpeg"/><Relationship Id="rId5" Type="http://schemas.openxmlformats.org/officeDocument/2006/relationships/image" Target="../media/image32.jpeg"/><Relationship Id="rId4" Type="http://schemas.openxmlformats.org/officeDocument/2006/relationships/hyperlink" Target="https://community.at3center.net/t/60ypmh2/the-landscape-of-assistive-technology-at-and-older-adults-presenter-biographies"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35.xml"/><Relationship Id="rId1" Type="http://schemas.openxmlformats.org/officeDocument/2006/relationships/slideLayout" Target="../slideLayouts/slideLayout48.xml"/><Relationship Id="rId4" Type="http://schemas.openxmlformats.org/officeDocument/2006/relationships/hyperlink" Target="https://cicoa.org/services/home-accessibility-modifications/" TargetMode="External"/></Relationships>
</file>

<file path=ppt/slides/_rels/slide51.xml.rels><?xml version="1.0" encoding="UTF-8" standalone="yes"?>
<Relationships xmlns="http://schemas.openxmlformats.org/package/2006/relationships"><Relationship Id="rId8" Type="http://schemas.openxmlformats.org/officeDocument/2006/relationships/image" Target="../media/image111.svg"/><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hyperlink" Target="https://www.ncoa.org/page/state-falls-prevention-coalitions/" TargetMode="External"/><Relationship Id="rId1" Type="http://schemas.openxmlformats.org/officeDocument/2006/relationships/slideLayout" Target="../slideLayouts/slideLayout45.xml"/><Relationship Id="rId6" Type="http://schemas.openxmlformats.org/officeDocument/2006/relationships/image" Target="../media/image109.svg"/><Relationship Id="rId5" Type="http://schemas.openxmlformats.org/officeDocument/2006/relationships/image" Target="../media/image108.png"/><Relationship Id="rId4" Type="http://schemas.openxmlformats.org/officeDocument/2006/relationships/image" Target="../media/image107.svg"/></Relationships>
</file>

<file path=ppt/slides/_rels/slide52.xml.rels><?xml version="1.0" encoding="UTF-8" standalone="yes"?>
<Relationships xmlns="http://schemas.openxmlformats.org/package/2006/relationships"><Relationship Id="rId3" Type="http://schemas.openxmlformats.org/officeDocument/2006/relationships/hyperlink" Target="mailto:Emily.nabors@ncoa.org" TargetMode="External"/><Relationship Id="rId2" Type="http://schemas.openxmlformats.org/officeDocument/2006/relationships/notesSlide" Target="../notesSlides/notesSlide36.xml"/><Relationship Id="rId1" Type="http://schemas.openxmlformats.org/officeDocument/2006/relationships/slideLayout" Target="../slideLayouts/slideLayout44.xml"/><Relationship Id="rId4" Type="http://schemas.openxmlformats.org/officeDocument/2006/relationships/image" Target="../media/image66.png"/></Relationships>
</file>

<file path=ppt/slides/_rels/slide53.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37.xml"/><Relationship Id="rId1" Type="http://schemas.openxmlformats.org/officeDocument/2006/relationships/slideLayout" Target="../slideLayouts/slideLayout50.xml"/><Relationship Id="rId5" Type="http://schemas.openxmlformats.org/officeDocument/2006/relationships/image" Target="../media/image66.png"/><Relationship Id="rId4" Type="http://schemas.openxmlformats.org/officeDocument/2006/relationships/image" Target="../media/image113.jpeg"/></Relationships>
</file>

<file path=ppt/slides/_rels/slide54.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notesSlide" Target="../notesSlides/notesSlide38.xml"/><Relationship Id="rId1" Type="http://schemas.openxmlformats.org/officeDocument/2006/relationships/slideLayout" Target="../slideLayouts/slideLayout57.xml"/></Relationships>
</file>

<file path=ppt/slides/_rels/slide55.xml.rels><?xml version="1.0" encoding="UTF-8" standalone="yes"?>
<Relationships xmlns="http://schemas.openxmlformats.org/package/2006/relationships"><Relationship Id="rId3" Type="http://schemas.openxmlformats.org/officeDocument/2006/relationships/hyperlink" Target="https://www.youtube.com/watch?v=7543psPttGw" TargetMode="External"/><Relationship Id="rId2" Type="http://schemas.openxmlformats.org/officeDocument/2006/relationships/notesSlide" Target="../notesSlides/notesSlide39.xml"/><Relationship Id="rId1" Type="http://schemas.openxmlformats.org/officeDocument/2006/relationships/slideLayout" Target="../slideLayouts/slideLayout57.xml"/><Relationship Id="rId4" Type="http://schemas.openxmlformats.org/officeDocument/2006/relationships/image" Target="../media/image115.png"/></Relationships>
</file>

<file path=ppt/slides/_rels/slide56.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40.xml"/><Relationship Id="rId1" Type="http://schemas.openxmlformats.org/officeDocument/2006/relationships/slideLayout" Target="../slideLayouts/slideLayout57.xml"/></Relationships>
</file>

<file path=ppt/slides/_rels/slide57.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117.png"/><Relationship Id="rId7" Type="http://schemas.openxmlformats.org/officeDocument/2006/relationships/image" Target="../media/image121.svg"/><Relationship Id="rId2" Type="http://schemas.openxmlformats.org/officeDocument/2006/relationships/notesSlide" Target="../notesSlides/notesSlide41.xml"/><Relationship Id="rId1" Type="http://schemas.openxmlformats.org/officeDocument/2006/relationships/slideLayout" Target="../slideLayouts/slideLayout98.xml"/><Relationship Id="rId6" Type="http://schemas.openxmlformats.org/officeDocument/2006/relationships/image" Target="../media/image120.png"/><Relationship Id="rId5" Type="http://schemas.openxmlformats.org/officeDocument/2006/relationships/image" Target="../media/image119.svg"/><Relationship Id="rId4" Type="http://schemas.openxmlformats.org/officeDocument/2006/relationships/image" Target="../media/image118.png"/><Relationship Id="rId9" Type="http://schemas.openxmlformats.org/officeDocument/2006/relationships/image" Target="../media/image123.svg"/></Relationships>
</file>

<file path=ppt/slides/_rels/slide58.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notesSlide" Target="../notesSlides/notesSlide42.xml"/><Relationship Id="rId1" Type="http://schemas.openxmlformats.org/officeDocument/2006/relationships/slideLayout" Target="../slideLayouts/slideLayout5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114.xml"/><Relationship Id="rId6" Type="http://schemas.openxmlformats.org/officeDocument/2006/relationships/image" Target="../media/image30.jpeg"/><Relationship Id="rId5" Type="http://schemas.openxmlformats.org/officeDocument/2006/relationships/hyperlink" Target="http://www.ataporg.org/" TargetMode="External"/><Relationship Id="rId4" Type="http://schemas.openxmlformats.org/officeDocument/2006/relationships/image" Target="../media/image29.png"/></Relationships>
</file>

<file path=ppt/slides/_rels/slide60.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notesSlide" Target="../notesSlides/notesSlide44.xml"/><Relationship Id="rId1" Type="http://schemas.openxmlformats.org/officeDocument/2006/relationships/slideLayout" Target="../slideLayouts/slideLayout34.xml"/><Relationship Id="rId4" Type="http://schemas.openxmlformats.org/officeDocument/2006/relationships/image" Target="../media/image126.png"/></Relationships>
</file>

<file path=ppt/slides/_rels/slide61.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5.xml"/><Relationship Id="rId1" Type="http://schemas.openxmlformats.org/officeDocument/2006/relationships/slideLayout" Target="../slideLayouts/slideLayout34.xml"/></Relationships>
</file>

<file path=ppt/slides/_rels/slide6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6.xml"/><Relationship Id="rId1" Type="http://schemas.openxmlformats.org/officeDocument/2006/relationships/slideLayout" Target="../slideLayouts/slideLayout34.xml"/></Relationships>
</file>

<file path=ppt/slides/_rels/slide6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7.xml"/><Relationship Id="rId1" Type="http://schemas.openxmlformats.org/officeDocument/2006/relationships/slideLayout" Target="../slideLayouts/slideLayout34.xml"/></Relationships>
</file>

<file path=ppt/slides/_rels/slide6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8.xml"/><Relationship Id="rId1" Type="http://schemas.openxmlformats.org/officeDocument/2006/relationships/slideLayout" Target="../slideLayouts/slideLayout34.xml"/><Relationship Id="rId4" Type="http://schemas.openxmlformats.org/officeDocument/2006/relationships/image" Target="../media/image127.jpeg"/></Relationships>
</file>

<file path=ppt/slides/_rels/slide65.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notesSlide" Target="../notesSlides/notesSlide49.xml"/><Relationship Id="rId1" Type="http://schemas.openxmlformats.org/officeDocument/2006/relationships/slideLayout" Target="../slideLayouts/slideLayout34.xml"/><Relationship Id="rId5" Type="http://schemas.openxmlformats.org/officeDocument/2006/relationships/image" Target="../media/image130.jpeg"/><Relationship Id="rId4" Type="http://schemas.openxmlformats.org/officeDocument/2006/relationships/image" Target="../media/image129.jpeg"/></Relationships>
</file>

<file path=ppt/slides/_rels/slide66.xml.rels><?xml version="1.0" encoding="UTF-8" standalone="yes"?>
<Relationships xmlns="http://schemas.openxmlformats.org/package/2006/relationships"><Relationship Id="rId8" Type="http://schemas.openxmlformats.org/officeDocument/2006/relationships/image" Target="../media/image133.gif"/><Relationship Id="rId3" Type="http://schemas.openxmlformats.org/officeDocument/2006/relationships/notesSlide" Target="../notesSlides/notesSlide50.xml"/><Relationship Id="rId7" Type="http://schemas.openxmlformats.org/officeDocument/2006/relationships/image" Target="../media/image132.png"/><Relationship Id="rId2" Type="http://schemas.openxmlformats.org/officeDocument/2006/relationships/slideLayout" Target="../slideLayouts/slideLayout34.xml"/><Relationship Id="rId1" Type="http://schemas.openxmlformats.org/officeDocument/2006/relationships/tags" Target="../tags/tag2.xml"/><Relationship Id="rId6" Type="http://schemas.openxmlformats.org/officeDocument/2006/relationships/image" Target="../media/image131.png"/><Relationship Id="rId5" Type="http://schemas.openxmlformats.org/officeDocument/2006/relationships/hyperlink" Target="http://www.cttechact.com/" TargetMode="External"/><Relationship Id="rId4" Type="http://schemas.openxmlformats.org/officeDocument/2006/relationships/hyperlink" Target="mailto:Arlene.lugo@ct.gov"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at3center.net/state-at-programs" TargetMode="External"/><Relationship Id="rId2" Type="http://schemas.openxmlformats.org/officeDocument/2006/relationships/notesSlide" Target="../notesSlides/notesSlide51.xml"/><Relationship Id="rId1" Type="http://schemas.openxmlformats.org/officeDocument/2006/relationships/slideLayout" Target="../slideLayouts/slideLayout57.xml"/><Relationship Id="rId5" Type="http://schemas.openxmlformats.org/officeDocument/2006/relationships/image" Target="../media/image64.png"/><Relationship Id="rId4" Type="http://schemas.openxmlformats.org/officeDocument/2006/relationships/image" Target="../media/image134.png"/></Relationships>
</file>

<file path=ppt/slides/_rels/slide6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2.xml"/><Relationship Id="rId1" Type="http://schemas.openxmlformats.org/officeDocument/2006/relationships/slideLayout" Target="../slideLayouts/slideLayout114.xml"/><Relationship Id="rId6" Type="http://schemas.openxmlformats.org/officeDocument/2006/relationships/image" Target="../media/image30.jpeg"/><Relationship Id="rId5" Type="http://schemas.openxmlformats.org/officeDocument/2006/relationships/hyperlink" Target="http://www.ataporg.org/" TargetMode="External"/><Relationship Id="rId4" Type="http://schemas.openxmlformats.org/officeDocument/2006/relationships/image" Target="../media/image29.png"/></Relationships>
</file>

<file path=ppt/slides/_rels/slide6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3.xml"/><Relationship Id="rId1" Type="http://schemas.openxmlformats.org/officeDocument/2006/relationships/slideLayout" Target="../slideLayouts/slideLayout114.xml"/><Relationship Id="rId4" Type="http://schemas.openxmlformats.org/officeDocument/2006/relationships/image" Target="../media/image3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38.png"/><Relationship Id="rId4" Type="http://schemas.openxmlformats.org/officeDocument/2006/relationships/image" Target="../media/image37.jpeg"/></Relationships>
</file>

<file path=ppt/slides/_rels/slide70.xml.rels><?xml version="1.0" encoding="UTF-8" standalone="yes"?>
<Relationships xmlns="http://schemas.openxmlformats.org/package/2006/relationships"><Relationship Id="rId8" Type="http://schemas.openxmlformats.org/officeDocument/2006/relationships/hyperlink" Target="http://www.ataporg.org/" TargetMode="External"/><Relationship Id="rId3" Type="http://schemas.openxmlformats.org/officeDocument/2006/relationships/image" Target="../media/image28.png"/><Relationship Id="rId7" Type="http://schemas.openxmlformats.org/officeDocument/2006/relationships/hyperlink" Target="mailto:Jeanie.Krull@ataporg.org" TargetMode="External"/><Relationship Id="rId2" Type="http://schemas.openxmlformats.org/officeDocument/2006/relationships/notesSlide" Target="../notesSlides/notesSlide54.xml"/><Relationship Id="rId1" Type="http://schemas.openxmlformats.org/officeDocument/2006/relationships/slideLayout" Target="../slideLayouts/slideLayout114.xml"/><Relationship Id="rId6" Type="http://schemas.openxmlformats.org/officeDocument/2006/relationships/hyperlink" Target="mailto:Marty.Exline@ataporg.org" TargetMode="External"/><Relationship Id="rId5" Type="http://schemas.openxmlformats.org/officeDocument/2006/relationships/hyperlink" Target="mailto:Jamie.Anderson@ataporg.org" TargetMode="External"/><Relationship Id="rId4" Type="http://schemas.openxmlformats.org/officeDocument/2006/relationships/image" Target="../media/image29.png"/><Relationship Id="rId9" Type="http://schemas.openxmlformats.org/officeDocument/2006/relationships/image" Target="../media/image30.jpeg"/></Relationships>
</file>

<file path=ppt/slides/_rels/slide8.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image" Target="../media/image42.jpeg"/><Relationship Id="rId5" Type="http://schemas.openxmlformats.org/officeDocument/2006/relationships/image" Target="../media/image41.jpeg"/><Relationship Id="rId10" Type="http://schemas.openxmlformats.org/officeDocument/2006/relationships/image" Target="../media/image46.jpeg"/><Relationship Id="rId4" Type="http://schemas.openxmlformats.org/officeDocument/2006/relationships/image" Target="../media/image40.jpeg"/><Relationship Id="rId9" Type="http://schemas.openxmlformats.org/officeDocument/2006/relationships/image" Target="../media/image4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a:extLst>
              <a:ext uri="{C183D7F6-B498-43B3-948B-1728B52AA6E4}">
                <adec:decorative xmlns:adec="http://schemas.microsoft.com/office/drawing/2017/decorative" val="1"/>
              </a:ext>
            </a:extLst>
          </p:cNvPr>
          <p:cNvSpPr/>
          <p:nvPr/>
        </p:nvSpPr>
        <p:spPr>
          <a:xfrm>
            <a:off x="0" y="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sz="900"/>
          </a:p>
        </p:txBody>
      </p:sp>
      <p:grpSp>
        <p:nvGrpSpPr>
          <p:cNvPr id="3" name="Group 3">
            <a:extLst>
              <a:ext uri="{C183D7F6-B498-43B3-948B-1728B52AA6E4}">
                <adec:decorative xmlns:adec="http://schemas.microsoft.com/office/drawing/2017/decorative" val="1"/>
              </a:ext>
            </a:extLst>
          </p:cNvPr>
          <p:cNvGrpSpPr/>
          <p:nvPr/>
        </p:nvGrpSpPr>
        <p:grpSpPr>
          <a:xfrm>
            <a:off x="377385" y="410849"/>
            <a:ext cx="5935043" cy="4036060"/>
            <a:chOff x="0" y="-47625"/>
            <a:chExt cx="3504601" cy="2420109"/>
          </a:xfrm>
          <a:solidFill>
            <a:schemeClr val="tx2">
              <a:lumMod val="50000"/>
            </a:schemeClr>
          </a:solidFill>
          <a:effectLst>
            <a:outerShdw blurRad="419100" dist="63500" dir="10500000" sx="104000" sy="104000" algn="tl" rotWithShape="0">
              <a:prstClr val="black">
                <a:alpha val="24000"/>
              </a:prstClr>
            </a:outerShdw>
          </a:effectLst>
        </p:grpSpPr>
        <p:sp>
          <p:nvSpPr>
            <p:cNvPr id="4" name="Freeform 4"/>
            <p:cNvSpPr/>
            <p:nvPr/>
          </p:nvSpPr>
          <p:spPr>
            <a:xfrm>
              <a:off x="0" y="0"/>
              <a:ext cx="3504601" cy="2372484"/>
            </a:xfrm>
            <a:prstGeom prst="round2DiagRect">
              <a:avLst/>
            </a:prstGeom>
            <a:grpFill/>
            <a:scene3d>
              <a:camera prst="orthographicFront"/>
              <a:lightRig rig="threePt" dir="t"/>
            </a:scene3d>
            <a:sp3d>
              <a:bevelT w="19050"/>
              <a:bevelB w="19050"/>
            </a:sp3d>
          </p:spPr>
          <p:txBody>
            <a:bodyPr/>
            <a:lstStyle/>
            <a:p>
              <a:endParaRPr lang="en-US" sz="900" dirty="0"/>
            </a:p>
          </p:txBody>
        </p:sp>
        <p:sp>
          <p:nvSpPr>
            <p:cNvPr id="5" name="TextBox 5"/>
            <p:cNvSpPr txBox="1"/>
            <p:nvPr/>
          </p:nvSpPr>
          <p:spPr>
            <a:xfrm>
              <a:off x="0" y="-47625"/>
              <a:ext cx="3504601" cy="2420109"/>
            </a:xfrm>
            <a:prstGeom prst="round2DiagRect">
              <a:avLst/>
            </a:prstGeom>
            <a:grpFill/>
            <a:scene3d>
              <a:camera prst="orthographicFront"/>
              <a:lightRig rig="threePt" dir="t"/>
            </a:scene3d>
            <a:sp3d>
              <a:bevelT w="19050"/>
              <a:bevelB w="19050"/>
            </a:sp3d>
          </p:spPr>
          <p:txBody>
            <a:bodyPr lIns="25400" tIns="25400" rIns="25400" bIns="25400" rtlCol="0" anchor="ctr"/>
            <a:lstStyle/>
            <a:p>
              <a:pPr algn="ctr">
                <a:lnSpc>
                  <a:spcPts val="1820"/>
                </a:lnSpc>
              </a:pPr>
              <a:endParaRPr sz="900"/>
            </a:p>
          </p:txBody>
        </p:sp>
      </p:grpSp>
      <p:sp>
        <p:nvSpPr>
          <p:cNvPr id="7" name="Title 6">
            <a:extLst>
              <a:ext uri="{FF2B5EF4-FFF2-40B4-BE49-F238E27FC236}">
                <a16:creationId xmlns:a16="http://schemas.microsoft.com/office/drawing/2014/main" id="{D6CA6667-D4A2-1792-4F8C-4F2F16D66EA9}"/>
              </a:ext>
            </a:extLst>
          </p:cNvPr>
          <p:cNvSpPr>
            <a:spLocks noGrp="1"/>
          </p:cNvSpPr>
          <p:nvPr>
            <p:ph type="title" idx="4294967295"/>
          </p:nvPr>
        </p:nvSpPr>
        <p:spPr>
          <a:xfrm>
            <a:off x="570287" y="1040079"/>
            <a:ext cx="5389266" cy="571500"/>
          </a:xfrm>
        </p:spPr>
        <p:txBody>
          <a:bodyPr>
            <a:noAutofit/>
          </a:bodyPr>
          <a:lstStyle/>
          <a:p>
            <a:pPr algn="l"/>
            <a:r>
              <a:rPr lang="en-US" sz="2800" b="1" dirty="0">
                <a:solidFill>
                  <a:srgbClr val="FFFFFF"/>
                </a:solidFill>
                <a:latin typeface="Cerebri Bold" panose="020B0604020202020204" charset="0"/>
                <a:ea typeface="Helvetica World"/>
                <a:cs typeface="Helvetica World"/>
                <a:sym typeface="Helvetica World"/>
              </a:rPr>
              <a:t>ATAP &amp; AT3 Center’s Aging Peer Action Learning Cohort-Session One</a:t>
            </a:r>
          </a:p>
        </p:txBody>
      </p:sp>
      <p:sp>
        <p:nvSpPr>
          <p:cNvPr id="6" name="TextBox 5">
            <a:extLst>
              <a:ext uri="{FF2B5EF4-FFF2-40B4-BE49-F238E27FC236}">
                <a16:creationId xmlns:a16="http://schemas.microsoft.com/office/drawing/2014/main" id="{B8F60344-7BD0-BAF2-2734-AC76FC53C7E2}"/>
              </a:ext>
            </a:extLst>
          </p:cNvPr>
          <p:cNvSpPr txBox="1"/>
          <p:nvPr/>
        </p:nvSpPr>
        <p:spPr>
          <a:xfrm>
            <a:off x="625695" y="2428879"/>
            <a:ext cx="5727850" cy="2062103"/>
          </a:xfrm>
          <a:prstGeom prst="rect">
            <a:avLst/>
          </a:prstGeom>
          <a:noFill/>
        </p:spPr>
        <p:txBody>
          <a:bodyPr wrap="none" rtlCol="0">
            <a:spAutoFit/>
          </a:bodyPr>
          <a:lstStyle/>
          <a:p>
            <a:r>
              <a:rPr lang="en-US" sz="2000" b="1" dirty="0">
                <a:solidFill>
                  <a:schemeClr val="bg1"/>
                </a:solidFill>
                <a:latin typeface="Cerebri Bold" panose="020B0604020202020204" charset="0"/>
              </a:rPr>
              <a:t>The Landscape of Assistive Technology (AT) </a:t>
            </a:r>
          </a:p>
          <a:p>
            <a:r>
              <a:rPr lang="en-US" sz="2000" b="1" dirty="0">
                <a:solidFill>
                  <a:schemeClr val="bg1"/>
                </a:solidFill>
                <a:latin typeface="Cerebri Bold" panose="020B0604020202020204" charset="0"/>
              </a:rPr>
              <a:t>and Older Adults</a:t>
            </a:r>
          </a:p>
          <a:p>
            <a:br>
              <a:rPr lang="en-US" sz="2200" b="1" dirty="0">
                <a:solidFill>
                  <a:schemeClr val="bg1"/>
                </a:solidFill>
                <a:latin typeface="Cerebri Bold" panose="020B0604020202020204" charset="0"/>
              </a:rPr>
            </a:br>
            <a:r>
              <a:rPr lang="en-US" sz="2000" b="1" dirty="0">
                <a:solidFill>
                  <a:schemeClr val="bg1"/>
                </a:solidFill>
                <a:latin typeface="Cerebri Bold" panose="020B0604020202020204" charset="0"/>
              </a:rPr>
              <a:t>Wednesday, January 14, 2026</a:t>
            </a:r>
            <a:endParaRPr lang="en-US" sz="2000" dirty="0">
              <a:solidFill>
                <a:schemeClr val="bg1"/>
              </a:solidFill>
              <a:latin typeface="Cerebri Bold" panose="020B0604020202020204" charset="0"/>
            </a:endParaRPr>
          </a:p>
          <a:p>
            <a:r>
              <a:rPr lang="en-US" sz="2000" dirty="0">
                <a:solidFill>
                  <a:schemeClr val="bg1"/>
                </a:solidFill>
                <a:latin typeface="Cerebri Bold" panose="020B0604020202020204" charset="0"/>
              </a:rPr>
              <a:t>3:00 - 4:30 pm ET</a:t>
            </a:r>
          </a:p>
          <a:p>
            <a:endParaRPr lang="en-US" sz="2200" dirty="0">
              <a:solidFill>
                <a:schemeClr val="bg1"/>
              </a:solidFill>
            </a:endParaRPr>
          </a:p>
        </p:txBody>
      </p:sp>
      <p:sp>
        <p:nvSpPr>
          <p:cNvPr id="18" name="TextBox 8"/>
          <p:cNvSpPr txBox="1"/>
          <p:nvPr/>
        </p:nvSpPr>
        <p:spPr>
          <a:xfrm>
            <a:off x="7042356" y="3628395"/>
            <a:ext cx="1371716" cy="487313"/>
          </a:xfrm>
          <a:prstGeom prst="rect">
            <a:avLst/>
          </a:prstGeom>
        </p:spPr>
        <p:txBody>
          <a:bodyPr wrap="square" lIns="0" tIns="0" rIns="0" bIns="0" rtlCol="0" anchor="t">
            <a:spAutoFit/>
          </a:bodyPr>
          <a:lstStyle/>
          <a:p>
            <a:pPr algn="ctr">
              <a:lnSpc>
                <a:spcPts val="1920"/>
              </a:lnSpc>
            </a:pPr>
            <a:r>
              <a:rPr lang="en-US" sz="1600" b="1" u="sng" dirty="0">
                <a:latin typeface="Cerebri Bold" panose="020B0604020202020204" charset="0"/>
                <a:ea typeface="Calibri (MS)"/>
                <a:cs typeface="Calibri (MS)"/>
                <a:sym typeface="Calibri (MS)"/>
                <a:hlinkClick r:id="rId4" tooltip="http://www.ataporg.org/">
                  <a:extLst>
                    <a:ext uri="{A12FA001-AC4F-418D-AE19-62706E023703}">
                      <ahyp:hlinkClr xmlns:ahyp="http://schemas.microsoft.com/office/drawing/2018/hyperlinkcolor" val="tx"/>
                    </a:ext>
                  </a:extLst>
                </a:hlinkClick>
              </a:rPr>
              <a:t>at3center.net</a:t>
            </a:r>
          </a:p>
          <a:p>
            <a:pPr algn="ctr">
              <a:lnSpc>
                <a:spcPts val="1920"/>
              </a:lnSpc>
            </a:pPr>
            <a:r>
              <a:rPr lang="en-US" sz="1600" b="1" u="sng" dirty="0">
                <a:latin typeface="Cerebri Bold" panose="020B0604020202020204" charset="0"/>
                <a:ea typeface="Calibri (MS)"/>
                <a:cs typeface="Calibri (MS)"/>
                <a:sym typeface="Calibri (MS)"/>
                <a:hlinkClick r:id="rId4" tooltip="http://www.ataporg.org/">
                  <a:extLst>
                    <a:ext uri="{A12FA001-AC4F-418D-AE19-62706E023703}">
                      <ahyp:hlinkClr xmlns:ahyp="http://schemas.microsoft.com/office/drawing/2018/hyperlinkcolor" val="tx"/>
                    </a:ext>
                  </a:extLst>
                </a:hlinkClick>
              </a:rPr>
              <a:t>ataporg.org</a:t>
            </a:r>
          </a:p>
        </p:txBody>
      </p:sp>
      <p:pic>
        <p:nvPicPr>
          <p:cNvPr id="17" name="Picture 16" descr="Aging Peer Action Learning Logo">
            <a:extLst>
              <a:ext uri="{FF2B5EF4-FFF2-40B4-BE49-F238E27FC236}">
                <a16:creationId xmlns:a16="http://schemas.microsoft.com/office/drawing/2014/main" id="{0424FC22-94CD-34BD-E8E6-11AE1B8E9964}"/>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165489" y="-350016"/>
            <a:ext cx="3125450" cy="2553483"/>
          </a:xfrm>
          <a:prstGeom prst="rect">
            <a:avLst/>
          </a:prstGeom>
        </p:spPr>
      </p:pic>
      <p:grpSp>
        <p:nvGrpSpPr>
          <p:cNvPr id="19" name="Group 4" descr="ATAP AT3 Logo surrounded by a 4 color square of various blues and red"/>
          <p:cNvGrpSpPr/>
          <p:nvPr/>
        </p:nvGrpSpPr>
        <p:grpSpPr>
          <a:xfrm>
            <a:off x="7194862" y="2407147"/>
            <a:ext cx="1066705" cy="1066705"/>
            <a:chOff x="0" y="0"/>
            <a:chExt cx="2919253" cy="2919253"/>
          </a:xfrm>
        </p:grpSpPr>
        <p:sp>
          <p:nvSpPr>
            <p:cNvPr id="20" name="Freeform 5" descr="ATAP AT3 Logo with a four colored square surrounding it."/>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6"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Callout: Line with Accent Bar 74">
            <a:extLst>
              <a:ext uri="{FF2B5EF4-FFF2-40B4-BE49-F238E27FC236}">
                <a16:creationId xmlns:a16="http://schemas.microsoft.com/office/drawing/2014/main" id="{1A45B5B4-2788-E89E-E396-6C0A560EAF8D}"/>
              </a:ext>
              <a:ext uri="{C183D7F6-B498-43B3-948B-1728B52AA6E4}">
                <adec:decorative xmlns:adec="http://schemas.microsoft.com/office/drawing/2017/decorative" val="1"/>
              </a:ext>
            </a:extLst>
          </p:cNvPr>
          <p:cNvSpPr/>
          <p:nvPr/>
        </p:nvSpPr>
        <p:spPr>
          <a:xfrm>
            <a:off x="6440271" y="3963793"/>
            <a:ext cx="1143230" cy="311625"/>
          </a:xfrm>
          <a:prstGeom prst="accentCallout1">
            <a:avLst>
              <a:gd name="adj1" fmla="val 59921"/>
              <a:gd name="adj2" fmla="val 8290"/>
              <a:gd name="adj3" fmla="val 13762"/>
              <a:gd name="adj4" fmla="val -115691"/>
            </a:avLst>
          </a:prstGeom>
          <a:solidFill>
            <a:schemeClr val="bg1"/>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78">
              <a:defRPr/>
            </a:pPr>
            <a:endParaRPr lang="en-US" sz="1013">
              <a:solidFill>
                <a:prstClr val="black"/>
              </a:solidFill>
              <a:latin typeface="Calibri"/>
            </a:endParaRPr>
          </a:p>
        </p:txBody>
      </p:sp>
      <p:sp>
        <p:nvSpPr>
          <p:cNvPr id="55" name="Callout: Line with Accent Bar 54">
            <a:extLst>
              <a:ext uri="{FF2B5EF4-FFF2-40B4-BE49-F238E27FC236}">
                <a16:creationId xmlns:a16="http://schemas.microsoft.com/office/drawing/2014/main" id="{C78C0A55-49AA-468B-B29B-7FF966B8EA84}"/>
              </a:ext>
              <a:ext uri="{C183D7F6-B498-43B3-948B-1728B52AA6E4}">
                <adec:decorative xmlns:adec="http://schemas.microsoft.com/office/drawing/2017/decorative" val="1"/>
              </a:ext>
            </a:extLst>
          </p:cNvPr>
          <p:cNvSpPr/>
          <p:nvPr/>
        </p:nvSpPr>
        <p:spPr>
          <a:xfrm>
            <a:off x="6556036" y="3222932"/>
            <a:ext cx="1143230" cy="311625"/>
          </a:xfrm>
          <a:prstGeom prst="accentCallout1">
            <a:avLst>
              <a:gd name="adj1" fmla="val 64443"/>
              <a:gd name="adj2" fmla="val -1160"/>
              <a:gd name="adj3" fmla="val -13370"/>
              <a:gd name="adj4" fmla="val -65564"/>
            </a:avLst>
          </a:prstGeom>
          <a:solidFill>
            <a:schemeClr val="bg1"/>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78">
              <a:defRPr/>
            </a:pPr>
            <a:endParaRPr lang="en-US" sz="1013">
              <a:solidFill>
                <a:prstClr val="black"/>
              </a:solidFill>
              <a:latin typeface="Calibri"/>
            </a:endParaRPr>
          </a:p>
        </p:txBody>
      </p:sp>
      <p:sp>
        <p:nvSpPr>
          <p:cNvPr id="16" name="Callout: Line with Accent Bar 15">
            <a:extLst>
              <a:ext uri="{FF2B5EF4-FFF2-40B4-BE49-F238E27FC236}">
                <a16:creationId xmlns:a16="http://schemas.microsoft.com/office/drawing/2014/main" id="{44D845F7-B7A8-9DD4-E021-B59C7560B669}"/>
              </a:ext>
              <a:ext uri="{C183D7F6-B498-43B3-948B-1728B52AA6E4}">
                <adec:decorative xmlns:adec="http://schemas.microsoft.com/office/drawing/2017/decorative" val="1"/>
              </a:ext>
            </a:extLst>
          </p:cNvPr>
          <p:cNvSpPr/>
          <p:nvPr/>
        </p:nvSpPr>
        <p:spPr>
          <a:xfrm flipH="1">
            <a:off x="2519307" y="4026663"/>
            <a:ext cx="1143230" cy="292474"/>
          </a:xfrm>
          <a:prstGeom prst="accentCallout1">
            <a:avLst>
              <a:gd name="adj1" fmla="val 60050"/>
              <a:gd name="adj2" fmla="val 66376"/>
              <a:gd name="adj3" fmla="val 13348"/>
              <a:gd name="adj4" fmla="val -29883"/>
            </a:avLst>
          </a:prstGeom>
          <a:solidFill>
            <a:schemeClr val="bg1"/>
          </a:solidFill>
          <a:ln w="28575">
            <a:solidFill>
              <a:srgbClr val="40404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78">
              <a:defRPr/>
            </a:pPr>
            <a:endParaRPr lang="en-US" sz="1013">
              <a:solidFill>
                <a:prstClr val="black"/>
              </a:solidFill>
              <a:latin typeface="Calibri"/>
            </a:endParaRPr>
          </a:p>
        </p:txBody>
      </p:sp>
      <p:sp>
        <p:nvSpPr>
          <p:cNvPr id="59" name="Callout: Line with Accent Bar 58">
            <a:extLst>
              <a:ext uri="{FF2B5EF4-FFF2-40B4-BE49-F238E27FC236}">
                <a16:creationId xmlns:a16="http://schemas.microsoft.com/office/drawing/2014/main" id="{A727E85E-4A4E-4787-A8A4-65B076F9C3DA}"/>
              </a:ext>
              <a:ext uri="{C183D7F6-B498-43B3-948B-1728B52AA6E4}">
                <adec:decorative xmlns:adec="http://schemas.microsoft.com/office/drawing/2017/decorative" val="1"/>
              </a:ext>
            </a:extLst>
          </p:cNvPr>
          <p:cNvSpPr/>
          <p:nvPr/>
        </p:nvSpPr>
        <p:spPr>
          <a:xfrm flipH="1">
            <a:off x="1373667" y="3258891"/>
            <a:ext cx="1143230" cy="292474"/>
          </a:xfrm>
          <a:prstGeom prst="accentCallout1">
            <a:avLst>
              <a:gd name="adj1" fmla="val 53658"/>
              <a:gd name="adj2" fmla="val -5687"/>
              <a:gd name="adj3" fmla="val 10287"/>
              <a:gd name="adj4" fmla="val -60765"/>
            </a:avLst>
          </a:prstGeom>
          <a:solidFill>
            <a:schemeClr val="bg1"/>
          </a:solidFill>
          <a:ln w="28575">
            <a:solidFill>
              <a:srgbClr val="40404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78">
              <a:defRPr/>
            </a:pPr>
            <a:endParaRPr lang="en-US" sz="1013">
              <a:solidFill>
                <a:prstClr val="black"/>
              </a:solidFill>
              <a:latin typeface="Calibri"/>
            </a:endParaRPr>
          </a:p>
        </p:txBody>
      </p:sp>
      <p:sp>
        <p:nvSpPr>
          <p:cNvPr id="56" name="Callout: Line with Accent Bar 55">
            <a:extLst>
              <a:ext uri="{FF2B5EF4-FFF2-40B4-BE49-F238E27FC236}">
                <a16:creationId xmlns:a16="http://schemas.microsoft.com/office/drawing/2014/main" id="{07A19DAF-16F3-4ED6-9AD8-CEB8C5643F93}"/>
              </a:ext>
              <a:ext uri="{C183D7F6-B498-43B3-948B-1728B52AA6E4}">
                <adec:decorative xmlns:adec="http://schemas.microsoft.com/office/drawing/2017/decorative" val="1"/>
              </a:ext>
            </a:extLst>
          </p:cNvPr>
          <p:cNvSpPr/>
          <p:nvPr/>
        </p:nvSpPr>
        <p:spPr>
          <a:xfrm flipH="1">
            <a:off x="1397298" y="2136693"/>
            <a:ext cx="1143230" cy="296963"/>
          </a:xfrm>
          <a:prstGeom prst="accentCallout1">
            <a:avLst>
              <a:gd name="adj1" fmla="val 56451"/>
              <a:gd name="adj2" fmla="val -346"/>
              <a:gd name="adj3" fmla="val 9331"/>
              <a:gd name="adj4" fmla="val -66152"/>
            </a:avLst>
          </a:prstGeom>
          <a:solidFill>
            <a:schemeClr val="bg1"/>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78">
              <a:defRPr/>
            </a:pPr>
            <a:endParaRPr lang="en-US" sz="1013">
              <a:solidFill>
                <a:prstClr val="black"/>
              </a:solidFill>
              <a:latin typeface="Calibri"/>
            </a:endParaRPr>
          </a:p>
        </p:txBody>
      </p:sp>
      <p:sp>
        <p:nvSpPr>
          <p:cNvPr id="58" name="Callout: Line with Accent Bar 57">
            <a:extLst>
              <a:ext uri="{FF2B5EF4-FFF2-40B4-BE49-F238E27FC236}">
                <a16:creationId xmlns:a16="http://schemas.microsoft.com/office/drawing/2014/main" id="{9EC06ED0-5043-4A52-A113-112CC0FB6A1D}"/>
              </a:ext>
              <a:ext uri="{C183D7F6-B498-43B3-948B-1728B52AA6E4}">
                <adec:decorative xmlns:adec="http://schemas.microsoft.com/office/drawing/2017/decorative" val="1"/>
              </a:ext>
            </a:extLst>
          </p:cNvPr>
          <p:cNvSpPr/>
          <p:nvPr/>
        </p:nvSpPr>
        <p:spPr>
          <a:xfrm flipH="1">
            <a:off x="1968911" y="881547"/>
            <a:ext cx="1204677" cy="309753"/>
          </a:xfrm>
          <a:prstGeom prst="accentCallout1">
            <a:avLst>
              <a:gd name="adj1" fmla="val 35364"/>
              <a:gd name="adj2" fmla="val 25463"/>
              <a:gd name="adj3" fmla="val 164975"/>
              <a:gd name="adj4" fmla="val -71105"/>
            </a:avLst>
          </a:prstGeom>
          <a:solidFill>
            <a:schemeClr val="bg1"/>
          </a:solidFill>
          <a:ln w="28575">
            <a:solidFill>
              <a:srgbClr val="40404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78">
              <a:defRPr/>
            </a:pPr>
            <a:endParaRPr lang="en-US" sz="1013">
              <a:solidFill>
                <a:prstClr val="black"/>
              </a:solidFill>
              <a:latin typeface="Calibri"/>
            </a:endParaRPr>
          </a:p>
        </p:txBody>
      </p:sp>
      <p:sp>
        <p:nvSpPr>
          <p:cNvPr id="54" name="Callout: Line with Accent Bar 53">
            <a:extLst>
              <a:ext uri="{FF2B5EF4-FFF2-40B4-BE49-F238E27FC236}">
                <a16:creationId xmlns:a16="http://schemas.microsoft.com/office/drawing/2014/main" id="{13ED9F6D-8E41-4D95-9ADF-BA6AC233B368}"/>
              </a:ext>
              <a:ext uri="{C183D7F6-B498-43B3-948B-1728B52AA6E4}">
                <adec:decorative xmlns:adec="http://schemas.microsoft.com/office/drawing/2017/decorative" val="1"/>
              </a:ext>
            </a:extLst>
          </p:cNvPr>
          <p:cNvSpPr/>
          <p:nvPr/>
        </p:nvSpPr>
        <p:spPr>
          <a:xfrm>
            <a:off x="6212930" y="872450"/>
            <a:ext cx="1143230" cy="293522"/>
          </a:xfrm>
          <a:prstGeom prst="accentCallout1">
            <a:avLst>
              <a:gd name="adj1" fmla="val 41566"/>
              <a:gd name="adj2" fmla="val 30169"/>
              <a:gd name="adj3" fmla="val 148240"/>
              <a:gd name="adj4" fmla="val -94635"/>
            </a:avLst>
          </a:prstGeom>
          <a:solidFill>
            <a:schemeClr val="bg1"/>
          </a:solidFill>
          <a:ln w="28575">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78">
              <a:defRPr/>
            </a:pPr>
            <a:endParaRPr lang="en-US" sz="1013">
              <a:solidFill>
                <a:prstClr val="black"/>
              </a:solidFill>
              <a:latin typeface="Calibri"/>
            </a:endParaRPr>
          </a:p>
        </p:txBody>
      </p:sp>
      <p:sp>
        <p:nvSpPr>
          <p:cNvPr id="60" name="Callout: Line with Accent Bar 59">
            <a:extLst>
              <a:ext uri="{FF2B5EF4-FFF2-40B4-BE49-F238E27FC236}">
                <a16:creationId xmlns:a16="http://schemas.microsoft.com/office/drawing/2014/main" id="{4BFC9DB3-7F10-4F54-A472-794C9F655E7F}"/>
              </a:ext>
              <a:ext uri="{C183D7F6-B498-43B3-948B-1728B52AA6E4}">
                <adec:decorative xmlns:adec="http://schemas.microsoft.com/office/drawing/2017/decorative" val="1"/>
              </a:ext>
            </a:extLst>
          </p:cNvPr>
          <p:cNvSpPr/>
          <p:nvPr/>
        </p:nvSpPr>
        <p:spPr>
          <a:xfrm>
            <a:off x="6676988" y="2145763"/>
            <a:ext cx="1143230" cy="305363"/>
          </a:xfrm>
          <a:prstGeom prst="accentCallout1">
            <a:avLst>
              <a:gd name="adj1" fmla="val 43023"/>
              <a:gd name="adj2" fmla="val -10065"/>
              <a:gd name="adj3" fmla="val 19612"/>
              <a:gd name="adj4" fmla="val -74321"/>
            </a:avLst>
          </a:prstGeom>
          <a:solidFill>
            <a:schemeClr val="bg1"/>
          </a:solidFill>
          <a:ln w="28575">
            <a:solidFill>
              <a:srgbClr val="40404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78">
              <a:defRPr/>
            </a:pPr>
            <a:endParaRPr lang="en-US" sz="1013">
              <a:solidFill>
                <a:prstClr val="black"/>
              </a:solidFill>
              <a:latin typeface="Calibri"/>
            </a:endParaRPr>
          </a:p>
        </p:txBody>
      </p:sp>
      <p:sp>
        <p:nvSpPr>
          <p:cNvPr id="53" name="Title 6">
            <a:extLst>
              <a:ext uri="{FF2B5EF4-FFF2-40B4-BE49-F238E27FC236}">
                <a16:creationId xmlns:a16="http://schemas.microsoft.com/office/drawing/2014/main" id="{F003585E-2DD5-463D-B9E2-7527A7E39118}"/>
              </a:ext>
            </a:extLst>
          </p:cNvPr>
          <p:cNvSpPr>
            <a:spLocks noGrp="1"/>
          </p:cNvSpPr>
          <p:nvPr>
            <p:ph type="title"/>
          </p:nvPr>
        </p:nvSpPr>
        <p:spPr>
          <a:xfrm>
            <a:off x="767882" y="2822"/>
            <a:ext cx="8372572" cy="705646"/>
          </a:xfrm>
        </p:spPr>
        <p:txBody>
          <a:bodyPr>
            <a:no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b="1">
                <a:solidFill>
                  <a:srgbClr val="006273"/>
                </a:solidFill>
              </a:rPr>
              <a:t>We Provide Leadership, Technical Assistance, and Policy</a:t>
            </a:r>
            <a:br>
              <a:rPr lang="en-US" b="1"/>
            </a:br>
            <a:r>
              <a:rPr lang="en-US" b="1">
                <a:solidFill>
                  <a:srgbClr val="006273"/>
                </a:solidFill>
              </a:rPr>
              <a:t>Support to State LTSS Systems in the Following Areas</a:t>
            </a:r>
          </a:p>
        </p:txBody>
      </p:sp>
      <p:grpSp>
        <p:nvGrpSpPr>
          <p:cNvPr id="65" name="Group 64">
            <a:extLst>
              <a:ext uri="{FF2B5EF4-FFF2-40B4-BE49-F238E27FC236}">
                <a16:creationId xmlns:a16="http://schemas.microsoft.com/office/drawing/2014/main" id="{5FBAC63A-F66A-6187-EA77-837FC0B37425}"/>
              </a:ext>
              <a:ext uri="{C183D7F6-B498-43B3-948B-1728B52AA6E4}">
                <adec:decorative xmlns:adec="http://schemas.microsoft.com/office/drawing/2017/decorative" val="1"/>
              </a:ext>
            </a:extLst>
          </p:cNvPr>
          <p:cNvGrpSpPr/>
          <p:nvPr/>
        </p:nvGrpSpPr>
        <p:grpSpPr>
          <a:xfrm>
            <a:off x="2795357" y="888644"/>
            <a:ext cx="3553286" cy="3553286"/>
            <a:chOff x="1788910" y="988042"/>
            <a:chExt cx="5492536" cy="5492536"/>
          </a:xfrm>
        </p:grpSpPr>
        <p:sp>
          <p:nvSpPr>
            <p:cNvPr id="66" name="Oval 65">
              <a:extLst>
                <a:ext uri="{FF2B5EF4-FFF2-40B4-BE49-F238E27FC236}">
                  <a16:creationId xmlns:a16="http://schemas.microsoft.com/office/drawing/2014/main" id="{151FACC9-C310-5D1A-5E45-9650F9F2BAA6}"/>
                </a:ext>
                <a:ext uri="{C183D7F6-B498-43B3-948B-1728B52AA6E4}">
                  <adec:decorative xmlns:adec="http://schemas.microsoft.com/office/drawing/2017/decorative" val="1"/>
                </a:ext>
              </a:extLst>
            </p:cNvPr>
            <p:cNvSpPr/>
            <p:nvPr/>
          </p:nvSpPr>
          <p:spPr>
            <a:xfrm>
              <a:off x="1859484" y="1058614"/>
              <a:ext cx="5351387" cy="5351387"/>
            </a:xfrm>
            <a:prstGeom prst="ellipse">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US" sz="1350">
                <a:solidFill>
                  <a:prstClr val="white"/>
                </a:solidFill>
                <a:latin typeface="Calibri"/>
              </a:endParaRPr>
            </a:p>
          </p:txBody>
        </p:sp>
        <p:cxnSp>
          <p:nvCxnSpPr>
            <p:cNvPr id="67" name="Straight Connector 66">
              <a:extLst>
                <a:ext uri="{FF2B5EF4-FFF2-40B4-BE49-F238E27FC236}">
                  <a16:creationId xmlns:a16="http://schemas.microsoft.com/office/drawing/2014/main" id="{30A06977-4F94-A9F7-2768-13C191A0B255}"/>
                </a:ext>
              </a:extLst>
            </p:cNvPr>
            <p:cNvCxnSpPr>
              <a:cxnSpLocks/>
            </p:cNvCxnSpPr>
            <p:nvPr/>
          </p:nvCxnSpPr>
          <p:spPr>
            <a:xfrm>
              <a:off x="2593273" y="1792405"/>
              <a:ext cx="3883810" cy="388381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5E25C24D-92D1-385E-672B-955ACCC1C455}"/>
                </a:ext>
              </a:extLst>
            </p:cNvPr>
            <p:cNvCxnSpPr>
              <a:cxnSpLocks/>
            </p:cNvCxnSpPr>
            <p:nvPr/>
          </p:nvCxnSpPr>
          <p:spPr>
            <a:xfrm>
              <a:off x="4535178" y="988042"/>
              <a:ext cx="0" cy="5492536"/>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C21F4EC8-9438-BC74-7F26-E47AD56591F3}"/>
                </a:ext>
              </a:extLst>
            </p:cNvPr>
            <p:cNvCxnSpPr>
              <a:cxnSpLocks/>
            </p:cNvCxnSpPr>
            <p:nvPr/>
          </p:nvCxnSpPr>
          <p:spPr>
            <a:xfrm flipH="1">
              <a:off x="2593273" y="1792405"/>
              <a:ext cx="3883810" cy="388381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1C0420B2-4B11-5D03-694A-6E22BB5B8176}"/>
                </a:ext>
              </a:extLst>
            </p:cNvPr>
            <p:cNvCxnSpPr>
              <a:cxnSpLocks/>
            </p:cNvCxnSpPr>
            <p:nvPr/>
          </p:nvCxnSpPr>
          <p:spPr>
            <a:xfrm>
              <a:off x="1788910" y="3734310"/>
              <a:ext cx="5492536" cy="0"/>
            </a:xfrm>
            <a:prstGeom prst="line">
              <a:avLst/>
            </a:prstGeom>
            <a:ln w="381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1" name="Oval 70">
              <a:extLst>
                <a:ext uri="{FF2B5EF4-FFF2-40B4-BE49-F238E27FC236}">
                  <a16:creationId xmlns:a16="http://schemas.microsoft.com/office/drawing/2014/main" id="{9CE3B565-3E43-F4EC-74FE-907D474FB7B2}"/>
                </a:ext>
              </a:extLst>
            </p:cNvPr>
            <p:cNvSpPr/>
            <p:nvPr/>
          </p:nvSpPr>
          <p:spPr>
            <a:xfrm>
              <a:off x="2911616" y="2173556"/>
              <a:ext cx="3247121" cy="312150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78">
                <a:defRPr/>
              </a:pPr>
              <a:endParaRPr lang="en-US" sz="1013">
                <a:solidFill>
                  <a:prstClr val="black"/>
                </a:solidFill>
                <a:latin typeface="Calibri"/>
              </a:endParaRPr>
            </a:p>
          </p:txBody>
        </p:sp>
        <p:pic>
          <p:nvPicPr>
            <p:cNvPr id="72" name="Picture 71" descr="Shape, logo, company name&#10;&#10;Description automatically generated">
              <a:extLst>
                <a:ext uri="{FF2B5EF4-FFF2-40B4-BE49-F238E27FC236}">
                  <a16:creationId xmlns:a16="http://schemas.microsoft.com/office/drawing/2014/main" id="{B956ECE7-3E1E-CFE7-53E3-A7D3448FAB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21833" y="3145012"/>
              <a:ext cx="1226689" cy="1178595"/>
            </a:xfrm>
            <a:prstGeom prst="rect">
              <a:avLst/>
            </a:prstGeom>
          </p:spPr>
        </p:pic>
      </p:grpSp>
      <p:sp>
        <p:nvSpPr>
          <p:cNvPr id="13" name="TextBox 12">
            <a:extLst>
              <a:ext uri="{FF2B5EF4-FFF2-40B4-BE49-F238E27FC236}">
                <a16:creationId xmlns:a16="http://schemas.microsoft.com/office/drawing/2014/main" id="{EACAB4DD-342D-4973-B121-0F2F2B9E0FE7}"/>
              </a:ext>
            </a:extLst>
          </p:cNvPr>
          <p:cNvSpPr txBox="1"/>
          <p:nvPr/>
        </p:nvSpPr>
        <p:spPr>
          <a:xfrm>
            <a:off x="6680022" y="847691"/>
            <a:ext cx="2023914" cy="646331"/>
          </a:xfrm>
          <a:prstGeom prst="rect">
            <a:avLst/>
          </a:prstGeom>
          <a:noFill/>
        </p:spPr>
        <p:txBody>
          <a:bodyPr wrap="square" lIns="91440" tIns="45720" rIns="91440" bIns="45720" rtlCol="0" anchor="ctr">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78">
              <a:defRPr/>
            </a:pPr>
            <a:r>
              <a:rPr lang="en-US" sz="1200" b="1">
                <a:solidFill>
                  <a:srgbClr val="404041"/>
                </a:solidFill>
                <a:latin typeface="Arial (Headings)"/>
              </a:rPr>
              <a:t>ADvancing </a:t>
            </a:r>
          </a:p>
          <a:p>
            <a:pPr defTabSz="457178">
              <a:defRPr/>
            </a:pPr>
            <a:r>
              <a:rPr lang="en-US" sz="1200" b="1">
                <a:solidFill>
                  <a:srgbClr val="404041"/>
                </a:solidFill>
                <a:latin typeface="Arial (Headings)"/>
              </a:rPr>
              <a:t>Organizational Effectiveness</a:t>
            </a:r>
            <a:r>
              <a:rPr lang="en-US" sz="1050" b="1">
                <a:solidFill>
                  <a:srgbClr val="404041"/>
                </a:solidFill>
                <a:latin typeface="Arial (Headings)"/>
              </a:rPr>
              <a:t> </a:t>
            </a:r>
          </a:p>
        </p:txBody>
      </p:sp>
      <p:sp>
        <p:nvSpPr>
          <p:cNvPr id="23" name="TextBox 22">
            <a:extLst>
              <a:ext uri="{FF2B5EF4-FFF2-40B4-BE49-F238E27FC236}">
                <a16:creationId xmlns:a16="http://schemas.microsoft.com/office/drawing/2014/main" id="{BC37C5C8-89FC-4C2D-8F0D-7C9FF849E0CC}"/>
              </a:ext>
            </a:extLst>
          </p:cNvPr>
          <p:cNvSpPr txBox="1"/>
          <p:nvPr/>
        </p:nvSpPr>
        <p:spPr>
          <a:xfrm>
            <a:off x="6572072" y="1968457"/>
            <a:ext cx="1511914" cy="646331"/>
          </a:xfrm>
          <a:prstGeom prst="rect">
            <a:avLst/>
          </a:prstGeom>
          <a:noFill/>
        </p:spPr>
        <p:txBody>
          <a:bodyPr wrap="square" lIns="91440" tIns="45720" rIns="91440" bIns="45720" rtlCol="0" anchor="ctr">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78">
              <a:defRPr/>
            </a:pPr>
            <a:r>
              <a:rPr lang="en-US" sz="1200" b="1">
                <a:solidFill>
                  <a:srgbClr val="404041"/>
                </a:solidFill>
                <a:latin typeface="Arial (Headings)"/>
              </a:rPr>
              <a:t>ADvancing </a:t>
            </a:r>
          </a:p>
          <a:p>
            <a:pPr defTabSz="457178">
              <a:defRPr/>
            </a:pPr>
            <a:r>
              <a:rPr lang="en-US" sz="1200" b="1">
                <a:solidFill>
                  <a:srgbClr val="404041"/>
                </a:solidFill>
                <a:latin typeface="Arial (Headings)"/>
              </a:rPr>
              <a:t>Participant Health and Welfare</a:t>
            </a:r>
          </a:p>
        </p:txBody>
      </p:sp>
      <p:sp>
        <p:nvSpPr>
          <p:cNvPr id="21" name="TextBox 20">
            <a:extLst>
              <a:ext uri="{FF2B5EF4-FFF2-40B4-BE49-F238E27FC236}">
                <a16:creationId xmlns:a16="http://schemas.microsoft.com/office/drawing/2014/main" id="{49A1F7B4-A602-45B6-B5B5-E0CEE8B9FE3E}"/>
              </a:ext>
            </a:extLst>
          </p:cNvPr>
          <p:cNvSpPr txBox="1"/>
          <p:nvPr/>
        </p:nvSpPr>
        <p:spPr>
          <a:xfrm>
            <a:off x="6572072" y="3073392"/>
            <a:ext cx="1339539" cy="646331"/>
          </a:xfrm>
          <a:prstGeom prst="rect">
            <a:avLst/>
          </a:prstGeom>
          <a:noFill/>
        </p:spPr>
        <p:txBody>
          <a:bodyPr wrap="square" lIns="91440" tIns="45720" rIns="91440" bIns="45720" rtlCol="0" anchor="ctr">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78">
              <a:defRPr/>
            </a:pPr>
            <a:r>
              <a:rPr lang="en-US" sz="1200" b="1">
                <a:solidFill>
                  <a:srgbClr val="404041"/>
                </a:solidFill>
                <a:latin typeface="Arial (Headings)"/>
              </a:rPr>
              <a:t>ADvancing </a:t>
            </a:r>
          </a:p>
          <a:p>
            <a:pPr defTabSz="457178">
              <a:defRPr/>
            </a:pPr>
            <a:r>
              <a:rPr lang="en-US" sz="1200" b="1">
                <a:solidFill>
                  <a:srgbClr val="404041"/>
                </a:solidFill>
                <a:latin typeface="Arial (Headings)"/>
              </a:rPr>
              <a:t>Quality Outcomes</a:t>
            </a:r>
          </a:p>
        </p:txBody>
      </p:sp>
      <p:sp>
        <p:nvSpPr>
          <p:cNvPr id="76" name="TextBox 75">
            <a:extLst>
              <a:ext uri="{FF2B5EF4-FFF2-40B4-BE49-F238E27FC236}">
                <a16:creationId xmlns:a16="http://schemas.microsoft.com/office/drawing/2014/main" id="{841E7177-1619-E600-82B8-617C26E37A45}"/>
              </a:ext>
              <a:ext uri="{C183D7F6-B498-43B3-948B-1728B52AA6E4}">
                <adec:decorative xmlns:adec="http://schemas.microsoft.com/office/drawing/2017/decorative" val="0"/>
              </a:ext>
            </a:extLst>
          </p:cNvPr>
          <p:cNvSpPr txBox="1"/>
          <p:nvPr/>
        </p:nvSpPr>
        <p:spPr>
          <a:xfrm>
            <a:off x="6572072" y="3953261"/>
            <a:ext cx="1339539" cy="461665"/>
          </a:xfrm>
          <a:prstGeom prst="rect">
            <a:avLst/>
          </a:prstGeom>
          <a:noFill/>
        </p:spPr>
        <p:txBody>
          <a:bodyPr wrap="square" lIns="91440" tIns="45720" rIns="91440" bIns="45720" rtlCol="0" anchor="ctr">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78">
              <a:defRPr/>
            </a:pPr>
            <a:r>
              <a:rPr lang="en-US" sz="1200" b="1" dirty="0" err="1">
                <a:solidFill>
                  <a:srgbClr val="404041"/>
                </a:solidFill>
                <a:latin typeface="Arial (Headings)"/>
              </a:rPr>
              <a:t>ADvancing</a:t>
            </a:r>
            <a:r>
              <a:rPr lang="en-US" sz="1200" b="1" dirty="0">
                <a:solidFill>
                  <a:srgbClr val="404041"/>
                </a:solidFill>
                <a:latin typeface="Arial (Headings)"/>
              </a:rPr>
              <a:t> </a:t>
            </a:r>
          </a:p>
          <a:p>
            <a:pPr defTabSz="457178">
              <a:defRPr/>
            </a:pPr>
            <a:r>
              <a:rPr lang="en-US" sz="1200" b="1" dirty="0">
                <a:solidFill>
                  <a:srgbClr val="404041"/>
                </a:solidFill>
                <a:latin typeface="Arial (Headings)"/>
              </a:rPr>
              <a:t>Service Access</a:t>
            </a:r>
          </a:p>
        </p:txBody>
      </p:sp>
      <p:sp>
        <p:nvSpPr>
          <p:cNvPr id="18" name="TextBox 17">
            <a:extLst>
              <a:ext uri="{FF2B5EF4-FFF2-40B4-BE49-F238E27FC236}">
                <a16:creationId xmlns:a16="http://schemas.microsoft.com/office/drawing/2014/main" id="{B557DB30-2B70-4A37-88F9-7B1B55FCF7CF}"/>
              </a:ext>
            </a:extLst>
          </p:cNvPr>
          <p:cNvSpPr txBox="1"/>
          <p:nvPr/>
        </p:nvSpPr>
        <p:spPr>
          <a:xfrm>
            <a:off x="1768309" y="801135"/>
            <a:ext cx="1538726" cy="646331"/>
          </a:xfrm>
          <a:prstGeom prst="rect">
            <a:avLst/>
          </a:prstGeom>
          <a:noFill/>
        </p:spPr>
        <p:txBody>
          <a:bodyPr wrap="square" lIns="91440" tIns="45720" rIns="91440" bIns="45720" rtlCol="0" anchor="ctr">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78">
              <a:defRPr/>
            </a:pPr>
            <a:r>
              <a:rPr lang="en-US" sz="1200" b="1" dirty="0">
                <a:solidFill>
                  <a:srgbClr val="404041"/>
                </a:solidFill>
                <a:latin typeface="Arial (Headings)"/>
              </a:rPr>
              <a:t>ADvancing </a:t>
            </a:r>
          </a:p>
          <a:p>
            <a:pPr defTabSz="457178">
              <a:defRPr/>
            </a:pPr>
            <a:r>
              <a:rPr lang="en-US" sz="1200" b="1" dirty="0">
                <a:solidFill>
                  <a:srgbClr val="404041"/>
                </a:solidFill>
                <a:latin typeface="Arial (Headings)"/>
              </a:rPr>
              <a:t>Community Integration</a:t>
            </a:r>
          </a:p>
        </p:txBody>
      </p:sp>
      <p:sp>
        <p:nvSpPr>
          <p:cNvPr id="19" name="TextBox 18">
            <a:extLst>
              <a:ext uri="{FF2B5EF4-FFF2-40B4-BE49-F238E27FC236}">
                <a16:creationId xmlns:a16="http://schemas.microsoft.com/office/drawing/2014/main" id="{A4C2FD98-27A2-4EC2-9820-A70BE34932A2}"/>
              </a:ext>
            </a:extLst>
          </p:cNvPr>
          <p:cNvSpPr txBox="1"/>
          <p:nvPr/>
        </p:nvSpPr>
        <p:spPr>
          <a:xfrm>
            <a:off x="859214" y="1978171"/>
            <a:ext cx="1674810" cy="461665"/>
          </a:xfrm>
          <a:prstGeom prst="rect">
            <a:avLst/>
          </a:prstGeom>
          <a:noFill/>
        </p:spPr>
        <p:txBody>
          <a:bodyPr wrap="square" lIns="91440" tIns="45720" rIns="91440" bIns="45720" rtlCol="0" anchor="ctr">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78">
              <a:defRPr/>
            </a:pPr>
            <a:r>
              <a:rPr lang="en-US" sz="1200" b="1" dirty="0">
                <a:solidFill>
                  <a:srgbClr val="404041"/>
                </a:solidFill>
                <a:latin typeface="Arial (Headings)"/>
              </a:rPr>
              <a:t>ADvancing </a:t>
            </a:r>
          </a:p>
          <a:p>
            <a:pPr defTabSz="457178">
              <a:defRPr/>
            </a:pPr>
            <a:r>
              <a:rPr lang="en-US" sz="1200" b="1" dirty="0">
                <a:solidFill>
                  <a:srgbClr val="404041"/>
                </a:solidFill>
                <a:latin typeface="Arial (Headings)"/>
              </a:rPr>
              <a:t>Health and Wellness</a:t>
            </a:r>
          </a:p>
        </p:txBody>
      </p:sp>
      <p:sp>
        <p:nvSpPr>
          <p:cNvPr id="15" name="TextBox 14">
            <a:extLst>
              <a:ext uri="{FF2B5EF4-FFF2-40B4-BE49-F238E27FC236}">
                <a16:creationId xmlns:a16="http://schemas.microsoft.com/office/drawing/2014/main" id="{981CFC57-5507-49D3-AB39-F0456F08B5F3}"/>
              </a:ext>
            </a:extLst>
          </p:cNvPr>
          <p:cNvSpPr txBox="1"/>
          <p:nvPr/>
        </p:nvSpPr>
        <p:spPr>
          <a:xfrm>
            <a:off x="1515780" y="3097353"/>
            <a:ext cx="1470576" cy="646331"/>
          </a:xfrm>
          <a:prstGeom prst="rect">
            <a:avLst/>
          </a:prstGeom>
          <a:noFill/>
        </p:spPr>
        <p:txBody>
          <a:bodyPr wrap="square" lIns="91440" tIns="45720" rIns="91440" bIns="45720" rtlCol="0" anchor="ctr">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78">
              <a:defRPr/>
            </a:pPr>
            <a:r>
              <a:rPr lang="en-US" sz="1200" b="1" dirty="0">
                <a:solidFill>
                  <a:srgbClr val="404041"/>
                </a:solidFill>
                <a:latin typeface="Arial (Headings)"/>
              </a:rPr>
              <a:t>ADvancing Consumer Access</a:t>
            </a:r>
          </a:p>
        </p:txBody>
      </p:sp>
      <p:sp>
        <p:nvSpPr>
          <p:cNvPr id="17" name="TextBox 16">
            <a:extLst>
              <a:ext uri="{FF2B5EF4-FFF2-40B4-BE49-F238E27FC236}">
                <a16:creationId xmlns:a16="http://schemas.microsoft.com/office/drawing/2014/main" id="{C0F98028-2B50-FAE9-7C26-E4E638EF88EF}"/>
              </a:ext>
            </a:extLst>
          </p:cNvPr>
          <p:cNvSpPr txBox="1"/>
          <p:nvPr/>
        </p:nvSpPr>
        <p:spPr>
          <a:xfrm>
            <a:off x="1579061" y="3891429"/>
            <a:ext cx="1668672" cy="646331"/>
          </a:xfrm>
          <a:prstGeom prst="rect">
            <a:avLst/>
          </a:prstGeom>
          <a:noFill/>
        </p:spPr>
        <p:txBody>
          <a:bodyPr wrap="square" lIns="91440" tIns="45720" rIns="91440" bIns="45720" rtlCol="0" anchor="ctr">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78">
              <a:defRPr/>
            </a:pPr>
            <a:r>
              <a:rPr lang="en-US" sz="1200" b="1" dirty="0">
                <a:solidFill>
                  <a:srgbClr val="404041"/>
                </a:solidFill>
                <a:latin typeface="Arial (Headings)"/>
              </a:rPr>
              <a:t>ADvancing </a:t>
            </a:r>
          </a:p>
          <a:p>
            <a:pPr defTabSz="457178">
              <a:defRPr/>
            </a:pPr>
            <a:r>
              <a:rPr lang="en-US" sz="1200" b="1" dirty="0">
                <a:solidFill>
                  <a:srgbClr val="404041"/>
                </a:solidFill>
                <a:latin typeface="Arial (Headings)"/>
              </a:rPr>
              <a:t>Caregiving and Workforce</a:t>
            </a:r>
          </a:p>
        </p:txBody>
      </p:sp>
      <p:pic>
        <p:nvPicPr>
          <p:cNvPr id="45" name="Graphic 44">
            <a:extLst>
              <a:ext uri="{FF2B5EF4-FFF2-40B4-BE49-F238E27FC236}">
                <a16:creationId xmlns:a16="http://schemas.microsoft.com/office/drawing/2014/main" id="{8D3CB68D-7441-43B7-8B61-5A51BF7632CD}"/>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84291" y="2871975"/>
            <a:ext cx="607846" cy="607846"/>
          </a:xfrm>
          <a:prstGeom prst="rect">
            <a:avLst/>
          </a:prstGeom>
        </p:spPr>
      </p:pic>
      <p:pic>
        <p:nvPicPr>
          <p:cNvPr id="46" name="Graphic 45">
            <a:extLst>
              <a:ext uri="{FF2B5EF4-FFF2-40B4-BE49-F238E27FC236}">
                <a16:creationId xmlns:a16="http://schemas.microsoft.com/office/drawing/2014/main" id="{4DCB9E1C-64F1-4687-A789-336E7971A79C}"/>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948188" y="1835453"/>
            <a:ext cx="685800" cy="685800"/>
          </a:xfrm>
          <a:prstGeom prst="rect">
            <a:avLst/>
          </a:prstGeom>
        </p:spPr>
      </p:pic>
      <p:grpSp>
        <p:nvGrpSpPr>
          <p:cNvPr id="24" name="Graphic 46">
            <a:extLst>
              <a:ext uri="{FF2B5EF4-FFF2-40B4-BE49-F238E27FC236}">
                <a16:creationId xmlns:a16="http://schemas.microsoft.com/office/drawing/2014/main" id="{E9DFE8EA-7909-AC4F-8793-29522DFB5DCB}"/>
              </a:ext>
              <a:ext uri="{C183D7F6-B498-43B3-948B-1728B52AA6E4}">
                <adec:decorative xmlns:adec="http://schemas.microsoft.com/office/drawing/2017/decorative" val="1"/>
              </a:ext>
            </a:extLst>
          </p:cNvPr>
          <p:cNvGrpSpPr/>
          <p:nvPr/>
        </p:nvGrpSpPr>
        <p:grpSpPr>
          <a:xfrm>
            <a:off x="3765140" y="1231069"/>
            <a:ext cx="600075" cy="374332"/>
            <a:chOff x="3444700" y="1732246"/>
            <a:chExt cx="800100" cy="499109"/>
          </a:xfrm>
          <a:solidFill>
            <a:schemeClr val="bg1"/>
          </a:solidFill>
        </p:grpSpPr>
        <p:sp>
          <p:nvSpPr>
            <p:cNvPr id="48" name="Freeform: Shape 47">
              <a:extLst>
                <a:ext uri="{FF2B5EF4-FFF2-40B4-BE49-F238E27FC236}">
                  <a16:creationId xmlns:a16="http://schemas.microsoft.com/office/drawing/2014/main" id="{2EB4F005-FF07-FE79-C804-5FF5AA36D9C8}"/>
                </a:ext>
              </a:extLst>
            </p:cNvPr>
            <p:cNvSpPr/>
            <p:nvPr/>
          </p:nvSpPr>
          <p:spPr>
            <a:xfrm>
              <a:off x="3530425" y="1732246"/>
              <a:ext cx="171450" cy="171449"/>
            </a:xfrm>
            <a:custGeom>
              <a:avLst/>
              <a:gdLst>
                <a:gd name="connsiteX0" fmla="*/ 171450 w 171450"/>
                <a:gd name="connsiteY0" fmla="*/ 85725 h 171449"/>
                <a:gd name="connsiteX1" fmla="*/ 85725 w 171450"/>
                <a:gd name="connsiteY1" fmla="*/ 171450 h 171449"/>
                <a:gd name="connsiteX2" fmla="*/ 0 w 171450"/>
                <a:gd name="connsiteY2" fmla="*/ 85725 h 171449"/>
                <a:gd name="connsiteX3" fmla="*/ 85725 w 171450"/>
                <a:gd name="connsiteY3" fmla="*/ 0 h 171449"/>
                <a:gd name="connsiteX4" fmla="*/ 171450 w 171450"/>
                <a:gd name="connsiteY4" fmla="*/ 85725 h 171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49">
                  <a:moveTo>
                    <a:pt x="171450" y="85725"/>
                  </a:moveTo>
                  <a:cubicBezTo>
                    <a:pt x="171450" y="133070"/>
                    <a:pt x="133070" y="171450"/>
                    <a:pt x="85725" y="171450"/>
                  </a:cubicBezTo>
                  <a:cubicBezTo>
                    <a:pt x="38380" y="171450"/>
                    <a:pt x="0" y="133070"/>
                    <a:pt x="0" y="85725"/>
                  </a:cubicBezTo>
                  <a:cubicBezTo>
                    <a:pt x="0" y="38380"/>
                    <a:pt x="38380" y="0"/>
                    <a:pt x="85725" y="0"/>
                  </a:cubicBezTo>
                  <a:cubicBezTo>
                    <a:pt x="133070" y="0"/>
                    <a:pt x="171450" y="38380"/>
                    <a:pt x="171450" y="85725"/>
                  </a:cubicBezTo>
                  <a:close/>
                </a:path>
              </a:pathLst>
            </a:custGeom>
            <a:solidFill>
              <a:schemeClr val="bg1"/>
            </a:solidFill>
            <a:ln w="9525" cap="flat">
              <a:noFill/>
              <a:prstDash val="solid"/>
              <a:miter/>
            </a:ln>
          </p:spPr>
          <p:txBody>
            <a:bodyPr rtlCol="0" anchor="ctr"/>
            <a:lstStyle/>
            <a:p>
              <a:pPr defTabSz="685800">
                <a:defRPr/>
              </a:pPr>
              <a:endParaRPr lang="en-US" sz="1350">
                <a:solidFill>
                  <a:prstClr val="black"/>
                </a:solidFill>
                <a:latin typeface="Calibri"/>
              </a:endParaRPr>
            </a:p>
          </p:txBody>
        </p:sp>
        <p:sp>
          <p:nvSpPr>
            <p:cNvPr id="49" name="Freeform: Shape 48">
              <a:extLst>
                <a:ext uri="{FF2B5EF4-FFF2-40B4-BE49-F238E27FC236}">
                  <a16:creationId xmlns:a16="http://schemas.microsoft.com/office/drawing/2014/main" id="{0AACC344-9E52-8154-CEFD-F61D1961BEE8}"/>
                </a:ext>
              </a:extLst>
            </p:cNvPr>
            <p:cNvSpPr/>
            <p:nvPr/>
          </p:nvSpPr>
          <p:spPr>
            <a:xfrm>
              <a:off x="3987625" y="1732246"/>
              <a:ext cx="171450" cy="171449"/>
            </a:xfrm>
            <a:custGeom>
              <a:avLst/>
              <a:gdLst>
                <a:gd name="connsiteX0" fmla="*/ 171450 w 171450"/>
                <a:gd name="connsiteY0" fmla="*/ 85725 h 171449"/>
                <a:gd name="connsiteX1" fmla="*/ 85725 w 171450"/>
                <a:gd name="connsiteY1" fmla="*/ 171450 h 171449"/>
                <a:gd name="connsiteX2" fmla="*/ 0 w 171450"/>
                <a:gd name="connsiteY2" fmla="*/ 85725 h 171449"/>
                <a:gd name="connsiteX3" fmla="*/ 85725 w 171450"/>
                <a:gd name="connsiteY3" fmla="*/ 0 h 171449"/>
                <a:gd name="connsiteX4" fmla="*/ 171450 w 171450"/>
                <a:gd name="connsiteY4" fmla="*/ 85725 h 1714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49">
                  <a:moveTo>
                    <a:pt x="171450" y="85725"/>
                  </a:moveTo>
                  <a:cubicBezTo>
                    <a:pt x="171450" y="133070"/>
                    <a:pt x="133070" y="171450"/>
                    <a:pt x="85725" y="171450"/>
                  </a:cubicBezTo>
                  <a:cubicBezTo>
                    <a:pt x="38380" y="171450"/>
                    <a:pt x="0" y="133070"/>
                    <a:pt x="0" y="85725"/>
                  </a:cubicBezTo>
                  <a:cubicBezTo>
                    <a:pt x="0" y="38380"/>
                    <a:pt x="38380" y="0"/>
                    <a:pt x="85725" y="0"/>
                  </a:cubicBezTo>
                  <a:cubicBezTo>
                    <a:pt x="133070" y="0"/>
                    <a:pt x="171450" y="38380"/>
                    <a:pt x="171450" y="85725"/>
                  </a:cubicBezTo>
                  <a:close/>
                </a:path>
              </a:pathLst>
            </a:custGeom>
            <a:solidFill>
              <a:schemeClr val="bg1"/>
            </a:solidFill>
            <a:ln w="9525" cap="flat">
              <a:noFill/>
              <a:prstDash val="solid"/>
              <a:miter/>
            </a:ln>
          </p:spPr>
          <p:txBody>
            <a:bodyPr rtlCol="0" anchor="ctr"/>
            <a:lstStyle/>
            <a:p>
              <a:pPr defTabSz="685800">
                <a:defRPr/>
              </a:pPr>
              <a:endParaRPr lang="en-US" sz="1350">
                <a:solidFill>
                  <a:prstClr val="black"/>
                </a:solidFill>
                <a:latin typeface="Calibri"/>
              </a:endParaRPr>
            </a:p>
          </p:txBody>
        </p:sp>
        <p:sp>
          <p:nvSpPr>
            <p:cNvPr id="50" name="Freeform: Shape 49">
              <a:extLst>
                <a:ext uri="{FF2B5EF4-FFF2-40B4-BE49-F238E27FC236}">
                  <a16:creationId xmlns:a16="http://schemas.microsoft.com/office/drawing/2014/main" id="{A0450CF3-984D-0E5E-FBE4-509002E190F4}"/>
                </a:ext>
              </a:extLst>
            </p:cNvPr>
            <p:cNvSpPr/>
            <p:nvPr/>
          </p:nvSpPr>
          <p:spPr>
            <a:xfrm>
              <a:off x="3673300" y="2059906"/>
              <a:ext cx="342900" cy="171449"/>
            </a:xfrm>
            <a:custGeom>
              <a:avLst/>
              <a:gdLst>
                <a:gd name="connsiteX0" fmla="*/ 342900 w 342900"/>
                <a:gd name="connsiteY0" fmla="*/ 171450 h 171449"/>
                <a:gd name="connsiteX1" fmla="*/ 342900 w 342900"/>
                <a:gd name="connsiteY1" fmla="*/ 85725 h 171449"/>
                <a:gd name="connsiteX2" fmla="*/ 325755 w 342900"/>
                <a:gd name="connsiteY2" fmla="*/ 51435 h 171449"/>
                <a:gd name="connsiteX3" fmla="*/ 241935 w 342900"/>
                <a:gd name="connsiteY3" fmla="*/ 11430 h 171449"/>
                <a:gd name="connsiteX4" fmla="*/ 171450 w 342900"/>
                <a:gd name="connsiteY4" fmla="*/ 0 h 171449"/>
                <a:gd name="connsiteX5" fmla="*/ 100965 w 342900"/>
                <a:gd name="connsiteY5" fmla="*/ 11430 h 171449"/>
                <a:gd name="connsiteX6" fmla="*/ 17145 w 342900"/>
                <a:gd name="connsiteY6" fmla="*/ 51435 h 171449"/>
                <a:gd name="connsiteX7" fmla="*/ 0 w 342900"/>
                <a:gd name="connsiteY7" fmla="*/ 85725 h 171449"/>
                <a:gd name="connsiteX8" fmla="*/ 0 w 342900"/>
                <a:gd name="connsiteY8" fmla="*/ 171450 h 171449"/>
                <a:gd name="connsiteX9" fmla="*/ 342900 w 342900"/>
                <a:gd name="connsiteY9" fmla="*/ 171450 h 171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2900" h="171449">
                  <a:moveTo>
                    <a:pt x="342900" y="171450"/>
                  </a:moveTo>
                  <a:lnTo>
                    <a:pt x="342900" y="85725"/>
                  </a:lnTo>
                  <a:cubicBezTo>
                    <a:pt x="342900" y="72390"/>
                    <a:pt x="337185" y="59055"/>
                    <a:pt x="325755" y="51435"/>
                  </a:cubicBezTo>
                  <a:cubicBezTo>
                    <a:pt x="302895" y="32385"/>
                    <a:pt x="272415" y="19050"/>
                    <a:pt x="241935" y="11430"/>
                  </a:cubicBezTo>
                  <a:cubicBezTo>
                    <a:pt x="220980" y="5715"/>
                    <a:pt x="196215" y="0"/>
                    <a:pt x="171450" y="0"/>
                  </a:cubicBezTo>
                  <a:cubicBezTo>
                    <a:pt x="148590" y="0"/>
                    <a:pt x="123825" y="3810"/>
                    <a:pt x="100965" y="11430"/>
                  </a:cubicBezTo>
                  <a:cubicBezTo>
                    <a:pt x="70485" y="19050"/>
                    <a:pt x="41910" y="34290"/>
                    <a:pt x="17145" y="51435"/>
                  </a:cubicBezTo>
                  <a:cubicBezTo>
                    <a:pt x="5715" y="60960"/>
                    <a:pt x="0" y="72390"/>
                    <a:pt x="0" y="85725"/>
                  </a:cubicBezTo>
                  <a:lnTo>
                    <a:pt x="0" y="171450"/>
                  </a:lnTo>
                  <a:lnTo>
                    <a:pt x="342900" y="171450"/>
                  </a:lnTo>
                  <a:close/>
                </a:path>
              </a:pathLst>
            </a:custGeom>
            <a:solidFill>
              <a:schemeClr val="bg1"/>
            </a:solidFill>
            <a:ln w="9525" cap="flat">
              <a:noFill/>
              <a:prstDash val="solid"/>
              <a:miter/>
            </a:ln>
          </p:spPr>
          <p:txBody>
            <a:bodyPr rtlCol="0" anchor="ctr"/>
            <a:lstStyle/>
            <a:p>
              <a:pPr defTabSz="685800">
                <a:defRPr/>
              </a:pPr>
              <a:endParaRPr lang="en-US" sz="1350">
                <a:solidFill>
                  <a:prstClr val="black"/>
                </a:solidFill>
                <a:latin typeface="Calibri"/>
              </a:endParaRPr>
            </a:p>
          </p:txBody>
        </p:sp>
        <p:sp>
          <p:nvSpPr>
            <p:cNvPr id="62" name="Freeform: Shape 61">
              <a:extLst>
                <a:ext uri="{FF2B5EF4-FFF2-40B4-BE49-F238E27FC236}">
                  <a16:creationId xmlns:a16="http://schemas.microsoft.com/office/drawing/2014/main" id="{A6EF88A6-260C-2246-5235-0B5804180844}"/>
                </a:ext>
              </a:extLst>
            </p:cNvPr>
            <p:cNvSpPr/>
            <p:nvPr/>
          </p:nvSpPr>
          <p:spPr>
            <a:xfrm>
              <a:off x="3759025" y="1865596"/>
              <a:ext cx="171450" cy="171450"/>
            </a:xfrm>
            <a:custGeom>
              <a:avLst/>
              <a:gdLst>
                <a:gd name="connsiteX0" fmla="*/ 171450 w 171450"/>
                <a:gd name="connsiteY0" fmla="*/ 85725 h 171450"/>
                <a:gd name="connsiteX1" fmla="*/ 85725 w 171450"/>
                <a:gd name="connsiteY1" fmla="*/ 171450 h 171450"/>
                <a:gd name="connsiteX2" fmla="*/ 0 w 171450"/>
                <a:gd name="connsiteY2" fmla="*/ 85725 h 171450"/>
                <a:gd name="connsiteX3" fmla="*/ 85725 w 171450"/>
                <a:gd name="connsiteY3" fmla="*/ 0 h 171450"/>
                <a:gd name="connsiteX4" fmla="*/ 171450 w 171450"/>
                <a:gd name="connsiteY4" fmla="*/ 85725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1450" y="85725"/>
                  </a:moveTo>
                  <a:cubicBezTo>
                    <a:pt x="171450" y="133070"/>
                    <a:pt x="133070" y="171450"/>
                    <a:pt x="85725" y="171450"/>
                  </a:cubicBezTo>
                  <a:cubicBezTo>
                    <a:pt x="38380" y="171450"/>
                    <a:pt x="0" y="133070"/>
                    <a:pt x="0" y="85725"/>
                  </a:cubicBezTo>
                  <a:cubicBezTo>
                    <a:pt x="0" y="38380"/>
                    <a:pt x="38380" y="0"/>
                    <a:pt x="85725" y="0"/>
                  </a:cubicBezTo>
                  <a:cubicBezTo>
                    <a:pt x="133070" y="0"/>
                    <a:pt x="171450" y="38380"/>
                    <a:pt x="171450" y="85725"/>
                  </a:cubicBezTo>
                  <a:close/>
                </a:path>
              </a:pathLst>
            </a:custGeom>
            <a:solidFill>
              <a:schemeClr val="bg1"/>
            </a:solidFill>
            <a:ln w="9525" cap="flat">
              <a:noFill/>
              <a:prstDash val="solid"/>
              <a:miter/>
            </a:ln>
          </p:spPr>
          <p:txBody>
            <a:bodyPr rtlCol="0" anchor="ctr"/>
            <a:lstStyle/>
            <a:p>
              <a:pPr defTabSz="685800">
                <a:defRPr/>
              </a:pPr>
              <a:endParaRPr lang="en-US" sz="1350">
                <a:solidFill>
                  <a:prstClr val="black"/>
                </a:solidFill>
                <a:latin typeface="Calibri"/>
              </a:endParaRPr>
            </a:p>
          </p:txBody>
        </p:sp>
        <p:sp>
          <p:nvSpPr>
            <p:cNvPr id="63" name="Freeform: Shape 62">
              <a:extLst>
                <a:ext uri="{FF2B5EF4-FFF2-40B4-BE49-F238E27FC236}">
                  <a16:creationId xmlns:a16="http://schemas.microsoft.com/office/drawing/2014/main" id="{B1378342-4BBB-E142-A7E4-7B6A4CFF1A33}"/>
                </a:ext>
              </a:extLst>
            </p:cNvPr>
            <p:cNvSpPr/>
            <p:nvPr/>
          </p:nvSpPr>
          <p:spPr>
            <a:xfrm>
              <a:off x="3934285" y="1926556"/>
              <a:ext cx="310514" cy="171450"/>
            </a:xfrm>
            <a:custGeom>
              <a:avLst/>
              <a:gdLst>
                <a:gd name="connsiteX0" fmla="*/ 293370 w 310514"/>
                <a:gd name="connsiteY0" fmla="*/ 51435 h 171450"/>
                <a:gd name="connsiteX1" fmla="*/ 209550 w 310514"/>
                <a:gd name="connsiteY1" fmla="*/ 11430 h 171450"/>
                <a:gd name="connsiteX2" fmla="*/ 139065 w 310514"/>
                <a:gd name="connsiteY2" fmla="*/ 0 h 171450"/>
                <a:gd name="connsiteX3" fmla="*/ 68580 w 310514"/>
                <a:gd name="connsiteY3" fmla="*/ 11430 h 171450"/>
                <a:gd name="connsiteX4" fmla="*/ 34290 w 310514"/>
                <a:gd name="connsiteY4" fmla="*/ 24765 h 171450"/>
                <a:gd name="connsiteX5" fmla="*/ 34290 w 310514"/>
                <a:gd name="connsiteY5" fmla="*/ 26670 h 171450"/>
                <a:gd name="connsiteX6" fmla="*/ 0 w 310514"/>
                <a:gd name="connsiteY6" fmla="*/ 110490 h 171450"/>
                <a:gd name="connsiteX7" fmla="*/ 87630 w 310514"/>
                <a:gd name="connsiteY7" fmla="*/ 154305 h 171450"/>
                <a:gd name="connsiteX8" fmla="*/ 102870 w 310514"/>
                <a:gd name="connsiteY8" fmla="*/ 171450 h 171450"/>
                <a:gd name="connsiteX9" fmla="*/ 310515 w 310514"/>
                <a:gd name="connsiteY9" fmla="*/ 171450 h 171450"/>
                <a:gd name="connsiteX10" fmla="*/ 310515 w 310514"/>
                <a:gd name="connsiteY10" fmla="*/ 85725 h 171450"/>
                <a:gd name="connsiteX11" fmla="*/ 293370 w 310514"/>
                <a:gd name="connsiteY11" fmla="*/ 5143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0514" h="171450">
                  <a:moveTo>
                    <a:pt x="293370" y="51435"/>
                  </a:moveTo>
                  <a:cubicBezTo>
                    <a:pt x="270510" y="32385"/>
                    <a:pt x="240030" y="19050"/>
                    <a:pt x="209550" y="11430"/>
                  </a:cubicBezTo>
                  <a:cubicBezTo>
                    <a:pt x="188595" y="5715"/>
                    <a:pt x="163830" y="0"/>
                    <a:pt x="139065" y="0"/>
                  </a:cubicBezTo>
                  <a:cubicBezTo>
                    <a:pt x="116205" y="0"/>
                    <a:pt x="91440" y="3810"/>
                    <a:pt x="68580" y="11430"/>
                  </a:cubicBezTo>
                  <a:cubicBezTo>
                    <a:pt x="57150" y="15240"/>
                    <a:pt x="45720" y="19050"/>
                    <a:pt x="34290" y="24765"/>
                  </a:cubicBezTo>
                  <a:lnTo>
                    <a:pt x="34290" y="26670"/>
                  </a:lnTo>
                  <a:cubicBezTo>
                    <a:pt x="34290" y="59055"/>
                    <a:pt x="20955" y="89535"/>
                    <a:pt x="0" y="110490"/>
                  </a:cubicBezTo>
                  <a:cubicBezTo>
                    <a:pt x="36195" y="121920"/>
                    <a:pt x="64770" y="137160"/>
                    <a:pt x="87630" y="154305"/>
                  </a:cubicBezTo>
                  <a:cubicBezTo>
                    <a:pt x="93345" y="160020"/>
                    <a:pt x="99060" y="163830"/>
                    <a:pt x="102870" y="171450"/>
                  </a:cubicBezTo>
                  <a:lnTo>
                    <a:pt x="310515" y="171450"/>
                  </a:lnTo>
                  <a:lnTo>
                    <a:pt x="310515" y="85725"/>
                  </a:lnTo>
                  <a:cubicBezTo>
                    <a:pt x="310515" y="72390"/>
                    <a:pt x="304800" y="59055"/>
                    <a:pt x="293370" y="51435"/>
                  </a:cubicBezTo>
                  <a:close/>
                </a:path>
              </a:pathLst>
            </a:custGeom>
            <a:solidFill>
              <a:schemeClr val="bg1"/>
            </a:solidFill>
            <a:ln w="9525" cap="flat">
              <a:noFill/>
              <a:prstDash val="solid"/>
              <a:miter/>
            </a:ln>
          </p:spPr>
          <p:txBody>
            <a:bodyPr rtlCol="0" anchor="ctr"/>
            <a:lstStyle/>
            <a:p>
              <a:pPr defTabSz="685800">
                <a:defRPr/>
              </a:pPr>
              <a:endParaRPr lang="en-US" sz="1350">
                <a:solidFill>
                  <a:prstClr val="black"/>
                </a:solidFill>
                <a:latin typeface="Calibri"/>
              </a:endParaRPr>
            </a:p>
          </p:txBody>
        </p:sp>
        <p:sp>
          <p:nvSpPr>
            <p:cNvPr id="64" name="Freeform: Shape 63">
              <a:extLst>
                <a:ext uri="{FF2B5EF4-FFF2-40B4-BE49-F238E27FC236}">
                  <a16:creationId xmlns:a16="http://schemas.microsoft.com/office/drawing/2014/main" id="{8A62B8E3-2C7A-C2B7-4ACC-F2B4BB164355}"/>
                </a:ext>
              </a:extLst>
            </p:cNvPr>
            <p:cNvSpPr/>
            <p:nvPr/>
          </p:nvSpPr>
          <p:spPr>
            <a:xfrm>
              <a:off x="3444700" y="1926556"/>
              <a:ext cx="310514" cy="171450"/>
            </a:xfrm>
            <a:custGeom>
              <a:avLst/>
              <a:gdLst>
                <a:gd name="connsiteX0" fmla="*/ 222885 w 310514"/>
                <a:gd name="connsiteY0" fmla="*/ 154305 h 171450"/>
                <a:gd name="connsiteX1" fmla="*/ 222885 w 310514"/>
                <a:gd name="connsiteY1" fmla="*/ 154305 h 171450"/>
                <a:gd name="connsiteX2" fmla="*/ 310515 w 310514"/>
                <a:gd name="connsiteY2" fmla="*/ 110490 h 171450"/>
                <a:gd name="connsiteX3" fmla="*/ 276225 w 310514"/>
                <a:gd name="connsiteY3" fmla="*/ 26670 h 171450"/>
                <a:gd name="connsiteX4" fmla="*/ 276225 w 310514"/>
                <a:gd name="connsiteY4" fmla="*/ 22860 h 171450"/>
                <a:gd name="connsiteX5" fmla="*/ 241935 w 310514"/>
                <a:gd name="connsiteY5" fmla="*/ 11430 h 171450"/>
                <a:gd name="connsiteX6" fmla="*/ 171450 w 310514"/>
                <a:gd name="connsiteY6" fmla="*/ 0 h 171450"/>
                <a:gd name="connsiteX7" fmla="*/ 100965 w 310514"/>
                <a:gd name="connsiteY7" fmla="*/ 11430 h 171450"/>
                <a:gd name="connsiteX8" fmla="*/ 17145 w 310514"/>
                <a:gd name="connsiteY8" fmla="*/ 51435 h 171450"/>
                <a:gd name="connsiteX9" fmla="*/ 0 w 310514"/>
                <a:gd name="connsiteY9" fmla="*/ 85725 h 171450"/>
                <a:gd name="connsiteX10" fmla="*/ 0 w 310514"/>
                <a:gd name="connsiteY10" fmla="*/ 171450 h 171450"/>
                <a:gd name="connsiteX11" fmla="*/ 205740 w 310514"/>
                <a:gd name="connsiteY11" fmla="*/ 171450 h 171450"/>
                <a:gd name="connsiteX12" fmla="*/ 222885 w 310514"/>
                <a:gd name="connsiteY12" fmla="*/ 15430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0514" h="171450">
                  <a:moveTo>
                    <a:pt x="222885" y="154305"/>
                  </a:moveTo>
                  <a:lnTo>
                    <a:pt x="222885" y="154305"/>
                  </a:lnTo>
                  <a:cubicBezTo>
                    <a:pt x="249555" y="135255"/>
                    <a:pt x="280035" y="120015"/>
                    <a:pt x="310515" y="110490"/>
                  </a:cubicBezTo>
                  <a:cubicBezTo>
                    <a:pt x="289560" y="87630"/>
                    <a:pt x="276225" y="59055"/>
                    <a:pt x="276225" y="26670"/>
                  </a:cubicBezTo>
                  <a:cubicBezTo>
                    <a:pt x="276225" y="24765"/>
                    <a:pt x="276225" y="24765"/>
                    <a:pt x="276225" y="22860"/>
                  </a:cubicBezTo>
                  <a:cubicBezTo>
                    <a:pt x="264795" y="19050"/>
                    <a:pt x="253365" y="13335"/>
                    <a:pt x="241935" y="11430"/>
                  </a:cubicBezTo>
                  <a:cubicBezTo>
                    <a:pt x="220980" y="5715"/>
                    <a:pt x="196215" y="0"/>
                    <a:pt x="171450" y="0"/>
                  </a:cubicBezTo>
                  <a:cubicBezTo>
                    <a:pt x="148590" y="0"/>
                    <a:pt x="123825" y="3810"/>
                    <a:pt x="100965" y="11430"/>
                  </a:cubicBezTo>
                  <a:cubicBezTo>
                    <a:pt x="70485" y="20955"/>
                    <a:pt x="41910" y="34290"/>
                    <a:pt x="17145" y="51435"/>
                  </a:cubicBezTo>
                  <a:cubicBezTo>
                    <a:pt x="5715" y="59055"/>
                    <a:pt x="0" y="72390"/>
                    <a:pt x="0" y="85725"/>
                  </a:cubicBezTo>
                  <a:lnTo>
                    <a:pt x="0" y="171450"/>
                  </a:lnTo>
                  <a:lnTo>
                    <a:pt x="205740" y="171450"/>
                  </a:lnTo>
                  <a:cubicBezTo>
                    <a:pt x="211455" y="163830"/>
                    <a:pt x="215265" y="160020"/>
                    <a:pt x="222885" y="154305"/>
                  </a:cubicBezTo>
                  <a:close/>
                </a:path>
              </a:pathLst>
            </a:custGeom>
            <a:solidFill>
              <a:schemeClr val="bg1"/>
            </a:solidFill>
            <a:ln w="9525" cap="flat">
              <a:noFill/>
              <a:prstDash val="solid"/>
              <a:miter/>
            </a:ln>
          </p:spPr>
          <p:txBody>
            <a:bodyPr rtlCol="0" anchor="ctr"/>
            <a:lstStyle/>
            <a:p>
              <a:pPr defTabSz="685800">
                <a:defRPr/>
              </a:pPr>
              <a:endParaRPr lang="en-US" sz="1350">
                <a:solidFill>
                  <a:prstClr val="black"/>
                </a:solidFill>
                <a:latin typeface="Calibri"/>
              </a:endParaRPr>
            </a:p>
          </p:txBody>
        </p:sp>
      </p:grpSp>
      <p:pic>
        <p:nvPicPr>
          <p:cNvPr id="51" name="Graphic 50">
            <a:extLst>
              <a:ext uri="{FF2B5EF4-FFF2-40B4-BE49-F238E27FC236}">
                <a16:creationId xmlns:a16="http://schemas.microsoft.com/office/drawing/2014/main" id="{6AB9DD10-05D5-4C47-9F5D-5A8EC28BC4EA}"/>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4819663" y="3624742"/>
            <a:ext cx="591608" cy="591608"/>
          </a:xfrm>
          <a:prstGeom prst="rect">
            <a:avLst/>
          </a:prstGeom>
        </p:spPr>
      </p:pic>
      <p:pic>
        <p:nvPicPr>
          <p:cNvPr id="52" name="Graphic 51">
            <a:extLst>
              <a:ext uri="{FF2B5EF4-FFF2-40B4-BE49-F238E27FC236}">
                <a16:creationId xmlns:a16="http://schemas.microsoft.com/office/drawing/2014/main" id="{686F223C-ED5E-4425-9773-5A6A8D913334}"/>
              </a:ext>
              <a:ext uri="{C183D7F6-B498-43B3-948B-1728B52AA6E4}">
                <adec:decorative xmlns:adec="http://schemas.microsoft.com/office/drawing/2017/decorative" val="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531033" y="2857649"/>
            <a:ext cx="639921" cy="639921"/>
          </a:xfrm>
          <a:prstGeom prst="rect">
            <a:avLst/>
          </a:prstGeom>
        </p:spPr>
      </p:pic>
      <p:pic>
        <p:nvPicPr>
          <p:cNvPr id="57" name="Graphic 56">
            <a:extLst>
              <a:ext uri="{FF2B5EF4-FFF2-40B4-BE49-F238E27FC236}">
                <a16:creationId xmlns:a16="http://schemas.microsoft.com/office/drawing/2014/main" id="{B230F68A-CA95-4DDD-850B-7B6B508C5F2F}"/>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4785122" y="1126439"/>
            <a:ext cx="601974" cy="601974"/>
          </a:xfrm>
          <a:prstGeom prst="rect">
            <a:avLst/>
          </a:prstGeom>
        </p:spPr>
      </p:pic>
      <p:pic>
        <p:nvPicPr>
          <p:cNvPr id="22" name="Graphic 21">
            <a:extLst>
              <a:ext uri="{FF2B5EF4-FFF2-40B4-BE49-F238E27FC236}">
                <a16:creationId xmlns:a16="http://schemas.microsoft.com/office/drawing/2014/main" id="{45B67412-62AB-D063-92D2-5048A9AF120A}"/>
              </a:ext>
              <a:ext uri="{C183D7F6-B498-43B3-948B-1728B52AA6E4}">
                <adec:decorative xmlns:adec="http://schemas.microsoft.com/office/drawing/2017/decorative" val="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680112" y="3544202"/>
            <a:ext cx="685800" cy="685800"/>
          </a:xfrm>
          <a:prstGeom prst="rect">
            <a:avLst/>
          </a:prstGeom>
        </p:spPr>
      </p:pic>
      <p:pic>
        <p:nvPicPr>
          <p:cNvPr id="74" name="Graphic 73">
            <a:extLst>
              <a:ext uri="{FF2B5EF4-FFF2-40B4-BE49-F238E27FC236}">
                <a16:creationId xmlns:a16="http://schemas.microsoft.com/office/drawing/2014/main" id="{43F2868D-541A-BD65-FCFC-F0CF1F078FBE}"/>
              </a:ext>
              <a:ext uri="{C183D7F6-B498-43B3-948B-1728B52AA6E4}">
                <adec:decorative xmlns:adec="http://schemas.microsoft.com/office/drawing/2017/decorative" val="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579492" y="1804943"/>
            <a:ext cx="628712" cy="628712"/>
          </a:xfrm>
          <a:prstGeom prst="rect">
            <a:avLst/>
          </a:prstGeom>
        </p:spPr>
      </p:pic>
      <p:sp>
        <p:nvSpPr>
          <p:cNvPr id="2" name="Slide Number Placeholder 3">
            <a:extLst>
              <a:ext uri="{FF2B5EF4-FFF2-40B4-BE49-F238E27FC236}">
                <a16:creationId xmlns:a16="http://schemas.microsoft.com/office/drawing/2014/main" id="{31385A95-8229-113D-0C78-9AC4DF0CA9DB}"/>
              </a:ext>
            </a:extLst>
          </p:cNvPr>
          <p:cNvSpPr>
            <a:spLocks noGrp="1"/>
          </p:cNvSpPr>
          <p:nvPr>
            <p:ph type="sldNum" sz="quarter" idx="12"/>
          </p:nvPr>
        </p:nvSpPr>
        <p:spPr>
          <a:xfrm>
            <a:off x="985370" y="4790784"/>
            <a:ext cx="2133600" cy="274637"/>
          </a:xfrm>
        </p:spPr>
        <p:txBody>
          <a:bodyPr/>
          <a:lstStyle/>
          <a:p>
            <a:fld id="{ED076490-EB40-A641-A897-AD17FAA32DF9}" type="slidenum">
              <a:rPr lang="en-US" smtClean="0"/>
              <a:pPr/>
              <a:t>10</a:t>
            </a:fld>
            <a:endParaRPr lang="en-US" dirty="0"/>
          </a:p>
        </p:txBody>
      </p:sp>
    </p:spTree>
    <p:extLst>
      <p:ext uri="{BB962C8B-B14F-4D97-AF65-F5344CB8AC3E}">
        <p14:creationId xmlns:p14="http://schemas.microsoft.com/office/powerpoint/2010/main" val="672183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A23C6B4-6D6C-415C-9010-040EAF69F48F}"/>
              </a:ext>
              <a:ext uri="{C183D7F6-B498-43B3-948B-1728B52AA6E4}">
                <adec:decorative xmlns:adec="http://schemas.microsoft.com/office/drawing/2017/decorative" val="1"/>
              </a:ext>
            </a:extLst>
          </p:cNvPr>
          <p:cNvSpPr/>
          <p:nvPr/>
        </p:nvSpPr>
        <p:spPr>
          <a:xfrm>
            <a:off x="0" y="2648042"/>
            <a:ext cx="9144000" cy="1436051"/>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89">
              <a:defRPr/>
            </a:pPr>
            <a:endParaRPr lang="en-US">
              <a:solidFill>
                <a:prstClr val="black"/>
              </a:solidFill>
              <a:latin typeface="Calibri"/>
            </a:endParaRPr>
          </a:p>
        </p:txBody>
      </p:sp>
      <p:sp>
        <p:nvSpPr>
          <p:cNvPr id="7" name="Rectangle 6">
            <a:extLst>
              <a:ext uri="{FF2B5EF4-FFF2-40B4-BE49-F238E27FC236}">
                <a16:creationId xmlns:a16="http://schemas.microsoft.com/office/drawing/2014/main" id="{73B3C110-9134-4770-8791-BC555357605A}"/>
              </a:ext>
              <a:ext uri="{C183D7F6-B498-43B3-948B-1728B52AA6E4}">
                <adec:decorative xmlns:adec="http://schemas.microsoft.com/office/drawing/2017/decorative" val="1"/>
              </a:ext>
            </a:extLst>
          </p:cNvPr>
          <p:cNvSpPr/>
          <p:nvPr/>
        </p:nvSpPr>
        <p:spPr>
          <a:xfrm>
            <a:off x="0" y="1225024"/>
            <a:ext cx="9144000" cy="1209554"/>
          </a:xfrm>
          <a:prstGeom prst="rect">
            <a:avLst/>
          </a:prstGeom>
          <a:solidFill>
            <a:schemeClr val="accent3">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defTabSz="457189">
              <a:defRPr/>
            </a:pPr>
            <a:endParaRPr lang="en-US">
              <a:solidFill>
                <a:prstClr val="black"/>
              </a:solidFill>
              <a:latin typeface="Calibri"/>
            </a:endParaRPr>
          </a:p>
        </p:txBody>
      </p:sp>
      <p:sp>
        <p:nvSpPr>
          <p:cNvPr id="6" name="Title 5">
            <a:extLst>
              <a:ext uri="{FF2B5EF4-FFF2-40B4-BE49-F238E27FC236}">
                <a16:creationId xmlns:a16="http://schemas.microsoft.com/office/drawing/2014/main" id="{3C3B3075-EF83-4128-AB21-5BFD13D21AAB}"/>
              </a:ext>
            </a:extLst>
          </p:cNvPr>
          <p:cNvSpPr>
            <a:spLocks noGrp="1"/>
          </p:cNvSpPr>
          <p:nvPr>
            <p:ph type="title"/>
          </p:nvPr>
        </p:nvSpPr>
        <p:spPr>
          <a:xfrm>
            <a:off x="71651" y="163557"/>
            <a:ext cx="8997287" cy="899885"/>
          </a:xfrm>
        </p:spPr>
        <p:txBody>
          <a:bodyPr>
            <a:no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4050" dirty="0">
                <a:solidFill>
                  <a:schemeClr val="tx2"/>
                </a:solidFill>
                <a:latin typeface="Arial" panose="020B0604020202020204" pitchFamily="34" charset="0"/>
                <a:cs typeface="Arial" panose="020B0604020202020204" pitchFamily="34" charset="0"/>
              </a:rPr>
              <a:t>The Older Americans Act</a:t>
            </a:r>
          </a:p>
        </p:txBody>
      </p:sp>
      <p:sp>
        <p:nvSpPr>
          <p:cNvPr id="9" name="TextBox 8">
            <a:extLst>
              <a:ext uri="{FF2B5EF4-FFF2-40B4-BE49-F238E27FC236}">
                <a16:creationId xmlns:a16="http://schemas.microsoft.com/office/drawing/2014/main" id="{B3F51907-C98F-4CB0-9443-ADCEA6F02ADE}"/>
              </a:ext>
            </a:extLst>
          </p:cNvPr>
          <p:cNvSpPr txBox="1"/>
          <p:nvPr/>
        </p:nvSpPr>
        <p:spPr>
          <a:xfrm>
            <a:off x="275983" y="1457096"/>
            <a:ext cx="8002169" cy="738664"/>
          </a:xfrm>
          <a:prstGeom prst="rect">
            <a:avLst/>
          </a:prstGeom>
          <a:noFill/>
        </p:spPr>
        <p:txBody>
          <a:bodyPr wrap="square" rtlCol="0">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r>
              <a:rPr lang="en-US" sz="2100" dirty="0">
                <a:latin typeface="Calibri"/>
              </a:rPr>
              <a:t>A framework of supportive services so older adults are empowered to age with dignity, health, and independence.</a:t>
            </a:r>
          </a:p>
        </p:txBody>
      </p:sp>
      <p:sp>
        <p:nvSpPr>
          <p:cNvPr id="8" name="TextBox 7">
            <a:extLst>
              <a:ext uri="{FF2B5EF4-FFF2-40B4-BE49-F238E27FC236}">
                <a16:creationId xmlns:a16="http://schemas.microsoft.com/office/drawing/2014/main" id="{9F7A22FA-CD6F-42FA-B480-968D39F6743C}"/>
              </a:ext>
            </a:extLst>
          </p:cNvPr>
          <p:cNvSpPr txBox="1"/>
          <p:nvPr/>
        </p:nvSpPr>
        <p:spPr>
          <a:xfrm>
            <a:off x="275983" y="2852486"/>
            <a:ext cx="8189042" cy="1061829"/>
          </a:xfrm>
          <a:prstGeom prst="rect">
            <a:avLst/>
          </a:prstGeom>
          <a:noFill/>
        </p:spPr>
        <p:txBody>
          <a:bodyPr wrap="square">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r>
              <a:rPr lang="en-US" sz="2100" dirty="0">
                <a:solidFill>
                  <a:prstClr val="white"/>
                </a:solidFill>
                <a:latin typeface="Calibri"/>
              </a:rPr>
              <a:t>The Older Americans Act (OAA) established the aging services network and is considered the major method for the delivery of supportive and nutrition services.</a:t>
            </a:r>
          </a:p>
        </p:txBody>
      </p:sp>
      <p:sp>
        <p:nvSpPr>
          <p:cNvPr id="4" name="Slide Number Placeholder 3">
            <a:extLst>
              <a:ext uri="{FF2B5EF4-FFF2-40B4-BE49-F238E27FC236}">
                <a16:creationId xmlns:a16="http://schemas.microsoft.com/office/drawing/2014/main" id="{E6E07207-012B-4D57-AA76-2E00D282EA78}"/>
              </a:ext>
            </a:extLst>
          </p:cNvPr>
          <p:cNvSpPr>
            <a:spLocks noGrp="1"/>
          </p:cNvSpPr>
          <p:nvPr>
            <p:ph type="sldNum" sz="quarter" idx="12"/>
          </p:nvPr>
        </p:nvSpPr>
        <p:spPr/>
        <p:txBody>
          <a:bodyPr/>
          <a:lstStyle/>
          <a:p>
            <a:pPr defTabSz="685800">
              <a:defRPr/>
            </a:pPr>
            <a:fld id="{ED076490-EB40-A641-A897-AD17FAA32DF9}" type="slidenum">
              <a:rPr lang="en-US">
                <a:solidFill>
                  <a:prstClr val="white"/>
                </a:solidFill>
              </a:rPr>
              <a:pPr defTabSz="685800">
                <a:defRPr/>
              </a:pPr>
              <a:t>11</a:t>
            </a:fld>
            <a:endParaRPr lang="en-US" dirty="0">
              <a:solidFill>
                <a:prstClr val="white"/>
              </a:solidFill>
            </a:endParaRPr>
          </a:p>
        </p:txBody>
      </p:sp>
    </p:spTree>
    <p:extLst>
      <p:ext uri="{BB962C8B-B14F-4D97-AF65-F5344CB8AC3E}">
        <p14:creationId xmlns:p14="http://schemas.microsoft.com/office/powerpoint/2010/main" val="672885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a:extLst>
              <a:ext uri="{FF2B5EF4-FFF2-40B4-BE49-F238E27FC236}">
                <a16:creationId xmlns:a16="http://schemas.microsoft.com/office/drawing/2014/main" id="{A212E1CC-A71D-44EF-A7AC-3306D4B214A2}"/>
              </a:ext>
            </a:extLst>
          </p:cNvPr>
          <p:cNvSpPr>
            <a:spLocks noGrp="1"/>
          </p:cNvSpPr>
          <p:nvPr>
            <p:ph type="title" idx="4294967295"/>
          </p:nvPr>
        </p:nvSpPr>
        <p:spPr>
          <a:xfrm>
            <a:off x="23631" y="58120"/>
            <a:ext cx="9027334" cy="720536"/>
          </a:xfrm>
          <a:prstGeom prst="rect">
            <a:avLst/>
          </a:prstGeom>
          <a:noFill/>
          <a:ln w="25400" cap="flat" cmpd="sng" algn="ctr">
            <a:noFill/>
            <a:prstDash val="solid"/>
          </a:ln>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rot="0" spcFirstLastPara="0" vertOverflow="overflow" horzOverflow="overflow" vert="horz" wrap="square" lIns="274320" tIns="0" rIns="274320" bIns="0" numCol="1" spcCol="1270" rtlCol="0" fromWordArt="0" anchor="ctr" anchorCtr="0" forceAA="0" compatLnSpc="1">
            <a:prstTxWarp prst="textNoShape">
              <a:avLst/>
            </a:prstTxWarp>
            <a:noAutofit/>
          </a:bodyPr>
          <a:lstStyle/>
          <a:p>
            <a:pPr marL="0" marR="0" lvl="0" indent="0" algn="ctr" defTabSz="1200150" rtl="0" eaLnBrk="1" fontAlgn="auto" latinLnBrk="0" hangingPunct="1">
              <a:lnSpc>
                <a:spcPct val="90000"/>
              </a:lnSpc>
              <a:spcBef>
                <a:spcPct val="0"/>
              </a:spcBef>
              <a:spcAft>
                <a:spcPct val="35000"/>
              </a:spcAft>
              <a:buClrTx/>
              <a:buSzTx/>
              <a:buFontTx/>
              <a:buNone/>
              <a:tabLst/>
              <a:defRPr/>
            </a:pPr>
            <a:r>
              <a:rPr kumimoji="0" lang="en-US" sz="4050" b="0" i="0" u="none" strike="noStrike" kern="1200" cap="none" spc="0" normalizeH="0" baseline="0" noProof="0" dirty="0">
                <a:ln>
                  <a:noFill/>
                </a:ln>
                <a:solidFill>
                  <a:schemeClr val="tx2"/>
                </a:solidFill>
                <a:effectLst/>
                <a:uLnTx/>
                <a:uFillTx/>
                <a:latin typeface="Arial" panose="020B0604020202020204" pitchFamily="34" charset="0"/>
                <a:ea typeface="+mn-ea"/>
                <a:cs typeface="Arial" panose="020B0604020202020204" pitchFamily="34" charset="0"/>
              </a:rPr>
              <a:t>Who Does the OAA Serve?</a:t>
            </a:r>
          </a:p>
        </p:txBody>
      </p:sp>
      <p:sp>
        <p:nvSpPr>
          <p:cNvPr id="17" name="Freeform: Shape 16">
            <a:extLst>
              <a:ext uri="{FF2B5EF4-FFF2-40B4-BE49-F238E27FC236}">
                <a16:creationId xmlns:a16="http://schemas.microsoft.com/office/drawing/2014/main" id="{A958E47B-6C43-4AEC-8566-B20DB9315686}"/>
              </a:ext>
            </a:extLst>
          </p:cNvPr>
          <p:cNvSpPr/>
          <p:nvPr/>
        </p:nvSpPr>
        <p:spPr>
          <a:xfrm>
            <a:off x="3342591" y="1123634"/>
            <a:ext cx="5202822" cy="1217575"/>
          </a:xfrm>
          <a:custGeom>
            <a:avLst/>
            <a:gdLst>
              <a:gd name="connsiteX0" fmla="*/ 0 w 2447425"/>
              <a:gd name="connsiteY0" fmla="*/ 0 h 1623433"/>
              <a:gd name="connsiteX1" fmla="*/ 2447425 w 2447425"/>
              <a:gd name="connsiteY1" fmla="*/ 0 h 1623433"/>
              <a:gd name="connsiteX2" fmla="*/ 2447425 w 2447425"/>
              <a:gd name="connsiteY2" fmla="*/ 1623433 h 1623433"/>
              <a:gd name="connsiteX3" fmla="*/ 0 w 2447425"/>
              <a:gd name="connsiteY3" fmla="*/ 1623433 h 1623433"/>
              <a:gd name="connsiteX4" fmla="*/ 0 w 2447425"/>
              <a:gd name="connsiteY4" fmla="*/ 0 h 1623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7425" h="1623433">
                <a:moveTo>
                  <a:pt x="0" y="0"/>
                </a:moveTo>
                <a:lnTo>
                  <a:pt x="2447425" y="0"/>
                </a:lnTo>
                <a:lnTo>
                  <a:pt x="2447425" y="1623433"/>
                </a:lnTo>
                <a:lnTo>
                  <a:pt x="0" y="162343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 tIns="7620" rIns="7620" bIns="7620" numCol="1" spcCol="1270" anchor="ctr" anchorCtr="0">
            <a:noAutofit/>
          </a:bodyPr>
          <a:lstStyle/>
          <a:p>
            <a:pPr marL="0" lvl="1" defTabSz="533400">
              <a:lnSpc>
                <a:spcPct val="90000"/>
              </a:lnSpc>
              <a:spcBef>
                <a:spcPct val="0"/>
              </a:spcBef>
              <a:spcAft>
                <a:spcPct val="15000"/>
              </a:spcAft>
              <a:defRPr/>
            </a:pPr>
            <a:r>
              <a:rPr lang="en-US" sz="1650" dirty="0">
                <a:solidFill>
                  <a:prstClr val="black">
                    <a:hueOff val="0"/>
                    <a:satOff val="0"/>
                    <a:lumOff val="0"/>
                    <a:alphaOff val="0"/>
                  </a:prstClr>
                </a:solidFill>
                <a:latin typeface="Calibri"/>
              </a:rPr>
              <a:t>All adults 60 and older are eligible for OAA programs, however the program has limited funding to support it.</a:t>
            </a:r>
          </a:p>
        </p:txBody>
      </p:sp>
      <p:sp>
        <p:nvSpPr>
          <p:cNvPr id="20" name="Freeform: Shape 19">
            <a:extLst>
              <a:ext uri="{FF2B5EF4-FFF2-40B4-BE49-F238E27FC236}">
                <a16:creationId xmlns:a16="http://schemas.microsoft.com/office/drawing/2014/main" id="{B683FFA9-21CD-42E7-9DFC-D7E441134876}"/>
              </a:ext>
            </a:extLst>
          </p:cNvPr>
          <p:cNvSpPr/>
          <p:nvPr/>
        </p:nvSpPr>
        <p:spPr>
          <a:xfrm>
            <a:off x="2993220" y="2431597"/>
            <a:ext cx="5278663" cy="1946091"/>
          </a:xfrm>
          <a:custGeom>
            <a:avLst/>
            <a:gdLst>
              <a:gd name="connsiteX0" fmla="*/ 0 w 2447425"/>
              <a:gd name="connsiteY0" fmla="*/ 0 h 1623433"/>
              <a:gd name="connsiteX1" fmla="*/ 2447425 w 2447425"/>
              <a:gd name="connsiteY1" fmla="*/ 0 h 1623433"/>
              <a:gd name="connsiteX2" fmla="*/ 2447425 w 2447425"/>
              <a:gd name="connsiteY2" fmla="*/ 1623433 h 1623433"/>
              <a:gd name="connsiteX3" fmla="*/ 0 w 2447425"/>
              <a:gd name="connsiteY3" fmla="*/ 1623433 h 1623433"/>
              <a:gd name="connsiteX4" fmla="*/ 0 w 2447425"/>
              <a:gd name="connsiteY4" fmla="*/ 0 h 1623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7425" h="1623433">
                <a:moveTo>
                  <a:pt x="0" y="0"/>
                </a:moveTo>
                <a:lnTo>
                  <a:pt x="2447425" y="0"/>
                </a:lnTo>
                <a:lnTo>
                  <a:pt x="2447425" y="1623433"/>
                </a:lnTo>
                <a:lnTo>
                  <a:pt x="0" y="162343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954" tIns="10954" rIns="10954" bIns="10954" numCol="1" spcCol="1270" anchor="ctr" anchorCtr="0">
            <a:noAutofit/>
          </a:bodyPr>
          <a:lstStyle/>
          <a:p>
            <a:pPr marL="342900" lvl="2" defTabSz="600075">
              <a:lnSpc>
                <a:spcPct val="90000"/>
              </a:lnSpc>
              <a:spcBef>
                <a:spcPct val="0"/>
              </a:spcBef>
              <a:spcAft>
                <a:spcPct val="15000"/>
              </a:spcAft>
              <a:defRPr/>
            </a:pPr>
            <a:r>
              <a:rPr lang="en-US" sz="1650" dirty="0">
                <a:solidFill>
                  <a:prstClr val="black">
                    <a:hueOff val="0"/>
                    <a:satOff val="0"/>
                    <a:lumOff val="0"/>
                    <a:alphaOff val="0"/>
                  </a:prstClr>
                </a:solidFill>
                <a:latin typeface="Calibri"/>
              </a:rPr>
              <a:t>Services must be prioritized for people with greatest social and economic need with particular attention to and specific objectives for providing services to</a:t>
            </a:r>
          </a:p>
          <a:p>
            <a:pPr marL="600075" lvl="2" indent="-257175" defTabSz="600075">
              <a:lnSpc>
                <a:spcPct val="90000"/>
              </a:lnSpc>
              <a:spcBef>
                <a:spcPct val="0"/>
              </a:spcBef>
              <a:spcAft>
                <a:spcPct val="15000"/>
              </a:spcAft>
              <a:buFont typeface="Arial" panose="020B0604020202020204" pitchFamily="34" charset="0"/>
              <a:buChar char="•"/>
              <a:defRPr/>
            </a:pPr>
            <a:r>
              <a:rPr lang="en-US" sz="1650" dirty="0">
                <a:solidFill>
                  <a:prstClr val="black">
                    <a:hueOff val="0"/>
                    <a:satOff val="0"/>
                    <a:lumOff val="0"/>
                    <a:alphaOff val="0"/>
                  </a:prstClr>
                </a:solidFill>
                <a:latin typeface="Calibri"/>
              </a:rPr>
              <a:t>low-income minority older adults,</a:t>
            </a:r>
          </a:p>
          <a:p>
            <a:pPr marL="600075" lvl="2" indent="-257175" defTabSz="600075">
              <a:lnSpc>
                <a:spcPct val="90000"/>
              </a:lnSpc>
              <a:spcBef>
                <a:spcPct val="0"/>
              </a:spcBef>
              <a:spcAft>
                <a:spcPct val="15000"/>
              </a:spcAft>
              <a:buFont typeface="Arial" panose="020B0604020202020204" pitchFamily="34" charset="0"/>
              <a:buChar char="•"/>
              <a:defRPr/>
            </a:pPr>
            <a:r>
              <a:rPr lang="en-US" sz="1650" dirty="0">
                <a:solidFill>
                  <a:prstClr val="black">
                    <a:hueOff val="0"/>
                    <a:satOff val="0"/>
                    <a:lumOff val="0"/>
                    <a:alphaOff val="0"/>
                  </a:prstClr>
                </a:solidFill>
                <a:latin typeface="Calibri"/>
              </a:rPr>
              <a:t>older adults living in rural areas,</a:t>
            </a:r>
          </a:p>
          <a:p>
            <a:pPr marL="600075" lvl="2" indent="-257175" defTabSz="600075">
              <a:lnSpc>
                <a:spcPct val="90000"/>
              </a:lnSpc>
              <a:spcBef>
                <a:spcPct val="0"/>
              </a:spcBef>
              <a:spcAft>
                <a:spcPct val="15000"/>
              </a:spcAft>
              <a:buFont typeface="Arial" panose="020B0604020202020204" pitchFamily="34" charset="0"/>
              <a:buChar char="•"/>
              <a:defRPr/>
            </a:pPr>
            <a:r>
              <a:rPr lang="en-US" sz="1650" dirty="0">
                <a:solidFill>
                  <a:prstClr val="black">
                    <a:hueOff val="0"/>
                    <a:satOff val="0"/>
                    <a:lumOff val="0"/>
                    <a:alphaOff val="0"/>
                  </a:prstClr>
                </a:solidFill>
                <a:latin typeface="Calibri"/>
              </a:rPr>
              <a:t>people with LEP, and</a:t>
            </a:r>
          </a:p>
          <a:p>
            <a:pPr marL="600075" lvl="2" indent="-257175" defTabSz="600075">
              <a:lnSpc>
                <a:spcPct val="90000"/>
              </a:lnSpc>
              <a:spcBef>
                <a:spcPct val="0"/>
              </a:spcBef>
              <a:spcAft>
                <a:spcPct val="15000"/>
              </a:spcAft>
              <a:buFont typeface="Arial" panose="020B0604020202020204" pitchFamily="34" charset="0"/>
              <a:buChar char="•"/>
              <a:defRPr/>
            </a:pPr>
            <a:r>
              <a:rPr lang="en-US" sz="1650" dirty="0">
                <a:solidFill>
                  <a:prstClr val="black">
                    <a:hueOff val="0"/>
                    <a:satOff val="0"/>
                    <a:lumOff val="0"/>
                    <a:alphaOff val="0"/>
                  </a:prstClr>
                </a:solidFill>
                <a:latin typeface="Calibri"/>
              </a:rPr>
              <a:t>older adults with disabilities. </a:t>
            </a:r>
          </a:p>
        </p:txBody>
      </p:sp>
      <p:grpSp>
        <p:nvGrpSpPr>
          <p:cNvPr id="4" name="Group 3">
            <a:extLst>
              <a:ext uri="{FF2B5EF4-FFF2-40B4-BE49-F238E27FC236}">
                <a16:creationId xmlns:a16="http://schemas.microsoft.com/office/drawing/2014/main" id="{7622F65D-72B9-40FA-DC1D-60CC6AB42B2A}"/>
              </a:ext>
              <a:ext uri="{C183D7F6-B498-43B3-948B-1728B52AA6E4}">
                <adec:decorative xmlns:adec="http://schemas.microsoft.com/office/drawing/2017/decorative" val="1"/>
              </a:ext>
            </a:extLst>
          </p:cNvPr>
          <p:cNvGrpSpPr/>
          <p:nvPr/>
        </p:nvGrpSpPr>
        <p:grpSpPr>
          <a:xfrm>
            <a:off x="300371" y="721135"/>
            <a:ext cx="2944385" cy="3764208"/>
            <a:chOff x="361991" y="535720"/>
            <a:chExt cx="3999197" cy="5102915"/>
          </a:xfrm>
        </p:grpSpPr>
        <p:sp>
          <p:nvSpPr>
            <p:cNvPr id="19" name="Block Arc 18">
              <a:extLst>
                <a:ext uri="{FF2B5EF4-FFF2-40B4-BE49-F238E27FC236}">
                  <a16:creationId xmlns:a16="http://schemas.microsoft.com/office/drawing/2014/main" id="{2778DD15-AC70-47CD-AB77-43A1D062B914}"/>
                </a:ext>
              </a:extLst>
            </p:cNvPr>
            <p:cNvSpPr/>
            <p:nvPr/>
          </p:nvSpPr>
          <p:spPr>
            <a:xfrm>
              <a:off x="361991" y="3047216"/>
              <a:ext cx="2684875" cy="2591419"/>
            </a:xfrm>
            <a:prstGeom prst="blockArc">
              <a:avLst>
                <a:gd name="adj1" fmla="val 0"/>
                <a:gd name="adj2" fmla="val 18900000"/>
                <a:gd name="adj3" fmla="val 12740"/>
              </a:avLst>
            </a:prstGeom>
            <a:solidFill>
              <a:srgbClr val="00627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sz="1350"/>
            </a:p>
          </p:txBody>
        </p:sp>
        <p:grpSp>
          <p:nvGrpSpPr>
            <p:cNvPr id="3" name="Group 2">
              <a:extLst>
                <a:ext uri="{FF2B5EF4-FFF2-40B4-BE49-F238E27FC236}">
                  <a16:creationId xmlns:a16="http://schemas.microsoft.com/office/drawing/2014/main" id="{586AB8B3-88E2-E1FD-1ABB-D9748F95C837}"/>
                </a:ext>
              </a:extLst>
            </p:cNvPr>
            <p:cNvGrpSpPr/>
            <p:nvPr/>
          </p:nvGrpSpPr>
          <p:grpSpPr>
            <a:xfrm>
              <a:off x="878488" y="535720"/>
              <a:ext cx="3482700" cy="4142069"/>
              <a:chOff x="878488" y="535720"/>
              <a:chExt cx="3482700" cy="4142069"/>
            </a:xfrm>
          </p:grpSpPr>
          <p:sp>
            <p:nvSpPr>
              <p:cNvPr id="16" name="Arrow: Circular 15">
                <a:extLst>
                  <a:ext uri="{FF2B5EF4-FFF2-40B4-BE49-F238E27FC236}">
                    <a16:creationId xmlns:a16="http://schemas.microsoft.com/office/drawing/2014/main" id="{EE8C3739-BCCA-4F4C-9474-F9113A930384}"/>
                  </a:ext>
                </a:extLst>
              </p:cNvPr>
              <p:cNvSpPr/>
              <p:nvPr/>
            </p:nvSpPr>
            <p:spPr>
              <a:xfrm>
                <a:off x="1235883" y="535720"/>
                <a:ext cx="3125305" cy="3015331"/>
              </a:xfrm>
              <a:prstGeom prst="circularArrow">
                <a:avLst>
                  <a:gd name="adj1" fmla="val 10980"/>
                  <a:gd name="adj2" fmla="val 1142322"/>
                  <a:gd name="adj3" fmla="val 4500000"/>
                  <a:gd name="adj4" fmla="val 10800000"/>
                  <a:gd name="adj5" fmla="val 12500"/>
                </a:avLst>
              </a:prstGeom>
              <a:solidFill>
                <a:srgbClr val="8AC65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sz="1350"/>
              </a:p>
            </p:txBody>
          </p:sp>
          <p:sp>
            <p:nvSpPr>
              <p:cNvPr id="18" name="Freeform: Shape 17">
                <a:extLst>
                  <a:ext uri="{FF2B5EF4-FFF2-40B4-BE49-F238E27FC236}">
                    <a16:creationId xmlns:a16="http://schemas.microsoft.com/office/drawing/2014/main" id="{5A374F52-A3ED-4A22-9742-8712D2A051D4}"/>
                  </a:ext>
                </a:extLst>
              </p:cNvPr>
              <p:cNvSpPr/>
              <p:nvPr/>
            </p:nvSpPr>
            <p:spPr>
              <a:xfrm>
                <a:off x="1951728" y="1486145"/>
                <a:ext cx="1743675" cy="841035"/>
              </a:xfrm>
              <a:custGeom>
                <a:avLst/>
                <a:gdLst>
                  <a:gd name="connsiteX0" fmla="*/ 0 w 2277976"/>
                  <a:gd name="connsiteY0" fmla="*/ 0 h 1138853"/>
                  <a:gd name="connsiteX1" fmla="*/ 2277976 w 2277976"/>
                  <a:gd name="connsiteY1" fmla="*/ 0 h 1138853"/>
                  <a:gd name="connsiteX2" fmla="*/ 2277976 w 2277976"/>
                  <a:gd name="connsiteY2" fmla="*/ 1138853 h 1138853"/>
                  <a:gd name="connsiteX3" fmla="*/ 0 w 2277976"/>
                  <a:gd name="connsiteY3" fmla="*/ 1138853 h 1138853"/>
                  <a:gd name="connsiteX4" fmla="*/ 0 w 2277976"/>
                  <a:gd name="connsiteY4" fmla="*/ 0 h 1138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7976" h="1138853">
                    <a:moveTo>
                      <a:pt x="0" y="0"/>
                    </a:moveTo>
                    <a:lnTo>
                      <a:pt x="2277976" y="0"/>
                    </a:lnTo>
                    <a:lnTo>
                      <a:pt x="2277976" y="1138853"/>
                    </a:lnTo>
                    <a:lnTo>
                      <a:pt x="0" y="113885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145" tIns="17145" rIns="17145" bIns="17145" numCol="1" spcCol="1270" anchor="ctr" anchorCtr="0">
                <a:noAutofit/>
              </a:bodyPr>
              <a:lstStyle/>
              <a:p>
                <a:pPr algn="ctr" defTabSz="1200150">
                  <a:lnSpc>
                    <a:spcPct val="90000"/>
                  </a:lnSpc>
                  <a:spcBef>
                    <a:spcPct val="0"/>
                  </a:spcBef>
                  <a:spcAft>
                    <a:spcPct val="35000"/>
                  </a:spcAft>
                  <a:defRPr/>
                </a:pPr>
                <a:r>
                  <a:rPr lang="en-US" sz="2100" dirty="0">
                    <a:solidFill>
                      <a:prstClr val="black">
                        <a:hueOff val="0"/>
                        <a:satOff val="0"/>
                        <a:lumOff val="0"/>
                        <a:alphaOff val="0"/>
                      </a:prstClr>
                    </a:solidFill>
                    <a:latin typeface="Calibri"/>
                  </a:rPr>
                  <a:t>All adults 60+</a:t>
                </a:r>
              </a:p>
            </p:txBody>
          </p:sp>
          <p:sp>
            <p:nvSpPr>
              <p:cNvPr id="21" name="Freeform: Shape 20">
                <a:extLst>
                  <a:ext uri="{FF2B5EF4-FFF2-40B4-BE49-F238E27FC236}">
                    <a16:creationId xmlns:a16="http://schemas.microsoft.com/office/drawing/2014/main" id="{3768364C-1EE4-4E7E-8124-1270AD5CB0AB}"/>
                  </a:ext>
                </a:extLst>
              </p:cNvPr>
              <p:cNvSpPr/>
              <p:nvPr/>
            </p:nvSpPr>
            <p:spPr>
              <a:xfrm>
                <a:off x="878488" y="3836754"/>
                <a:ext cx="1743675" cy="841035"/>
              </a:xfrm>
              <a:custGeom>
                <a:avLst/>
                <a:gdLst>
                  <a:gd name="connsiteX0" fmla="*/ 0 w 2277976"/>
                  <a:gd name="connsiteY0" fmla="*/ 0 h 1138853"/>
                  <a:gd name="connsiteX1" fmla="*/ 2277976 w 2277976"/>
                  <a:gd name="connsiteY1" fmla="*/ 0 h 1138853"/>
                  <a:gd name="connsiteX2" fmla="*/ 2277976 w 2277976"/>
                  <a:gd name="connsiteY2" fmla="*/ 1138853 h 1138853"/>
                  <a:gd name="connsiteX3" fmla="*/ 0 w 2277976"/>
                  <a:gd name="connsiteY3" fmla="*/ 1138853 h 1138853"/>
                  <a:gd name="connsiteX4" fmla="*/ 0 w 2277976"/>
                  <a:gd name="connsiteY4" fmla="*/ 0 h 1138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7976" h="1138853">
                    <a:moveTo>
                      <a:pt x="0" y="0"/>
                    </a:moveTo>
                    <a:lnTo>
                      <a:pt x="2277976" y="0"/>
                    </a:lnTo>
                    <a:lnTo>
                      <a:pt x="2277976" y="1138853"/>
                    </a:lnTo>
                    <a:lnTo>
                      <a:pt x="0" y="113885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145" tIns="17145" rIns="17145" bIns="17145" numCol="1" spcCol="1270" anchor="ctr" anchorCtr="0">
                <a:noAutofit/>
              </a:bodyPr>
              <a:lstStyle/>
              <a:p>
                <a:pPr algn="ctr" defTabSz="1200150">
                  <a:lnSpc>
                    <a:spcPct val="90000"/>
                  </a:lnSpc>
                  <a:spcBef>
                    <a:spcPct val="0"/>
                  </a:spcBef>
                  <a:spcAft>
                    <a:spcPct val="35000"/>
                  </a:spcAft>
                  <a:defRPr/>
                </a:pPr>
                <a:r>
                  <a:rPr lang="en-US" sz="2100" dirty="0">
                    <a:solidFill>
                      <a:prstClr val="black">
                        <a:hueOff val="0"/>
                        <a:satOff val="0"/>
                        <a:lumOff val="0"/>
                        <a:alphaOff val="0"/>
                      </a:prstClr>
                    </a:solidFill>
                    <a:latin typeface="Calibri"/>
                  </a:rPr>
                  <a:t>Targeted &amp; prioritized groups</a:t>
                </a:r>
              </a:p>
            </p:txBody>
          </p:sp>
        </p:grpSp>
      </p:grpSp>
      <p:sp>
        <p:nvSpPr>
          <p:cNvPr id="2" name="Slide Number Placeholder 1">
            <a:extLst>
              <a:ext uri="{FF2B5EF4-FFF2-40B4-BE49-F238E27FC236}">
                <a16:creationId xmlns:a16="http://schemas.microsoft.com/office/drawing/2014/main" id="{7FC9CBAF-3AA1-4A25-B8EA-EA60FB349B62}"/>
              </a:ext>
            </a:extLst>
          </p:cNvPr>
          <p:cNvSpPr>
            <a:spLocks noGrp="1"/>
          </p:cNvSpPr>
          <p:nvPr>
            <p:ph type="sldNum" sz="quarter" idx="12"/>
          </p:nvPr>
        </p:nvSpPr>
        <p:spPr/>
        <p:txBody>
          <a:bodyPr/>
          <a:lstStyle/>
          <a:p>
            <a:pPr defTabSz="685800">
              <a:defRPr/>
            </a:pPr>
            <a:fld id="{ED076490-EB40-A641-A897-AD17FAA32DF9}" type="slidenum">
              <a:rPr lang="en-US">
                <a:solidFill>
                  <a:prstClr val="white"/>
                </a:solidFill>
              </a:rPr>
              <a:pPr defTabSz="685800">
                <a:defRPr/>
              </a:pPr>
              <a:t>12</a:t>
            </a:fld>
            <a:endParaRPr lang="en-US" dirty="0">
              <a:solidFill>
                <a:prstClr val="white"/>
              </a:solidFill>
            </a:endParaRPr>
          </a:p>
        </p:txBody>
      </p:sp>
    </p:spTree>
    <p:extLst>
      <p:ext uri="{BB962C8B-B14F-4D97-AF65-F5344CB8AC3E}">
        <p14:creationId xmlns:p14="http://schemas.microsoft.com/office/powerpoint/2010/main" val="3451309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60DFBF2-2C5B-4156-92E1-6AD9E0CBB444}"/>
              </a:ext>
            </a:extLst>
          </p:cNvPr>
          <p:cNvSpPr>
            <a:spLocks noGrp="1"/>
          </p:cNvSpPr>
          <p:nvPr>
            <p:ph type="title"/>
          </p:nvPr>
        </p:nvSpPr>
        <p:spPr>
          <a:xfrm>
            <a:off x="431876" y="78080"/>
            <a:ext cx="8229600" cy="686302"/>
          </a:xfrm>
        </p:spPr>
        <p:txBody>
          <a:bodyPr>
            <a:normAutofit fontScale="90000"/>
          </a:bodyPr>
          <a:lstStyle/>
          <a:p>
            <a:r>
              <a:rPr lang="en-US" dirty="0"/>
              <a:t>OAA Titles</a:t>
            </a:r>
          </a:p>
        </p:txBody>
      </p:sp>
      <p:sp>
        <p:nvSpPr>
          <p:cNvPr id="4" name="Slide Number Placeholder 3">
            <a:extLst>
              <a:ext uri="{FF2B5EF4-FFF2-40B4-BE49-F238E27FC236}">
                <a16:creationId xmlns:a16="http://schemas.microsoft.com/office/drawing/2014/main" id="{4860C701-86A0-424B-8EA2-6179011F8AA5}"/>
              </a:ext>
            </a:extLst>
          </p:cNvPr>
          <p:cNvSpPr>
            <a:spLocks noGrp="1"/>
          </p:cNvSpPr>
          <p:nvPr>
            <p:ph type="sldNum" sz="quarter" idx="12"/>
          </p:nvPr>
        </p:nvSpPr>
        <p:spPr/>
        <p:txBody>
          <a:bodyPr/>
          <a:lstStyle/>
          <a:p>
            <a:pPr defTabSz="685783"/>
            <a:fld id="{ED076490-EB40-A641-A897-AD17FAA32DF9}" type="slidenum">
              <a:rPr lang="en-US">
                <a:solidFill>
                  <a:prstClr val="white"/>
                </a:solidFill>
              </a:rPr>
              <a:pPr defTabSz="685783"/>
              <a:t>13</a:t>
            </a:fld>
            <a:endParaRPr lang="en-US" dirty="0">
              <a:solidFill>
                <a:prstClr val="white"/>
              </a:solidFill>
            </a:endParaRPr>
          </a:p>
        </p:txBody>
      </p:sp>
      <p:grpSp>
        <p:nvGrpSpPr>
          <p:cNvPr id="2" name="Group 1">
            <a:extLst>
              <a:ext uri="{FF2B5EF4-FFF2-40B4-BE49-F238E27FC236}">
                <a16:creationId xmlns:a16="http://schemas.microsoft.com/office/drawing/2014/main" id="{4574FDE6-6F0D-2B59-B02E-71C35E40C31E}"/>
              </a:ext>
              <a:ext uri="{C183D7F6-B498-43B3-948B-1728B52AA6E4}">
                <adec:decorative xmlns:adec="http://schemas.microsoft.com/office/drawing/2017/decorative" val="1"/>
              </a:ext>
            </a:extLst>
          </p:cNvPr>
          <p:cNvGrpSpPr/>
          <p:nvPr/>
        </p:nvGrpSpPr>
        <p:grpSpPr>
          <a:xfrm>
            <a:off x="406552" y="883762"/>
            <a:ext cx="8280248" cy="3677165"/>
            <a:chOff x="542069" y="1178349"/>
            <a:chExt cx="11040330" cy="4902886"/>
          </a:xfrm>
        </p:grpSpPr>
        <p:sp>
          <p:nvSpPr>
            <p:cNvPr id="6" name="Freeform: Shape 5">
              <a:extLst>
                <a:ext uri="{FF2B5EF4-FFF2-40B4-BE49-F238E27FC236}">
                  <a16:creationId xmlns:a16="http://schemas.microsoft.com/office/drawing/2014/main" id="{E0527EE0-DB6D-452F-87D4-E98781E14557}"/>
                </a:ext>
              </a:extLst>
            </p:cNvPr>
            <p:cNvSpPr/>
            <p:nvPr/>
          </p:nvSpPr>
          <p:spPr>
            <a:xfrm>
              <a:off x="542069" y="1178349"/>
              <a:ext cx="11040330" cy="623610"/>
            </a:xfrm>
            <a:custGeom>
              <a:avLst/>
              <a:gdLst>
                <a:gd name="connsiteX0" fmla="*/ 0 w 11040330"/>
                <a:gd name="connsiteY0" fmla="*/ 103937 h 623610"/>
                <a:gd name="connsiteX1" fmla="*/ 103937 w 11040330"/>
                <a:gd name="connsiteY1" fmla="*/ 0 h 623610"/>
                <a:gd name="connsiteX2" fmla="*/ 10936393 w 11040330"/>
                <a:gd name="connsiteY2" fmla="*/ 0 h 623610"/>
                <a:gd name="connsiteX3" fmla="*/ 11040330 w 11040330"/>
                <a:gd name="connsiteY3" fmla="*/ 103937 h 623610"/>
                <a:gd name="connsiteX4" fmla="*/ 11040330 w 11040330"/>
                <a:gd name="connsiteY4" fmla="*/ 519673 h 623610"/>
                <a:gd name="connsiteX5" fmla="*/ 10936393 w 11040330"/>
                <a:gd name="connsiteY5" fmla="*/ 623610 h 623610"/>
                <a:gd name="connsiteX6" fmla="*/ 103937 w 11040330"/>
                <a:gd name="connsiteY6" fmla="*/ 623610 h 623610"/>
                <a:gd name="connsiteX7" fmla="*/ 0 w 11040330"/>
                <a:gd name="connsiteY7" fmla="*/ 519673 h 623610"/>
                <a:gd name="connsiteX8" fmla="*/ 0 w 11040330"/>
                <a:gd name="connsiteY8" fmla="*/ 103937 h 62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0330" h="623610">
                  <a:moveTo>
                    <a:pt x="0" y="103937"/>
                  </a:moveTo>
                  <a:cubicBezTo>
                    <a:pt x="0" y="46534"/>
                    <a:pt x="46534" y="0"/>
                    <a:pt x="103937" y="0"/>
                  </a:cubicBezTo>
                  <a:lnTo>
                    <a:pt x="10936393" y="0"/>
                  </a:lnTo>
                  <a:cubicBezTo>
                    <a:pt x="10993796" y="0"/>
                    <a:pt x="11040330" y="46534"/>
                    <a:pt x="11040330" y="103937"/>
                  </a:cubicBezTo>
                  <a:lnTo>
                    <a:pt x="11040330" y="519673"/>
                  </a:lnTo>
                  <a:cubicBezTo>
                    <a:pt x="11040330" y="577076"/>
                    <a:pt x="10993796" y="623610"/>
                    <a:pt x="10936393" y="623610"/>
                  </a:cubicBezTo>
                  <a:lnTo>
                    <a:pt x="103937" y="623610"/>
                  </a:lnTo>
                  <a:cubicBezTo>
                    <a:pt x="46534" y="623610"/>
                    <a:pt x="0" y="577076"/>
                    <a:pt x="0" y="519673"/>
                  </a:cubicBezTo>
                  <a:lnTo>
                    <a:pt x="0" y="103937"/>
                  </a:lnTo>
                  <a:close/>
                </a:path>
              </a:pathLst>
            </a:custGeom>
            <a:solidFill>
              <a:schemeClr val="accent3">
                <a:lumMod val="7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97127" tIns="97127" rIns="97127" bIns="97127" numCol="1" spcCol="1270" anchor="ctr" anchorCtr="0">
              <a:noAutofit/>
            </a:bodyPr>
            <a:lstStyle/>
            <a:p>
              <a:pPr defTabSz="866775">
                <a:lnSpc>
                  <a:spcPct val="90000"/>
                </a:lnSpc>
                <a:spcBef>
                  <a:spcPct val="0"/>
                </a:spcBef>
                <a:spcAft>
                  <a:spcPct val="35000"/>
                </a:spcAft>
              </a:pPr>
              <a:r>
                <a:rPr lang="en-US" sz="1950" dirty="0"/>
                <a:t>Title I. Declaration of Objectives</a:t>
              </a:r>
            </a:p>
          </p:txBody>
        </p:sp>
        <p:sp>
          <p:nvSpPr>
            <p:cNvPr id="7" name="Freeform: Shape 6">
              <a:extLst>
                <a:ext uri="{FF2B5EF4-FFF2-40B4-BE49-F238E27FC236}">
                  <a16:creationId xmlns:a16="http://schemas.microsoft.com/office/drawing/2014/main" id="{80076C65-5443-0234-5D83-022A4BEC9A4A}"/>
                </a:ext>
              </a:extLst>
            </p:cNvPr>
            <p:cNvSpPr/>
            <p:nvPr/>
          </p:nvSpPr>
          <p:spPr>
            <a:xfrm>
              <a:off x="542069" y="1801959"/>
              <a:ext cx="11040330" cy="430560"/>
            </a:xfrm>
            <a:custGeom>
              <a:avLst/>
              <a:gdLst>
                <a:gd name="connsiteX0" fmla="*/ 0 w 11040330"/>
                <a:gd name="connsiteY0" fmla="*/ 0 h 430560"/>
                <a:gd name="connsiteX1" fmla="*/ 11040330 w 11040330"/>
                <a:gd name="connsiteY1" fmla="*/ 0 h 430560"/>
                <a:gd name="connsiteX2" fmla="*/ 11040330 w 11040330"/>
                <a:gd name="connsiteY2" fmla="*/ 430560 h 430560"/>
                <a:gd name="connsiteX3" fmla="*/ 0 w 11040330"/>
                <a:gd name="connsiteY3" fmla="*/ 430560 h 430560"/>
                <a:gd name="connsiteX4" fmla="*/ 0 w 11040330"/>
                <a:gd name="connsiteY4" fmla="*/ 0 h 430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0330" h="430560">
                  <a:moveTo>
                    <a:pt x="0" y="0"/>
                  </a:moveTo>
                  <a:lnTo>
                    <a:pt x="11040330" y="0"/>
                  </a:lnTo>
                  <a:lnTo>
                    <a:pt x="11040330" y="430560"/>
                  </a:lnTo>
                  <a:lnTo>
                    <a:pt x="0" y="43056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2898" tIns="24765" rIns="138684" bIns="24765" numCol="1" spcCol="1270" anchor="t" anchorCtr="0">
              <a:noAutofit/>
            </a:bodyPr>
            <a:lstStyle/>
            <a:p>
              <a:pPr marL="0" lvl="1" defTabSz="666750">
                <a:lnSpc>
                  <a:spcPct val="90000"/>
                </a:lnSpc>
                <a:spcBef>
                  <a:spcPct val="0"/>
                </a:spcBef>
                <a:spcAft>
                  <a:spcPct val="20000"/>
                </a:spcAft>
              </a:pPr>
              <a:r>
                <a:rPr lang="en-US" sz="1500" dirty="0"/>
                <a:t>Sets out broad policy objectives oriented toward improving the lives of all older people.</a:t>
              </a:r>
            </a:p>
          </p:txBody>
        </p:sp>
        <p:sp>
          <p:nvSpPr>
            <p:cNvPr id="8" name="Freeform: Shape 7">
              <a:extLst>
                <a:ext uri="{FF2B5EF4-FFF2-40B4-BE49-F238E27FC236}">
                  <a16:creationId xmlns:a16="http://schemas.microsoft.com/office/drawing/2014/main" id="{7163522C-E287-0FCC-2D32-C06B10B12118}"/>
                </a:ext>
              </a:extLst>
            </p:cNvPr>
            <p:cNvSpPr/>
            <p:nvPr/>
          </p:nvSpPr>
          <p:spPr>
            <a:xfrm>
              <a:off x="542069" y="2202272"/>
              <a:ext cx="11040330" cy="623610"/>
            </a:xfrm>
            <a:custGeom>
              <a:avLst/>
              <a:gdLst>
                <a:gd name="connsiteX0" fmla="*/ 0 w 11040330"/>
                <a:gd name="connsiteY0" fmla="*/ 103937 h 623610"/>
                <a:gd name="connsiteX1" fmla="*/ 103937 w 11040330"/>
                <a:gd name="connsiteY1" fmla="*/ 0 h 623610"/>
                <a:gd name="connsiteX2" fmla="*/ 10936393 w 11040330"/>
                <a:gd name="connsiteY2" fmla="*/ 0 h 623610"/>
                <a:gd name="connsiteX3" fmla="*/ 11040330 w 11040330"/>
                <a:gd name="connsiteY3" fmla="*/ 103937 h 623610"/>
                <a:gd name="connsiteX4" fmla="*/ 11040330 w 11040330"/>
                <a:gd name="connsiteY4" fmla="*/ 519673 h 623610"/>
                <a:gd name="connsiteX5" fmla="*/ 10936393 w 11040330"/>
                <a:gd name="connsiteY5" fmla="*/ 623610 h 623610"/>
                <a:gd name="connsiteX6" fmla="*/ 103937 w 11040330"/>
                <a:gd name="connsiteY6" fmla="*/ 623610 h 623610"/>
                <a:gd name="connsiteX7" fmla="*/ 0 w 11040330"/>
                <a:gd name="connsiteY7" fmla="*/ 519673 h 623610"/>
                <a:gd name="connsiteX8" fmla="*/ 0 w 11040330"/>
                <a:gd name="connsiteY8" fmla="*/ 103937 h 62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0330" h="623610">
                  <a:moveTo>
                    <a:pt x="0" y="103937"/>
                  </a:moveTo>
                  <a:cubicBezTo>
                    <a:pt x="0" y="46534"/>
                    <a:pt x="46534" y="0"/>
                    <a:pt x="103937" y="0"/>
                  </a:cubicBezTo>
                  <a:lnTo>
                    <a:pt x="10936393" y="0"/>
                  </a:lnTo>
                  <a:cubicBezTo>
                    <a:pt x="10993796" y="0"/>
                    <a:pt x="11040330" y="46534"/>
                    <a:pt x="11040330" y="103937"/>
                  </a:cubicBezTo>
                  <a:lnTo>
                    <a:pt x="11040330" y="519673"/>
                  </a:lnTo>
                  <a:cubicBezTo>
                    <a:pt x="11040330" y="577076"/>
                    <a:pt x="10993796" y="623610"/>
                    <a:pt x="10936393" y="623610"/>
                  </a:cubicBezTo>
                  <a:lnTo>
                    <a:pt x="103937" y="623610"/>
                  </a:lnTo>
                  <a:cubicBezTo>
                    <a:pt x="46534" y="623610"/>
                    <a:pt x="0" y="577076"/>
                    <a:pt x="0" y="519673"/>
                  </a:cubicBezTo>
                  <a:lnTo>
                    <a:pt x="0" y="103937"/>
                  </a:lnTo>
                  <a:close/>
                </a:path>
              </a:pathLst>
            </a:custGeom>
            <a:solidFill>
              <a:schemeClr val="accent1"/>
            </a:solidFill>
          </p:spPr>
          <p:style>
            <a:lnRef idx="2">
              <a:schemeClr val="lt1">
                <a:hueOff val="0"/>
                <a:satOff val="0"/>
                <a:lumOff val="0"/>
                <a:alphaOff val="0"/>
              </a:schemeClr>
            </a:lnRef>
            <a:fillRef idx="1">
              <a:schemeClr val="accent3">
                <a:hueOff val="4274128"/>
                <a:satOff val="389"/>
                <a:lumOff val="-5817"/>
                <a:alphaOff val="0"/>
              </a:schemeClr>
            </a:fillRef>
            <a:effectRef idx="0">
              <a:schemeClr val="accent3">
                <a:hueOff val="4274128"/>
                <a:satOff val="389"/>
                <a:lumOff val="-5817"/>
                <a:alphaOff val="0"/>
              </a:schemeClr>
            </a:effectRef>
            <a:fontRef idx="minor">
              <a:schemeClr val="lt1"/>
            </a:fontRef>
          </p:style>
          <p:txBody>
            <a:bodyPr spcFirstLastPara="0" vert="horz" wrap="square" lIns="97127" tIns="97127" rIns="97127" bIns="97127" numCol="1" spcCol="1270" anchor="ctr" anchorCtr="0">
              <a:noAutofit/>
            </a:bodyPr>
            <a:lstStyle/>
            <a:p>
              <a:pPr defTabSz="866775">
                <a:lnSpc>
                  <a:spcPct val="90000"/>
                </a:lnSpc>
                <a:spcBef>
                  <a:spcPct val="0"/>
                </a:spcBef>
                <a:spcAft>
                  <a:spcPct val="35000"/>
                </a:spcAft>
              </a:pPr>
              <a:r>
                <a:rPr lang="en-US" sz="1950" dirty="0"/>
                <a:t>Title II. Administration on Aging</a:t>
              </a:r>
            </a:p>
          </p:txBody>
        </p:sp>
        <p:sp>
          <p:nvSpPr>
            <p:cNvPr id="9" name="Freeform: Shape 8">
              <a:extLst>
                <a:ext uri="{FF2B5EF4-FFF2-40B4-BE49-F238E27FC236}">
                  <a16:creationId xmlns:a16="http://schemas.microsoft.com/office/drawing/2014/main" id="{28FBEE7A-7607-459A-F09B-145C340728B9}"/>
                </a:ext>
              </a:extLst>
            </p:cNvPr>
            <p:cNvSpPr/>
            <p:nvPr/>
          </p:nvSpPr>
          <p:spPr>
            <a:xfrm>
              <a:off x="542069" y="2856129"/>
              <a:ext cx="11040330" cy="914940"/>
            </a:xfrm>
            <a:custGeom>
              <a:avLst/>
              <a:gdLst>
                <a:gd name="connsiteX0" fmla="*/ 0 w 11040330"/>
                <a:gd name="connsiteY0" fmla="*/ 0 h 914940"/>
                <a:gd name="connsiteX1" fmla="*/ 11040330 w 11040330"/>
                <a:gd name="connsiteY1" fmla="*/ 0 h 914940"/>
                <a:gd name="connsiteX2" fmla="*/ 11040330 w 11040330"/>
                <a:gd name="connsiteY2" fmla="*/ 914940 h 914940"/>
                <a:gd name="connsiteX3" fmla="*/ 0 w 11040330"/>
                <a:gd name="connsiteY3" fmla="*/ 914940 h 914940"/>
                <a:gd name="connsiteX4" fmla="*/ 0 w 11040330"/>
                <a:gd name="connsiteY4" fmla="*/ 0 h 914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0330" h="914940">
                  <a:moveTo>
                    <a:pt x="0" y="0"/>
                  </a:moveTo>
                  <a:lnTo>
                    <a:pt x="11040330" y="0"/>
                  </a:lnTo>
                  <a:lnTo>
                    <a:pt x="11040330" y="914940"/>
                  </a:lnTo>
                  <a:lnTo>
                    <a:pt x="0" y="91494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2898" tIns="24765" rIns="138684" bIns="24765" numCol="1" spcCol="1270" anchor="t" anchorCtr="0">
              <a:noAutofit/>
            </a:bodyPr>
            <a:lstStyle/>
            <a:p>
              <a:pPr marL="0" lvl="1" defTabSz="666750">
                <a:lnSpc>
                  <a:spcPct val="90000"/>
                </a:lnSpc>
                <a:spcBef>
                  <a:spcPct val="0"/>
                </a:spcBef>
                <a:spcAft>
                  <a:spcPct val="20000"/>
                </a:spcAft>
              </a:pPr>
              <a:r>
                <a:rPr lang="en-US" sz="1500" dirty="0"/>
                <a:t>Establishes within the Department of Health &amp; Human Services the </a:t>
              </a:r>
              <a:r>
                <a:rPr lang="en-US" sz="1500" dirty="0" err="1"/>
                <a:t>AoA</a:t>
              </a:r>
              <a:r>
                <a:rPr lang="en-US" sz="1500" dirty="0"/>
                <a:t> as the chief federal agency responsible for advocating for older adults; sets out responsibilities of </a:t>
              </a:r>
              <a:r>
                <a:rPr lang="en-US" sz="1500" dirty="0" err="1"/>
                <a:t>AoA</a:t>
              </a:r>
              <a:r>
                <a:rPr lang="en-US" sz="1500" dirty="0"/>
                <a:t> and the Assistant Secretary for Aging.  Establishes aging network activities.</a:t>
              </a:r>
            </a:p>
          </p:txBody>
        </p:sp>
        <p:sp>
          <p:nvSpPr>
            <p:cNvPr id="10" name="Freeform: Shape 9">
              <a:extLst>
                <a:ext uri="{FF2B5EF4-FFF2-40B4-BE49-F238E27FC236}">
                  <a16:creationId xmlns:a16="http://schemas.microsoft.com/office/drawing/2014/main" id="{B7F6BADF-8F0C-18A6-E3D8-BDEF18D98871}"/>
                </a:ext>
              </a:extLst>
            </p:cNvPr>
            <p:cNvSpPr/>
            <p:nvPr/>
          </p:nvSpPr>
          <p:spPr>
            <a:xfrm>
              <a:off x="542069" y="3771069"/>
              <a:ext cx="11040330" cy="623610"/>
            </a:xfrm>
            <a:custGeom>
              <a:avLst/>
              <a:gdLst>
                <a:gd name="connsiteX0" fmla="*/ 0 w 11040330"/>
                <a:gd name="connsiteY0" fmla="*/ 103937 h 623610"/>
                <a:gd name="connsiteX1" fmla="*/ 103937 w 11040330"/>
                <a:gd name="connsiteY1" fmla="*/ 0 h 623610"/>
                <a:gd name="connsiteX2" fmla="*/ 10936393 w 11040330"/>
                <a:gd name="connsiteY2" fmla="*/ 0 h 623610"/>
                <a:gd name="connsiteX3" fmla="*/ 11040330 w 11040330"/>
                <a:gd name="connsiteY3" fmla="*/ 103937 h 623610"/>
                <a:gd name="connsiteX4" fmla="*/ 11040330 w 11040330"/>
                <a:gd name="connsiteY4" fmla="*/ 519673 h 623610"/>
                <a:gd name="connsiteX5" fmla="*/ 10936393 w 11040330"/>
                <a:gd name="connsiteY5" fmla="*/ 623610 h 623610"/>
                <a:gd name="connsiteX6" fmla="*/ 103937 w 11040330"/>
                <a:gd name="connsiteY6" fmla="*/ 623610 h 623610"/>
                <a:gd name="connsiteX7" fmla="*/ 0 w 11040330"/>
                <a:gd name="connsiteY7" fmla="*/ 519673 h 623610"/>
                <a:gd name="connsiteX8" fmla="*/ 0 w 11040330"/>
                <a:gd name="connsiteY8" fmla="*/ 103937 h 62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0330" h="623610">
                  <a:moveTo>
                    <a:pt x="0" y="103937"/>
                  </a:moveTo>
                  <a:cubicBezTo>
                    <a:pt x="0" y="46534"/>
                    <a:pt x="46534" y="0"/>
                    <a:pt x="103937" y="0"/>
                  </a:cubicBezTo>
                  <a:lnTo>
                    <a:pt x="10936393" y="0"/>
                  </a:lnTo>
                  <a:cubicBezTo>
                    <a:pt x="10993796" y="0"/>
                    <a:pt x="11040330" y="46534"/>
                    <a:pt x="11040330" y="103937"/>
                  </a:cubicBezTo>
                  <a:lnTo>
                    <a:pt x="11040330" y="519673"/>
                  </a:lnTo>
                  <a:cubicBezTo>
                    <a:pt x="11040330" y="577076"/>
                    <a:pt x="10993796" y="623610"/>
                    <a:pt x="10936393" y="623610"/>
                  </a:cubicBezTo>
                  <a:lnTo>
                    <a:pt x="103937" y="623610"/>
                  </a:lnTo>
                  <a:cubicBezTo>
                    <a:pt x="46534" y="623610"/>
                    <a:pt x="0" y="577076"/>
                    <a:pt x="0" y="519673"/>
                  </a:cubicBezTo>
                  <a:lnTo>
                    <a:pt x="0" y="103937"/>
                  </a:lnTo>
                  <a:close/>
                </a:path>
              </a:pathLst>
            </a:custGeom>
            <a:solidFill>
              <a:schemeClr val="accent2"/>
            </a:solidFill>
          </p:spPr>
          <p:style>
            <a:lnRef idx="2">
              <a:schemeClr val="lt1">
                <a:hueOff val="0"/>
                <a:satOff val="0"/>
                <a:lumOff val="0"/>
                <a:alphaOff val="0"/>
              </a:schemeClr>
            </a:lnRef>
            <a:fillRef idx="1">
              <a:schemeClr val="accent3">
                <a:hueOff val="8548256"/>
                <a:satOff val="777"/>
                <a:lumOff val="-11635"/>
                <a:alphaOff val="0"/>
              </a:schemeClr>
            </a:fillRef>
            <a:effectRef idx="0">
              <a:schemeClr val="accent3">
                <a:hueOff val="8548256"/>
                <a:satOff val="777"/>
                <a:lumOff val="-11635"/>
                <a:alphaOff val="0"/>
              </a:schemeClr>
            </a:effectRef>
            <a:fontRef idx="minor">
              <a:schemeClr val="lt1"/>
            </a:fontRef>
          </p:style>
          <p:txBody>
            <a:bodyPr spcFirstLastPara="0" vert="horz" wrap="square" lIns="97127" tIns="97127" rIns="97127" bIns="97127" numCol="1" spcCol="1270" anchor="ctr" anchorCtr="0">
              <a:noAutofit/>
            </a:bodyPr>
            <a:lstStyle/>
            <a:p>
              <a:pPr defTabSz="866775">
                <a:lnSpc>
                  <a:spcPct val="90000"/>
                </a:lnSpc>
                <a:spcBef>
                  <a:spcPct val="0"/>
                </a:spcBef>
                <a:spcAft>
                  <a:spcPct val="35000"/>
                </a:spcAft>
              </a:pPr>
              <a:r>
                <a:rPr lang="en-US" sz="1950" dirty="0"/>
                <a:t>Title III.  Grants for State and Community Programs on Aging</a:t>
              </a:r>
            </a:p>
          </p:txBody>
        </p:sp>
        <p:sp>
          <p:nvSpPr>
            <p:cNvPr id="12" name="Freeform: Shape 11">
              <a:extLst>
                <a:ext uri="{FF2B5EF4-FFF2-40B4-BE49-F238E27FC236}">
                  <a16:creationId xmlns:a16="http://schemas.microsoft.com/office/drawing/2014/main" id="{DF1AE0D3-7E7A-4242-945F-5FAAEE6EB676}"/>
                </a:ext>
              </a:extLst>
            </p:cNvPr>
            <p:cNvSpPr/>
            <p:nvPr/>
          </p:nvSpPr>
          <p:spPr>
            <a:xfrm>
              <a:off x="542069" y="4394680"/>
              <a:ext cx="11040330" cy="632385"/>
            </a:xfrm>
            <a:custGeom>
              <a:avLst/>
              <a:gdLst>
                <a:gd name="connsiteX0" fmla="*/ 0 w 11040330"/>
                <a:gd name="connsiteY0" fmla="*/ 0 h 632385"/>
                <a:gd name="connsiteX1" fmla="*/ 11040330 w 11040330"/>
                <a:gd name="connsiteY1" fmla="*/ 0 h 632385"/>
                <a:gd name="connsiteX2" fmla="*/ 11040330 w 11040330"/>
                <a:gd name="connsiteY2" fmla="*/ 632385 h 632385"/>
                <a:gd name="connsiteX3" fmla="*/ 0 w 11040330"/>
                <a:gd name="connsiteY3" fmla="*/ 632385 h 632385"/>
                <a:gd name="connsiteX4" fmla="*/ 0 w 11040330"/>
                <a:gd name="connsiteY4" fmla="*/ 0 h 632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0330" h="632385">
                  <a:moveTo>
                    <a:pt x="0" y="0"/>
                  </a:moveTo>
                  <a:lnTo>
                    <a:pt x="11040330" y="0"/>
                  </a:lnTo>
                  <a:lnTo>
                    <a:pt x="11040330" y="632385"/>
                  </a:lnTo>
                  <a:lnTo>
                    <a:pt x="0" y="63238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2898" tIns="24765" rIns="138684" bIns="24765" numCol="1" spcCol="1270" anchor="t" anchorCtr="0">
              <a:noAutofit/>
            </a:bodyPr>
            <a:lstStyle/>
            <a:p>
              <a:pPr marL="0" lvl="1" defTabSz="666750">
                <a:lnSpc>
                  <a:spcPct val="90000"/>
                </a:lnSpc>
                <a:spcBef>
                  <a:spcPct val="0"/>
                </a:spcBef>
                <a:spcAft>
                  <a:spcPct val="20000"/>
                </a:spcAft>
              </a:pPr>
              <a:r>
                <a:rPr lang="en-US" sz="1500" dirty="0"/>
                <a:t>Authorizes activities of state &amp; AAAs, funds for supportive &amp; nutrition services, family caregiver support, and disease prevention &amp; health promotion.</a:t>
              </a:r>
            </a:p>
          </p:txBody>
        </p:sp>
        <p:sp>
          <p:nvSpPr>
            <p:cNvPr id="13" name="Freeform: Shape 12">
              <a:extLst>
                <a:ext uri="{FF2B5EF4-FFF2-40B4-BE49-F238E27FC236}">
                  <a16:creationId xmlns:a16="http://schemas.microsoft.com/office/drawing/2014/main" id="{B7925E33-BC8B-1906-B770-3D3994CA72E7}"/>
                </a:ext>
              </a:extLst>
            </p:cNvPr>
            <p:cNvSpPr/>
            <p:nvPr/>
          </p:nvSpPr>
          <p:spPr>
            <a:xfrm>
              <a:off x="542069" y="5027065"/>
              <a:ext cx="11040330" cy="623610"/>
            </a:xfrm>
            <a:custGeom>
              <a:avLst/>
              <a:gdLst>
                <a:gd name="connsiteX0" fmla="*/ 0 w 11040330"/>
                <a:gd name="connsiteY0" fmla="*/ 103937 h 623610"/>
                <a:gd name="connsiteX1" fmla="*/ 103937 w 11040330"/>
                <a:gd name="connsiteY1" fmla="*/ 0 h 623610"/>
                <a:gd name="connsiteX2" fmla="*/ 10936393 w 11040330"/>
                <a:gd name="connsiteY2" fmla="*/ 0 h 623610"/>
                <a:gd name="connsiteX3" fmla="*/ 11040330 w 11040330"/>
                <a:gd name="connsiteY3" fmla="*/ 103937 h 623610"/>
                <a:gd name="connsiteX4" fmla="*/ 11040330 w 11040330"/>
                <a:gd name="connsiteY4" fmla="*/ 519673 h 623610"/>
                <a:gd name="connsiteX5" fmla="*/ 10936393 w 11040330"/>
                <a:gd name="connsiteY5" fmla="*/ 623610 h 623610"/>
                <a:gd name="connsiteX6" fmla="*/ 103937 w 11040330"/>
                <a:gd name="connsiteY6" fmla="*/ 623610 h 623610"/>
                <a:gd name="connsiteX7" fmla="*/ 0 w 11040330"/>
                <a:gd name="connsiteY7" fmla="*/ 519673 h 623610"/>
                <a:gd name="connsiteX8" fmla="*/ 0 w 11040330"/>
                <a:gd name="connsiteY8" fmla="*/ 103937 h 623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0330" h="623610">
                  <a:moveTo>
                    <a:pt x="0" y="103937"/>
                  </a:moveTo>
                  <a:cubicBezTo>
                    <a:pt x="0" y="46534"/>
                    <a:pt x="46534" y="0"/>
                    <a:pt x="103937" y="0"/>
                  </a:cubicBezTo>
                  <a:lnTo>
                    <a:pt x="10936393" y="0"/>
                  </a:lnTo>
                  <a:cubicBezTo>
                    <a:pt x="10993796" y="0"/>
                    <a:pt x="11040330" y="46534"/>
                    <a:pt x="11040330" y="103937"/>
                  </a:cubicBezTo>
                  <a:lnTo>
                    <a:pt x="11040330" y="519673"/>
                  </a:lnTo>
                  <a:cubicBezTo>
                    <a:pt x="11040330" y="577076"/>
                    <a:pt x="10993796" y="623610"/>
                    <a:pt x="10936393" y="623610"/>
                  </a:cubicBezTo>
                  <a:lnTo>
                    <a:pt x="103937" y="623610"/>
                  </a:lnTo>
                  <a:cubicBezTo>
                    <a:pt x="46534" y="623610"/>
                    <a:pt x="0" y="577076"/>
                    <a:pt x="0" y="519673"/>
                  </a:cubicBezTo>
                  <a:lnTo>
                    <a:pt x="0" y="103937"/>
                  </a:lnTo>
                  <a:close/>
                </a:path>
              </a:pathLst>
            </a:custGeom>
            <a:solidFill>
              <a:schemeClr val="accent5"/>
            </a:solidFill>
          </p:spPr>
          <p:style>
            <a:lnRef idx="2">
              <a:schemeClr val="lt1">
                <a:hueOff val="0"/>
                <a:satOff val="0"/>
                <a:lumOff val="0"/>
                <a:alphaOff val="0"/>
              </a:schemeClr>
            </a:lnRef>
            <a:fillRef idx="1">
              <a:schemeClr val="accent3">
                <a:hueOff val="12822383"/>
                <a:satOff val="1166"/>
                <a:lumOff val="-17452"/>
                <a:alphaOff val="0"/>
              </a:schemeClr>
            </a:fillRef>
            <a:effectRef idx="0">
              <a:schemeClr val="accent3">
                <a:hueOff val="12822383"/>
                <a:satOff val="1166"/>
                <a:lumOff val="-17452"/>
                <a:alphaOff val="0"/>
              </a:schemeClr>
            </a:effectRef>
            <a:fontRef idx="minor">
              <a:schemeClr val="lt1"/>
            </a:fontRef>
          </p:style>
          <p:txBody>
            <a:bodyPr spcFirstLastPara="0" vert="horz" wrap="square" lIns="97127" tIns="97127" rIns="97127" bIns="97127" numCol="1" spcCol="1270" anchor="ctr" anchorCtr="0">
              <a:noAutofit/>
            </a:bodyPr>
            <a:lstStyle/>
            <a:p>
              <a:pPr defTabSz="866775">
                <a:lnSpc>
                  <a:spcPct val="90000"/>
                </a:lnSpc>
                <a:spcBef>
                  <a:spcPct val="0"/>
                </a:spcBef>
                <a:spcAft>
                  <a:spcPct val="35000"/>
                </a:spcAft>
              </a:pPr>
              <a:r>
                <a:rPr lang="en-US" sz="1950" dirty="0"/>
                <a:t>Title IV. Activities for Health, Independence, and Longevity</a:t>
              </a:r>
            </a:p>
          </p:txBody>
        </p:sp>
        <p:sp>
          <p:nvSpPr>
            <p:cNvPr id="14" name="Freeform: Shape 13">
              <a:extLst>
                <a:ext uri="{FF2B5EF4-FFF2-40B4-BE49-F238E27FC236}">
                  <a16:creationId xmlns:a16="http://schemas.microsoft.com/office/drawing/2014/main" id="{29AB82F9-0B18-6B40-6C7B-5FE5FFFAD857}"/>
                </a:ext>
              </a:extLst>
            </p:cNvPr>
            <p:cNvSpPr/>
            <p:nvPr/>
          </p:nvSpPr>
          <p:spPr>
            <a:xfrm>
              <a:off x="542069" y="5650675"/>
              <a:ext cx="11040330" cy="430560"/>
            </a:xfrm>
            <a:custGeom>
              <a:avLst/>
              <a:gdLst>
                <a:gd name="connsiteX0" fmla="*/ 0 w 11040330"/>
                <a:gd name="connsiteY0" fmla="*/ 0 h 430560"/>
                <a:gd name="connsiteX1" fmla="*/ 11040330 w 11040330"/>
                <a:gd name="connsiteY1" fmla="*/ 0 h 430560"/>
                <a:gd name="connsiteX2" fmla="*/ 11040330 w 11040330"/>
                <a:gd name="connsiteY2" fmla="*/ 430560 h 430560"/>
                <a:gd name="connsiteX3" fmla="*/ 0 w 11040330"/>
                <a:gd name="connsiteY3" fmla="*/ 430560 h 430560"/>
                <a:gd name="connsiteX4" fmla="*/ 0 w 11040330"/>
                <a:gd name="connsiteY4" fmla="*/ 0 h 430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40330" h="430560">
                  <a:moveTo>
                    <a:pt x="0" y="0"/>
                  </a:moveTo>
                  <a:lnTo>
                    <a:pt x="11040330" y="0"/>
                  </a:lnTo>
                  <a:lnTo>
                    <a:pt x="11040330" y="430560"/>
                  </a:lnTo>
                  <a:lnTo>
                    <a:pt x="0" y="43056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2898" tIns="24765" rIns="138684" bIns="24765" numCol="1" spcCol="1270" anchor="t" anchorCtr="0">
              <a:noAutofit/>
            </a:bodyPr>
            <a:lstStyle/>
            <a:p>
              <a:pPr marL="0" lvl="1" defTabSz="666750">
                <a:lnSpc>
                  <a:spcPct val="90000"/>
                </a:lnSpc>
                <a:spcBef>
                  <a:spcPct val="0"/>
                </a:spcBef>
                <a:spcAft>
                  <a:spcPct val="20000"/>
                </a:spcAft>
              </a:pPr>
              <a:r>
                <a:rPr lang="en-US" sz="1500" dirty="0"/>
                <a:t>Authorizes research, training, and demonstration projects in the field of aging.</a:t>
              </a:r>
            </a:p>
          </p:txBody>
        </p:sp>
      </p:grpSp>
    </p:spTree>
    <p:extLst>
      <p:ext uri="{BB962C8B-B14F-4D97-AF65-F5344CB8AC3E}">
        <p14:creationId xmlns:p14="http://schemas.microsoft.com/office/powerpoint/2010/main" val="39827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26403-CACA-4A17-9D10-7249B2E5533B}"/>
              </a:ext>
            </a:extLst>
          </p:cNvPr>
          <p:cNvSpPr>
            <a:spLocks noGrp="1"/>
          </p:cNvSpPr>
          <p:nvPr>
            <p:ph type="title"/>
          </p:nvPr>
        </p:nvSpPr>
        <p:spPr>
          <a:xfrm>
            <a:off x="276918" y="196847"/>
            <a:ext cx="8409881" cy="857250"/>
          </a:xfrm>
        </p:spPr>
        <p:txBody>
          <a:bodyPr/>
          <a:lstStyle/>
          <a:p>
            <a:r>
              <a:rPr lang="en-US" dirty="0"/>
              <a:t>OAA Titles at a Glance, cont.</a:t>
            </a:r>
          </a:p>
        </p:txBody>
      </p:sp>
      <p:grpSp>
        <p:nvGrpSpPr>
          <p:cNvPr id="3" name="Group 2">
            <a:extLst>
              <a:ext uri="{FF2B5EF4-FFF2-40B4-BE49-F238E27FC236}">
                <a16:creationId xmlns:a16="http://schemas.microsoft.com/office/drawing/2014/main" id="{5661C949-D34E-46F6-655C-E149009BEBBC}"/>
              </a:ext>
              <a:ext uri="{C183D7F6-B498-43B3-948B-1728B52AA6E4}">
                <adec:decorative xmlns:adec="http://schemas.microsoft.com/office/drawing/2017/decorative" val="1"/>
              </a:ext>
            </a:extLst>
          </p:cNvPr>
          <p:cNvGrpSpPr/>
          <p:nvPr/>
        </p:nvGrpSpPr>
        <p:grpSpPr>
          <a:xfrm>
            <a:off x="457200" y="1239857"/>
            <a:ext cx="8229600" cy="3315060"/>
            <a:chOff x="609600" y="1653142"/>
            <a:chExt cx="10972800" cy="4420080"/>
          </a:xfrm>
        </p:grpSpPr>
        <p:sp>
          <p:nvSpPr>
            <p:cNvPr id="6" name="Freeform: Shape 5">
              <a:extLst>
                <a:ext uri="{FF2B5EF4-FFF2-40B4-BE49-F238E27FC236}">
                  <a16:creationId xmlns:a16="http://schemas.microsoft.com/office/drawing/2014/main" id="{918358B6-8006-6A32-BFB6-A6DAE0AF5320}"/>
                </a:ext>
              </a:extLst>
            </p:cNvPr>
            <p:cNvSpPr/>
            <p:nvPr/>
          </p:nvSpPr>
          <p:spPr>
            <a:xfrm>
              <a:off x="609600" y="1653142"/>
              <a:ext cx="10972800" cy="671580"/>
            </a:xfrm>
            <a:custGeom>
              <a:avLst/>
              <a:gdLst>
                <a:gd name="connsiteX0" fmla="*/ 0 w 10972800"/>
                <a:gd name="connsiteY0" fmla="*/ 111932 h 671580"/>
                <a:gd name="connsiteX1" fmla="*/ 111932 w 10972800"/>
                <a:gd name="connsiteY1" fmla="*/ 0 h 671580"/>
                <a:gd name="connsiteX2" fmla="*/ 10860868 w 10972800"/>
                <a:gd name="connsiteY2" fmla="*/ 0 h 671580"/>
                <a:gd name="connsiteX3" fmla="*/ 10972800 w 10972800"/>
                <a:gd name="connsiteY3" fmla="*/ 111932 h 671580"/>
                <a:gd name="connsiteX4" fmla="*/ 10972800 w 10972800"/>
                <a:gd name="connsiteY4" fmla="*/ 559648 h 671580"/>
                <a:gd name="connsiteX5" fmla="*/ 10860868 w 10972800"/>
                <a:gd name="connsiteY5" fmla="*/ 671580 h 671580"/>
                <a:gd name="connsiteX6" fmla="*/ 111932 w 10972800"/>
                <a:gd name="connsiteY6" fmla="*/ 671580 h 671580"/>
                <a:gd name="connsiteX7" fmla="*/ 0 w 10972800"/>
                <a:gd name="connsiteY7" fmla="*/ 559648 h 671580"/>
                <a:gd name="connsiteX8" fmla="*/ 0 w 10972800"/>
                <a:gd name="connsiteY8" fmla="*/ 111932 h 67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72800" h="671580">
                  <a:moveTo>
                    <a:pt x="0" y="111932"/>
                  </a:moveTo>
                  <a:cubicBezTo>
                    <a:pt x="0" y="50114"/>
                    <a:pt x="50114" y="0"/>
                    <a:pt x="111932" y="0"/>
                  </a:cubicBezTo>
                  <a:lnTo>
                    <a:pt x="10860868" y="0"/>
                  </a:lnTo>
                  <a:cubicBezTo>
                    <a:pt x="10922686" y="0"/>
                    <a:pt x="10972800" y="50114"/>
                    <a:pt x="10972800" y="111932"/>
                  </a:cubicBezTo>
                  <a:lnTo>
                    <a:pt x="10972800" y="559648"/>
                  </a:lnTo>
                  <a:cubicBezTo>
                    <a:pt x="10972800" y="621466"/>
                    <a:pt x="10922686" y="671580"/>
                    <a:pt x="10860868" y="671580"/>
                  </a:cubicBezTo>
                  <a:lnTo>
                    <a:pt x="111932" y="671580"/>
                  </a:lnTo>
                  <a:cubicBezTo>
                    <a:pt x="50114" y="671580"/>
                    <a:pt x="0" y="621466"/>
                    <a:pt x="0" y="559648"/>
                  </a:cubicBezTo>
                  <a:lnTo>
                    <a:pt x="0" y="111932"/>
                  </a:lnTo>
                  <a:close/>
                </a:path>
              </a:pathLst>
            </a:custGeom>
            <a:solidFill>
              <a:schemeClr val="accent3">
                <a:lumMod val="7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04598" tIns="104598" rIns="104598" bIns="104598" numCol="1" spcCol="1270" anchor="ctr" anchorCtr="0">
              <a:noAutofit/>
            </a:bodyPr>
            <a:lstStyle/>
            <a:p>
              <a:pPr defTabSz="933450">
                <a:lnSpc>
                  <a:spcPct val="90000"/>
                </a:lnSpc>
                <a:spcBef>
                  <a:spcPct val="0"/>
                </a:spcBef>
                <a:spcAft>
                  <a:spcPct val="35000"/>
                </a:spcAft>
              </a:pPr>
              <a:r>
                <a:rPr lang="en-US" sz="2100" dirty="0"/>
                <a:t>Title V. Community Senior Services Opportunities Act</a:t>
              </a:r>
            </a:p>
          </p:txBody>
        </p:sp>
        <p:sp>
          <p:nvSpPr>
            <p:cNvPr id="7" name="Freeform: Shape 6">
              <a:extLst>
                <a:ext uri="{FF2B5EF4-FFF2-40B4-BE49-F238E27FC236}">
                  <a16:creationId xmlns:a16="http://schemas.microsoft.com/office/drawing/2014/main" id="{9426995F-FDDF-BE52-1C67-817423C24029}"/>
                </a:ext>
              </a:extLst>
            </p:cNvPr>
            <p:cNvSpPr/>
            <p:nvPr/>
          </p:nvSpPr>
          <p:spPr>
            <a:xfrm>
              <a:off x="609600" y="2324722"/>
              <a:ext cx="10972800" cy="1014300"/>
            </a:xfrm>
            <a:custGeom>
              <a:avLst/>
              <a:gdLst>
                <a:gd name="connsiteX0" fmla="*/ 0 w 10972800"/>
                <a:gd name="connsiteY0" fmla="*/ 0 h 1014300"/>
                <a:gd name="connsiteX1" fmla="*/ 10972800 w 10972800"/>
                <a:gd name="connsiteY1" fmla="*/ 0 h 1014300"/>
                <a:gd name="connsiteX2" fmla="*/ 10972800 w 10972800"/>
                <a:gd name="connsiteY2" fmla="*/ 1014300 h 1014300"/>
                <a:gd name="connsiteX3" fmla="*/ 0 w 10972800"/>
                <a:gd name="connsiteY3" fmla="*/ 1014300 h 1014300"/>
                <a:gd name="connsiteX4" fmla="*/ 0 w 10972800"/>
                <a:gd name="connsiteY4" fmla="*/ 0 h 10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2800" h="1014300">
                  <a:moveTo>
                    <a:pt x="0" y="0"/>
                  </a:moveTo>
                  <a:lnTo>
                    <a:pt x="10972800" y="0"/>
                  </a:lnTo>
                  <a:lnTo>
                    <a:pt x="10972800" y="1014300"/>
                  </a:lnTo>
                  <a:lnTo>
                    <a:pt x="0" y="10143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1290" tIns="26670" rIns="149352" bIns="26670" numCol="1" spcCol="1270" anchor="t" anchorCtr="0">
              <a:noAutofit/>
            </a:bodyPr>
            <a:lstStyle/>
            <a:p>
              <a:pPr marL="0" lvl="1" defTabSz="733425">
                <a:lnSpc>
                  <a:spcPct val="90000"/>
                </a:lnSpc>
                <a:spcBef>
                  <a:spcPct val="0"/>
                </a:spcBef>
                <a:spcAft>
                  <a:spcPct val="20000"/>
                </a:spcAft>
              </a:pPr>
              <a:r>
                <a:rPr lang="en-US" sz="1650" dirty="0"/>
                <a:t>Authorizes funds to support part-time employment opportunities for unemployed low-income people age 55 and older who have limited employment prospects. Administered through the Department of Labor. </a:t>
              </a:r>
            </a:p>
          </p:txBody>
        </p:sp>
        <p:sp>
          <p:nvSpPr>
            <p:cNvPr id="8" name="Freeform: Shape 7">
              <a:extLst>
                <a:ext uri="{FF2B5EF4-FFF2-40B4-BE49-F238E27FC236}">
                  <a16:creationId xmlns:a16="http://schemas.microsoft.com/office/drawing/2014/main" id="{77A32643-E6D8-9A4C-097E-7D531F6E22D1}"/>
                </a:ext>
              </a:extLst>
            </p:cNvPr>
            <p:cNvSpPr/>
            <p:nvPr/>
          </p:nvSpPr>
          <p:spPr>
            <a:xfrm>
              <a:off x="609600" y="3339022"/>
              <a:ext cx="10972800" cy="671580"/>
            </a:xfrm>
            <a:custGeom>
              <a:avLst/>
              <a:gdLst>
                <a:gd name="connsiteX0" fmla="*/ 0 w 10972800"/>
                <a:gd name="connsiteY0" fmla="*/ 111932 h 671580"/>
                <a:gd name="connsiteX1" fmla="*/ 111932 w 10972800"/>
                <a:gd name="connsiteY1" fmla="*/ 0 h 671580"/>
                <a:gd name="connsiteX2" fmla="*/ 10860868 w 10972800"/>
                <a:gd name="connsiteY2" fmla="*/ 0 h 671580"/>
                <a:gd name="connsiteX3" fmla="*/ 10972800 w 10972800"/>
                <a:gd name="connsiteY3" fmla="*/ 111932 h 671580"/>
                <a:gd name="connsiteX4" fmla="*/ 10972800 w 10972800"/>
                <a:gd name="connsiteY4" fmla="*/ 559648 h 671580"/>
                <a:gd name="connsiteX5" fmla="*/ 10860868 w 10972800"/>
                <a:gd name="connsiteY5" fmla="*/ 671580 h 671580"/>
                <a:gd name="connsiteX6" fmla="*/ 111932 w 10972800"/>
                <a:gd name="connsiteY6" fmla="*/ 671580 h 671580"/>
                <a:gd name="connsiteX7" fmla="*/ 0 w 10972800"/>
                <a:gd name="connsiteY7" fmla="*/ 559648 h 671580"/>
                <a:gd name="connsiteX8" fmla="*/ 0 w 10972800"/>
                <a:gd name="connsiteY8" fmla="*/ 111932 h 67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72800" h="671580">
                  <a:moveTo>
                    <a:pt x="0" y="111932"/>
                  </a:moveTo>
                  <a:cubicBezTo>
                    <a:pt x="0" y="50114"/>
                    <a:pt x="50114" y="0"/>
                    <a:pt x="111932" y="0"/>
                  </a:cubicBezTo>
                  <a:lnTo>
                    <a:pt x="10860868" y="0"/>
                  </a:lnTo>
                  <a:cubicBezTo>
                    <a:pt x="10922686" y="0"/>
                    <a:pt x="10972800" y="50114"/>
                    <a:pt x="10972800" y="111932"/>
                  </a:cubicBezTo>
                  <a:lnTo>
                    <a:pt x="10972800" y="559648"/>
                  </a:lnTo>
                  <a:cubicBezTo>
                    <a:pt x="10972800" y="621466"/>
                    <a:pt x="10922686" y="671580"/>
                    <a:pt x="10860868" y="671580"/>
                  </a:cubicBezTo>
                  <a:lnTo>
                    <a:pt x="111932" y="671580"/>
                  </a:lnTo>
                  <a:cubicBezTo>
                    <a:pt x="50114" y="671580"/>
                    <a:pt x="0" y="621466"/>
                    <a:pt x="0" y="559648"/>
                  </a:cubicBezTo>
                  <a:lnTo>
                    <a:pt x="0" y="111932"/>
                  </a:lnTo>
                  <a:close/>
                </a:path>
              </a:pathLst>
            </a:custGeom>
            <a:solidFill>
              <a:schemeClr val="accent1"/>
            </a:solidFill>
          </p:spPr>
          <p:style>
            <a:lnRef idx="2">
              <a:schemeClr val="lt1">
                <a:hueOff val="0"/>
                <a:satOff val="0"/>
                <a:lumOff val="0"/>
                <a:alphaOff val="0"/>
              </a:schemeClr>
            </a:lnRef>
            <a:fillRef idx="1">
              <a:schemeClr val="accent3">
                <a:hueOff val="6411192"/>
                <a:satOff val="583"/>
                <a:lumOff val="-8726"/>
                <a:alphaOff val="0"/>
              </a:schemeClr>
            </a:fillRef>
            <a:effectRef idx="0">
              <a:schemeClr val="accent3">
                <a:hueOff val="6411192"/>
                <a:satOff val="583"/>
                <a:lumOff val="-8726"/>
                <a:alphaOff val="0"/>
              </a:schemeClr>
            </a:effectRef>
            <a:fontRef idx="minor">
              <a:schemeClr val="lt1"/>
            </a:fontRef>
          </p:style>
          <p:txBody>
            <a:bodyPr spcFirstLastPara="0" vert="horz" wrap="square" lIns="104598" tIns="104598" rIns="104598" bIns="104598" numCol="1" spcCol="1270" anchor="ctr" anchorCtr="0">
              <a:noAutofit/>
            </a:bodyPr>
            <a:lstStyle/>
            <a:p>
              <a:pPr defTabSz="933450">
                <a:lnSpc>
                  <a:spcPct val="90000"/>
                </a:lnSpc>
                <a:spcBef>
                  <a:spcPct val="0"/>
                </a:spcBef>
                <a:spcAft>
                  <a:spcPct val="35000"/>
                </a:spcAft>
              </a:pPr>
              <a:r>
                <a:rPr lang="en-US" sz="2100" dirty="0"/>
                <a:t>Title VI. Grants for Tribal Organizations</a:t>
              </a:r>
            </a:p>
          </p:txBody>
        </p:sp>
        <p:sp>
          <p:nvSpPr>
            <p:cNvPr id="9" name="Freeform: Shape 8">
              <a:extLst>
                <a:ext uri="{FF2B5EF4-FFF2-40B4-BE49-F238E27FC236}">
                  <a16:creationId xmlns:a16="http://schemas.microsoft.com/office/drawing/2014/main" id="{BA28A985-6D20-9812-8F3F-273A2D114450}"/>
                </a:ext>
              </a:extLst>
            </p:cNvPr>
            <p:cNvSpPr/>
            <p:nvPr/>
          </p:nvSpPr>
          <p:spPr>
            <a:xfrm>
              <a:off x="609600" y="4010602"/>
              <a:ext cx="10972800" cy="695520"/>
            </a:xfrm>
            <a:custGeom>
              <a:avLst/>
              <a:gdLst>
                <a:gd name="connsiteX0" fmla="*/ 0 w 10972800"/>
                <a:gd name="connsiteY0" fmla="*/ 0 h 695520"/>
                <a:gd name="connsiteX1" fmla="*/ 10972800 w 10972800"/>
                <a:gd name="connsiteY1" fmla="*/ 0 h 695520"/>
                <a:gd name="connsiteX2" fmla="*/ 10972800 w 10972800"/>
                <a:gd name="connsiteY2" fmla="*/ 695520 h 695520"/>
                <a:gd name="connsiteX3" fmla="*/ 0 w 10972800"/>
                <a:gd name="connsiteY3" fmla="*/ 695520 h 695520"/>
                <a:gd name="connsiteX4" fmla="*/ 0 w 10972800"/>
                <a:gd name="connsiteY4" fmla="*/ 0 h 695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2800" h="695520">
                  <a:moveTo>
                    <a:pt x="0" y="0"/>
                  </a:moveTo>
                  <a:lnTo>
                    <a:pt x="10972800" y="0"/>
                  </a:lnTo>
                  <a:lnTo>
                    <a:pt x="10972800" y="695520"/>
                  </a:lnTo>
                  <a:lnTo>
                    <a:pt x="0" y="6955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1290" tIns="26670" rIns="149352" bIns="26670" numCol="1" spcCol="1270" anchor="t" anchorCtr="0">
              <a:noAutofit/>
            </a:bodyPr>
            <a:lstStyle/>
            <a:p>
              <a:pPr marL="0" lvl="1" defTabSz="733425">
                <a:lnSpc>
                  <a:spcPct val="90000"/>
                </a:lnSpc>
                <a:spcBef>
                  <a:spcPct val="0"/>
                </a:spcBef>
                <a:spcAft>
                  <a:spcPct val="20000"/>
                </a:spcAft>
              </a:pPr>
              <a:r>
                <a:rPr lang="en-US" sz="1650" dirty="0"/>
                <a:t>Authorizes grants for supportive services, nutrition services, and caregiver services for Native Americans, Alaskan Natives, and Native Hawaiians.</a:t>
              </a:r>
            </a:p>
          </p:txBody>
        </p:sp>
        <p:sp>
          <p:nvSpPr>
            <p:cNvPr id="10" name="Freeform: Shape 9">
              <a:extLst>
                <a:ext uri="{FF2B5EF4-FFF2-40B4-BE49-F238E27FC236}">
                  <a16:creationId xmlns:a16="http://schemas.microsoft.com/office/drawing/2014/main" id="{BEE202C9-8B51-1474-335E-6E0E843764B3}"/>
                </a:ext>
              </a:extLst>
            </p:cNvPr>
            <p:cNvSpPr/>
            <p:nvPr/>
          </p:nvSpPr>
          <p:spPr>
            <a:xfrm>
              <a:off x="609600" y="4706122"/>
              <a:ext cx="10972800" cy="671580"/>
            </a:xfrm>
            <a:custGeom>
              <a:avLst/>
              <a:gdLst>
                <a:gd name="connsiteX0" fmla="*/ 0 w 10972800"/>
                <a:gd name="connsiteY0" fmla="*/ 111932 h 671580"/>
                <a:gd name="connsiteX1" fmla="*/ 111932 w 10972800"/>
                <a:gd name="connsiteY1" fmla="*/ 0 h 671580"/>
                <a:gd name="connsiteX2" fmla="*/ 10860868 w 10972800"/>
                <a:gd name="connsiteY2" fmla="*/ 0 h 671580"/>
                <a:gd name="connsiteX3" fmla="*/ 10972800 w 10972800"/>
                <a:gd name="connsiteY3" fmla="*/ 111932 h 671580"/>
                <a:gd name="connsiteX4" fmla="*/ 10972800 w 10972800"/>
                <a:gd name="connsiteY4" fmla="*/ 559648 h 671580"/>
                <a:gd name="connsiteX5" fmla="*/ 10860868 w 10972800"/>
                <a:gd name="connsiteY5" fmla="*/ 671580 h 671580"/>
                <a:gd name="connsiteX6" fmla="*/ 111932 w 10972800"/>
                <a:gd name="connsiteY6" fmla="*/ 671580 h 671580"/>
                <a:gd name="connsiteX7" fmla="*/ 0 w 10972800"/>
                <a:gd name="connsiteY7" fmla="*/ 559648 h 671580"/>
                <a:gd name="connsiteX8" fmla="*/ 0 w 10972800"/>
                <a:gd name="connsiteY8" fmla="*/ 111932 h 671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72800" h="671580">
                  <a:moveTo>
                    <a:pt x="0" y="111932"/>
                  </a:moveTo>
                  <a:cubicBezTo>
                    <a:pt x="0" y="50114"/>
                    <a:pt x="50114" y="0"/>
                    <a:pt x="111932" y="0"/>
                  </a:cubicBezTo>
                  <a:lnTo>
                    <a:pt x="10860868" y="0"/>
                  </a:lnTo>
                  <a:cubicBezTo>
                    <a:pt x="10922686" y="0"/>
                    <a:pt x="10972800" y="50114"/>
                    <a:pt x="10972800" y="111932"/>
                  </a:cubicBezTo>
                  <a:lnTo>
                    <a:pt x="10972800" y="559648"/>
                  </a:lnTo>
                  <a:cubicBezTo>
                    <a:pt x="10972800" y="621466"/>
                    <a:pt x="10922686" y="671580"/>
                    <a:pt x="10860868" y="671580"/>
                  </a:cubicBezTo>
                  <a:lnTo>
                    <a:pt x="111932" y="671580"/>
                  </a:lnTo>
                  <a:cubicBezTo>
                    <a:pt x="50114" y="671580"/>
                    <a:pt x="0" y="621466"/>
                    <a:pt x="0" y="559648"/>
                  </a:cubicBezTo>
                  <a:lnTo>
                    <a:pt x="0" y="111932"/>
                  </a:lnTo>
                  <a:close/>
                </a:path>
              </a:pathLst>
            </a:custGeom>
            <a:solidFill>
              <a:schemeClr val="accent5"/>
            </a:solidFill>
          </p:spPr>
          <p:style>
            <a:lnRef idx="2">
              <a:schemeClr val="lt1">
                <a:hueOff val="0"/>
                <a:satOff val="0"/>
                <a:lumOff val="0"/>
                <a:alphaOff val="0"/>
              </a:schemeClr>
            </a:lnRef>
            <a:fillRef idx="1">
              <a:schemeClr val="accent3">
                <a:hueOff val="12822383"/>
                <a:satOff val="1166"/>
                <a:lumOff val="-17452"/>
                <a:alphaOff val="0"/>
              </a:schemeClr>
            </a:fillRef>
            <a:effectRef idx="0">
              <a:schemeClr val="accent3">
                <a:hueOff val="12822383"/>
                <a:satOff val="1166"/>
                <a:lumOff val="-17452"/>
                <a:alphaOff val="0"/>
              </a:schemeClr>
            </a:effectRef>
            <a:fontRef idx="minor">
              <a:schemeClr val="lt1"/>
            </a:fontRef>
          </p:style>
          <p:txBody>
            <a:bodyPr spcFirstLastPara="0" vert="horz" wrap="square" lIns="104598" tIns="104598" rIns="104598" bIns="104598" numCol="1" spcCol="1270" anchor="ctr" anchorCtr="0">
              <a:noAutofit/>
            </a:bodyPr>
            <a:lstStyle/>
            <a:p>
              <a:pPr defTabSz="933450">
                <a:lnSpc>
                  <a:spcPct val="90000"/>
                </a:lnSpc>
                <a:spcBef>
                  <a:spcPct val="0"/>
                </a:spcBef>
                <a:spcAft>
                  <a:spcPct val="35000"/>
                </a:spcAft>
              </a:pPr>
              <a:r>
                <a:rPr lang="en-US" sz="2100" dirty="0"/>
                <a:t>Title VII. Vulnerable Elder Rights Protection Activities</a:t>
              </a:r>
            </a:p>
          </p:txBody>
        </p:sp>
        <p:sp>
          <p:nvSpPr>
            <p:cNvPr id="11" name="Freeform: Shape 10">
              <a:extLst>
                <a:ext uri="{FF2B5EF4-FFF2-40B4-BE49-F238E27FC236}">
                  <a16:creationId xmlns:a16="http://schemas.microsoft.com/office/drawing/2014/main" id="{B392588F-4F64-7DC2-13F8-1F60B6944413}"/>
                </a:ext>
              </a:extLst>
            </p:cNvPr>
            <p:cNvSpPr/>
            <p:nvPr/>
          </p:nvSpPr>
          <p:spPr>
            <a:xfrm>
              <a:off x="609600" y="5377702"/>
              <a:ext cx="10972800" cy="695520"/>
            </a:xfrm>
            <a:custGeom>
              <a:avLst/>
              <a:gdLst>
                <a:gd name="connsiteX0" fmla="*/ 0 w 10972800"/>
                <a:gd name="connsiteY0" fmla="*/ 0 h 695520"/>
                <a:gd name="connsiteX1" fmla="*/ 10972800 w 10972800"/>
                <a:gd name="connsiteY1" fmla="*/ 0 h 695520"/>
                <a:gd name="connsiteX2" fmla="*/ 10972800 w 10972800"/>
                <a:gd name="connsiteY2" fmla="*/ 695520 h 695520"/>
                <a:gd name="connsiteX3" fmla="*/ 0 w 10972800"/>
                <a:gd name="connsiteY3" fmla="*/ 695520 h 695520"/>
                <a:gd name="connsiteX4" fmla="*/ 0 w 10972800"/>
                <a:gd name="connsiteY4" fmla="*/ 0 h 695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2800" h="695520">
                  <a:moveTo>
                    <a:pt x="0" y="0"/>
                  </a:moveTo>
                  <a:lnTo>
                    <a:pt x="10972800" y="0"/>
                  </a:lnTo>
                  <a:lnTo>
                    <a:pt x="10972800" y="695520"/>
                  </a:lnTo>
                  <a:lnTo>
                    <a:pt x="0" y="6955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1290" tIns="26670" rIns="149352" bIns="26670" numCol="1" spcCol="1270" anchor="t" anchorCtr="0">
              <a:noAutofit/>
            </a:bodyPr>
            <a:lstStyle/>
            <a:p>
              <a:pPr marL="0" lvl="1" defTabSz="733425">
                <a:lnSpc>
                  <a:spcPct val="90000"/>
                </a:lnSpc>
                <a:spcBef>
                  <a:spcPct val="0"/>
                </a:spcBef>
                <a:spcAft>
                  <a:spcPct val="20000"/>
                </a:spcAft>
              </a:pPr>
              <a:r>
                <a:rPr lang="en-US" sz="1650" dirty="0"/>
                <a:t>Authorizes funds for the long-term care ombudsman program &amp; services to prevent elder abuse, neglect, and exploitation.</a:t>
              </a:r>
            </a:p>
          </p:txBody>
        </p:sp>
      </p:grpSp>
      <p:sp>
        <p:nvSpPr>
          <p:cNvPr id="4" name="Slide Number Placeholder 3">
            <a:extLst>
              <a:ext uri="{FF2B5EF4-FFF2-40B4-BE49-F238E27FC236}">
                <a16:creationId xmlns:a16="http://schemas.microsoft.com/office/drawing/2014/main" id="{E8D46340-4975-4621-8D36-4D0FBB0DEE26}"/>
              </a:ext>
            </a:extLst>
          </p:cNvPr>
          <p:cNvSpPr>
            <a:spLocks noGrp="1"/>
          </p:cNvSpPr>
          <p:nvPr>
            <p:ph type="sldNum" sz="quarter" idx="12"/>
          </p:nvPr>
        </p:nvSpPr>
        <p:spPr/>
        <p:txBody>
          <a:bodyPr/>
          <a:lstStyle/>
          <a:p>
            <a:pPr defTabSz="685783"/>
            <a:fld id="{ED076490-EB40-A641-A897-AD17FAA32DF9}" type="slidenum">
              <a:rPr lang="en-US">
                <a:solidFill>
                  <a:prstClr val="white"/>
                </a:solidFill>
              </a:rPr>
              <a:pPr defTabSz="685783"/>
              <a:t>14</a:t>
            </a:fld>
            <a:endParaRPr lang="en-US" dirty="0">
              <a:solidFill>
                <a:prstClr val="white"/>
              </a:solidFill>
            </a:endParaRPr>
          </a:p>
        </p:txBody>
      </p:sp>
    </p:spTree>
    <p:extLst>
      <p:ext uri="{BB962C8B-B14F-4D97-AF65-F5344CB8AC3E}">
        <p14:creationId xmlns:p14="http://schemas.microsoft.com/office/powerpoint/2010/main" val="1590923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C8FDB-2FD4-21FC-FD6A-13F1D3DB0559}"/>
              </a:ext>
            </a:extLst>
          </p:cNvPr>
          <p:cNvSpPr>
            <a:spLocks noGrp="1"/>
          </p:cNvSpPr>
          <p:nvPr>
            <p:ph type="title"/>
          </p:nvPr>
        </p:nvSpPr>
        <p:spPr>
          <a:xfrm>
            <a:off x="457200" y="78080"/>
            <a:ext cx="8229600" cy="857250"/>
          </a:xfrm>
        </p:spPr>
        <p:txBody>
          <a:bodyPr/>
          <a:lstStyle/>
          <a:p>
            <a:r>
              <a:rPr lang="en-US" dirty="0"/>
              <a:t>The Aging Network</a:t>
            </a:r>
          </a:p>
        </p:txBody>
      </p:sp>
      <p:pic>
        <p:nvPicPr>
          <p:cNvPr id="6" name="Content Placeholder 5" descr="a heirarchy chart showing the Us Department of Health and Human Services at the top, next the Administration of Aging/Administration of COmmunity Living , then State Agencies on Aging (56) and Indian Tribal and Native Hawaiian Organizations (282). Under State Agencies on Aging is the Area Agencies on Aging(618) and the service providers(20,000)">
            <a:extLst>
              <a:ext uri="{FF2B5EF4-FFF2-40B4-BE49-F238E27FC236}">
                <a16:creationId xmlns:a16="http://schemas.microsoft.com/office/drawing/2014/main" id="{679CA8B9-917F-3BEC-3BAC-3898C655A305}"/>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720556" y="869985"/>
            <a:ext cx="7472867" cy="3181155"/>
          </a:xfrm>
        </p:spPr>
      </p:pic>
      <p:sp>
        <p:nvSpPr>
          <p:cNvPr id="4" name="Slide Number Placeholder 3">
            <a:extLst>
              <a:ext uri="{FF2B5EF4-FFF2-40B4-BE49-F238E27FC236}">
                <a16:creationId xmlns:a16="http://schemas.microsoft.com/office/drawing/2014/main" id="{5BC95DAB-0623-2333-9C11-C8111F50BEA7}"/>
              </a:ext>
            </a:extLst>
          </p:cNvPr>
          <p:cNvSpPr>
            <a:spLocks noGrp="1"/>
          </p:cNvSpPr>
          <p:nvPr>
            <p:ph type="sldNum" sz="quarter" idx="12"/>
          </p:nvPr>
        </p:nvSpPr>
        <p:spPr/>
        <p:txBody>
          <a:bodyPr/>
          <a:lstStyle/>
          <a:p>
            <a:fld id="{ED076490-EB40-A641-A897-AD17FAA32DF9}" type="slidenum">
              <a:rPr lang="en-US" smtClean="0"/>
              <a:pPr/>
              <a:t>15</a:t>
            </a:fld>
            <a:endParaRPr lang="en-US" dirty="0"/>
          </a:p>
        </p:txBody>
      </p:sp>
    </p:spTree>
    <p:extLst>
      <p:ext uri="{BB962C8B-B14F-4D97-AF65-F5344CB8AC3E}">
        <p14:creationId xmlns:p14="http://schemas.microsoft.com/office/powerpoint/2010/main" val="1834226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C3B3075-EF83-4128-AB21-5BFD13D21AAB}"/>
              </a:ext>
            </a:extLst>
          </p:cNvPr>
          <p:cNvSpPr>
            <a:spLocks noGrp="1"/>
          </p:cNvSpPr>
          <p:nvPr>
            <p:ph type="title"/>
          </p:nvPr>
        </p:nvSpPr>
        <p:spPr>
          <a:xfrm>
            <a:off x="233509" y="78079"/>
            <a:ext cx="8630712" cy="928395"/>
          </a:xfrm>
        </p:spPr>
        <p:txBody>
          <a:bodyPr>
            <a:no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ctr"/>
            <a:r>
              <a:rPr lang="en-US" sz="4050" dirty="0">
                <a:solidFill>
                  <a:schemeClr val="tx2"/>
                </a:solidFill>
                <a:latin typeface="Arial" panose="020B0604020202020204" pitchFamily="34" charset="0"/>
                <a:cs typeface="Arial" panose="020B0604020202020204" pitchFamily="34" charset="0"/>
              </a:rPr>
              <a:t>Engaging with SUAs</a:t>
            </a:r>
          </a:p>
        </p:txBody>
      </p:sp>
      <p:sp>
        <p:nvSpPr>
          <p:cNvPr id="8" name="TextBox 7">
            <a:extLst>
              <a:ext uri="{FF2B5EF4-FFF2-40B4-BE49-F238E27FC236}">
                <a16:creationId xmlns:a16="http://schemas.microsoft.com/office/drawing/2014/main" id="{9F7A22FA-CD6F-42FA-B480-968D39F6743C}"/>
              </a:ext>
            </a:extLst>
          </p:cNvPr>
          <p:cNvSpPr txBox="1"/>
          <p:nvPr/>
        </p:nvSpPr>
        <p:spPr>
          <a:xfrm>
            <a:off x="233509" y="3071592"/>
            <a:ext cx="4575716" cy="461665"/>
          </a:xfrm>
          <a:prstGeom prst="rect">
            <a:avLst/>
          </a:prstGeom>
          <a:noFill/>
        </p:spPr>
        <p:txBody>
          <a:bodyPr wrap="square">
            <a:spAutoFit/>
          </a:bodyPr>
          <a:ls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defTabSz="457189">
              <a:defRPr/>
            </a:pPr>
            <a:r>
              <a:rPr lang="en-US" dirty="0">
                <a:solidFill>
                  <a:prstClr val="white"/>
                </a:solidFill>
                <a:latin typeface="Calibri"/>
              </a:rPr>
              <a:t>Useful for cross-state comparisons </a:t>
            </a:r>
          </a:p>
        </p:txBody>
      </p:sp>
      <p:pic>
        <p:nvPicPr>
          <p:cNvPr id="4" name="Picture 3" descr="Map of the united states">
            <a:extLst>
              <a:ext uri="{FF2B5EF4-FFF2-40B4-BE49-F238E27FC236}">
                <a16:creationId xmlns:a16="http://schemas.microsoft.com/office/drawing/2014/main" id="{DF17204C-C2F9-4C9A-94B9-749A6721A80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89497" y="900578"/>
            <a:ext cx="6965005" cy="3619727"/>
          </a:xfrm>
          <a:prstGeom prst="rect">
            <a:avLst/>
          </a:prstGeom>
          <a:ln>
            <a:noFill/>
          </a:ln>
        </p:spPr>
      </p:pic>
      <p:sp>
        <p:nvSpPr>
          <p:cNvPr id="2" name="Slide Number Placeholder 3">
            <a:extLst>
              <a:ext uri="{FF2B5EF4-FFF2-40B4-BE49-F238E27FC236}">
                <a16:creationId xmlns:a16="http://schemas.microsoft.com/office/drawing/2014/main" id="{F5FE979D-6819-EE10-943B-264558BFC34A}"/>
              </a:ext>
            </a:extLst>
          </p:cNvPr>
          <p:cNvSpPr>
            <a:spLocks noGrp="1"/>
          </p:cNvSpPr>
          <p:nvPr>
            <p:ph type="sldNum" sz="quarter" idx="12"/>
          </p:nvPr>
        </p:nvSpPr>
        <p:spPr>
          <a:xfrm>
            <a:off x="985370" y="4790784"/>
            <a:ext cx="2133600" cy="274637"/>
          </a:xfrm>
        </p:spPr>
        <p:txBody>
          <a:bodyPr/>
          <a:lstStyle/>
          <a:p>
            <a:pPr defTabSz="685783"/>
            <a:fld id="{ED076490-EB40-A641-A897-AD17FAA32DF9}" type="slidenum">
              <a:rPr lang="en-US">
                <a:solidFill>
                  <a:prstClr val="white"/>
                </a:solidFill>
              </a:rPr>
              <a:pPr defTabSz="685783"/>
              <a:t>16</a:t>
            </a:fld>
            <a:endParaRPr lang="en-US" dirty="0">
              <a:solidFill>
                <a:prstClr val="white"/>
              </a:solidFill>
            </a:endParaRPr>
          </a:p>
        </p:txBody>
      </p:sp>
    </p:spTree>
    <p:extLst>
      <p:ext uri="{BB962C8B-B14F-4D97-AF65-F5344CB8AC3E}">
        <p14:creationId xmlns:p14="http://schemas.microsoft.com/office/powerpoint/2010/main" val="2662881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627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573C7-A584-4E97-9483-AF20D58921C8}"/>
              </a:ext>
            </a:extLst>
          </p:cNvPr>
          <p:cNvSpPr txBox="1">
            <a:spLocks noGrp="1"/>
          </p:cNvSpPr>
          <p:nvPr>
            <p:ph type="title" idx="4294967295"/>
          </p:nvPr>
        </p:nvSpPr>
        <p:spPr>
          <a:xfrm>
            <a:off x="4879415" y="3406419"/>
            <a:ext cx="3691410"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bg1"/>
                </a:solidFill>
                <a:effectLst/>
                <a:uLnTx/>
                <a:uFillTx/>
                <a:latin typeface="+mn-lt"/>
                <a:ea typeface="+mn-ea"/>
                <a:cs typeface="+mn-cs"/>
              </a:rPr>
              <a:t>Web: ADvancingStates.org</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bg1"/>
                </a:solidFill>
                <a:effectLst/>
                <a:uLnTx/>
                <a:uFillTx/>
                <a:latin typeface="+mn-lt"/>
                <a:ea typeface="+mn-ea"/>
                <a:cs typeface="+mn-cs"/>
              </a:rPr>
              <a:t>Email: Aging@advancingstates.org</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Box 3">
            <a:extLst>
              <a:ext uri="{FF2B5EF4-FFF2-40B4-BE49-F238E27FC236}">
                <a16:creationId xmlns:a16="http://schemas.microsoft.com/office/drawing/2014/main" id="{2F91E98D-F27A-675A-9EB9-568914EAE207}"/>
              </a:ext>
              <a:ext uri="{C183D7F6-B498-43B3-948B-1728B52AA6E4}">
                <adec:decorative xmlns:adec="http://schemas.microsoft.com/office/drawing/2017/decorative" val="1"/>
              </a:ext>
            </a:extLst>
          </p:cNvPr>
          <p:cNvSpPr txBox="1"/>
          <p:nvPr/>
        </p:nvSpPr>
        <p:spPr>
          <a:xfrm>
            <a:off x="2088107" y="4312271"/>
            <a:ext cx="6625989" cy="369332"/>
          </a:xfrm>
          <a:prstGeom prst="rect">
            <a:avLst/>
          </a:prstGeom>
          <a:noFill/>
        </p:spPr>
        <p:txBody>
          <a:bodyPr wrap="square">
            <a:spAutoFit/>
          </a:bodyPr>
          <a:lstStyle/>
          <a:p>
            <a:pPr defTabSz="685800">
              <a:spcAft>
                <a:spcPts val="1800"/>
              </a:spcAft>
            </a:pPr>
            <a:r>
              <a:rPr lang="en-US" b="1" dirty="0">
                <a:solidFill>
                  <a:prstClr val="black"/>
                </a:solidFill>
                <a:latin typeface="Calibri"/>
              </a:rPr>
              <a:t> </a:t>
            </a:r>
            <a:endParaRPr lang="en-US" dirty="0">
              <a:solidFill>
                <a:schemeClr val="bg1"/>
              </a:solidFill>
              <a:latin typeface="Calibri"/>
            </a:endParaRPr>
          </a:p>
        </p:txBody>
      </p:sp>
      <p:pic>
        <p:nvPicPr>
          <p:cNvPr id="7" name="Picture 6">
            <a:extLst>
              <a:ext uri="{FF2B5EF4-FFF2-40B4-BE49-F238E27FC236}">
                <a16:creationId xmlns:a16="http://schemas.microsoft.com/office/drawing/2014/main" id="{FCAF18E4-FBF7-1A74-AFF1-38B0434CB0A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282252" y="4389572"/>
            <a:ext cx="658425" cy="652329"/>
          </a:xfrm>
          <a:prstGeom prst="rect">
            <a:avLst/>
          </a:prstGeom>
        </p:spPr>
      </p:pic>
    </p:spTree>
    <p:extLst>
      <p:ext uri="{BB962C8B-B14F-4D97-AF65-F5344CB8AC3E}">
        <p14:creationId xmlns:p14="http://schemas.microsoft.com/office/powerpoint/2010/main" val="1863977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5">
            <a:extLst>
              <a:ext uri="{FF2B5EF4-FFF2-40B4-BE49-F238E27FC236}">
                <a16:creationId xmlns:a16="http://schemas.microsoft.com/office/drawing/2014/main" id="{98902913-D0E4-4165-A54B-22ADD20F7FF4}"/>
              </a:ext>
            </a:extLst>
          </p:cNvPr>
          <p:cNvSpPr txBox="1">
            <a:spLocks noGrp="1" noChangeArrowheads="1"/>
          </p:cNvSpPr>
          <p:nvPr>
            <p:ph type="title" idx="4294967295"/>
          </p:nvPr>
        </p:nvSpPr>
        <p:spPr bwMode="auto">
          <a:xfrm>
            <a:off x="495657" y="2214844"/>
            <a:ext cx="7819402" cy="1598771"/>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en-US" altLang="en-US" sz="2400" b="1" i="0" u="none" strike="noStrike" kern="1200" cap="none" spc="0" normalizeH="0" baseline="0" noProof="0" dirty="0">
                <a:ln>
                  <a:noFill/>
                </a:ln>
                <a:solidFill>
                  <a:srgbClr val="0032A0"/>
                </a:solidFill>
                <a:effectLst/>
                <a:uLnTx/>
                <a:uFillTx/>
                <a:latin typeface="+mn-lt"/>
                <a:ea typeface="Verdana" panose="020B0604030504040204" pitchFamily="34" charset="0"/>
                <a:cs typeface="+mn-cs"/>
              </a:rPr>
              <a:t>Area Agencies on Aging: </a:t>
            </a:r>
            <a:r>
              <a:rPr kumimoji="0" lang="en-US" altLang="en-US" sz="2100" b="1" i="1" u="none" strike="noStrike" kern="1200" cap="none" spc="0" normalizeH="0" baseline="0" noProof="0" dirty="0">
                <a:ln>
                  <a:noFill/>
                </a:ln>
                <a:solidFill>
                  <a:srgbClr val="0032A0"/>
                </a:solidFill>
                <a:effectLst/>
                <a:uLnTx/>
                <a:uFillTx/>
                <a:latin typeface="+mn-lt"/>
                <a:ea typeface="Verdana" panose="020B0604030504040204" pitchFamily="34" charset="0"/>
                <a:cs typeface="+mn-cs"/>
              </a:rPr>
              <a:t>Local Leaders in Aging and Community Living</a:t>
            </a:r>
          </a:p>
          <a:p>
            <a:pPr marL="0" marR="0" lvl="0" indent="0" algn="ctr" defTabSz="685800" rtl="0" eaLnBrk="1" fontAlgn="auto" latinLnBrk="0" hangingPunct="1">
              <a:lnSpc>
                <a:spcPct val="100000"/>
              </a:lnSpc>
              <a:spcBef>
                <a:spcPct val="50000"/>
              </a:spcBef>
              <a:spcAft>
                <a:spcPts val="0"/>
              </a:spcAft>
              <a:buClrTx/>
              <a:buSzTx/>
              <a:buFontTx/>
              <a:buNone/>
              <a:tabLst/>
              <a:defRPr/>
            </a:pPr>
            <a:endParaRPr kumimoji="0" lang="en-US" sz="1500" b="1" i="0" u="none" strike="noStrike" kern="1200" cap="none" spc="0" normalizeH="0" baseline="0" noProof="0" dirty="0">
              <a:ln>
                <a:noFill/>
              </a:ln>
              <a:solidFill>
                <a:srgbClr val="0032A0"/>
              </a:solidFill>
              <a:effectLst/>
              <a:uLnTx/>
              <a:uFillTx/>
              <a:latin typeface="+mn-lt"/>
              <a:ea typeface="Verdana" panose="020B0604030504040204" pitchFamily="34" charset="0"/>
              <a:cs typeface="+mn-cs"/>
            </a:endParaRPr>
          </a:p>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en-US" altLang="en-US" sz="1013" b="1" i="0" u="none" strike="noStrike" kern="1200" cap="none" spc="0" normalizeH="0" baseline="0" noProof="0" dirty="0">
                <a:ln>
                  <a:noFill/>
                </a:ln>
                <a:solidFill>
                  <a:srgbClr val="0032A0"/>
                </a:solidFill>
                <a:effectLst/>
                <a:uLnTx/>
                <a:uFillTx/>
                <a:latin typeface="+mn-lt"/>
                <a:ea typeface="Verdana" panose="020B0604030504040204" pitchFamily="34" charset="0"/>
                <a:cs typeface="+mn-cs"/>
              </a:rPr>
              <a:t>Deborah Stone-Walls, Chief of Programs and Services</a:t>
            </a:r>
          </a:p>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en-US" altLang="en-US" sz="1013" b="1" i="0" u="none" strike="noStrike" kern="1200" cap="none" spc="0" normalizeH="0" baseline="0" noProof="0" dirty="0">
                <a:ln>
                  <a:noFill/>
                </a:ln>
                <a:solidFill>
                  <a:srgbClr val="7030A0"/>
                </a:solidFill>
                <a:effectLst/>
                <a:uLnTx/>
                <a:uFillTx/>
                <a:latin typeface="+mn-lt"/>
                <a:ea typeface="Verdana" panose="020B0604030504040204" pitchFamily="34" charset="0"/>
                <a:cs typeface="+mn-cs"/>
              </a:rPr>
              <a:t>Updated January 2026</a:t>
            </a:r>
          </a:p>
        </p:txBody>
      </p:sp>
      <p:pic>
        <p:nvPicPr>
          <p:cNvPr id="4" name="Picture 3" descr="USAging Logo, Text reads Leaders in Aging Well at Home">
            <a:extLst>
              <a:ext uri="{FF2B5EF4-FFF2-40B4-BE49-F238E27FC236}">
                <a16:creationId xmlns:a16="http://schemas.microsoft.com/office/drawing/2014/main" id="{C89AF17C-7888-4469-B323-16F8217764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27638" y="381309"/>
            <a:ext cx="3488724" cy="1312273"/>
          </a:xfrm>
          <a:prstGeom prst="rect">
            <a:avLst/>
          </a:prstGeom>
        </p:spPr>
      </p:pic>
      <p:pic>
        <p:nvPicPr>
          <p:cNvPr id="2" name="Picture 1">
            <a:extLst>
              <a:ext uri="{FF2B5EF4-FFF2-40B4-BE49-F238E27FC236}">
                <a16:creationId xmlns:a16="http://schemas.microsoft.com/office/drawing/2014/main" id="{FC3CFAC3-F989-FA87-88B9-6A7901A5A25B}"/>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0248" y="4533090"/>
            <a:ext cx="494027" cy="489453"/>
          </a:xfrm>
          <a:prstGeom prst="rect">
            <a:avLst/>
          </a:prstGeom>
        </p:spPr>
      </p:pic>
    </p:spTree>
    <p:extLst>
      <p:ext uri="{BB962C8B-B14F-4D97-AF65-F5344CB8AC3E}">
        <p14:creationId xmlns:p14="http://schemas.microsoft.com/office/powerpoint/2010/main" val="10772003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s to represent the growth in population from 2019-2040 Text reads: An Aging Nation&#10;&#10;In 2019, 16 percent of-or 54.1 million-Americans were&#10;age 65 or older. With an estimated 10,000 people&#10;turning 65 each day, by 2040, an estimated 80.8&#10;million-or one in five Americans-will be age 65 or&#10;older.1&#10;&#10;These numbers represent unprecedented&#10;demographic change and are driving a corresponding&#10;increase in the need and demand for health and social&#10;services to support a sound quality of life for millions&#10;of older Americans. ">
            <a:extLst>
              <a:ext uri="{FF2B5EF4-FFF2-40B4-BE49-F238E27FC236}">
                <a16:creationId xmlns:a16="http://schemas.microsoft.com/office/drawing/2014/main" id="{FEAA570D-9A8A-DF44-2C1F-EAC7DF2EB446}"/>
              </a:ext>
            </a:extLst>
          </p:cNvPr>
          <p:cNvPicPr>
            <a:picLocks noChangeAspect="1"/>
          </p:cNvPicPr>
          <p:nvPr/>
        </p:nvPicPr>
        <p:blipFill>
          <a:blip r:embed="rId3"/>
          <a:stretch>
            <a:fillRect/>
          </a:stretch>
        </p:blipFill>
        <p:spPr>
          <a:xfrm>
            <a:off x="390145" y="397237"/>
            <a:ext cx="8260080" cy="3752777"/>
          </a:xfrm>
          <a:prstGeom prst="rect">
            <a:avLst/>
          </a:prstGeom>
        </p:spPr>
      </p:pic>
      <p:sp>
        <p:nvSpPr>
          <p:cNvPr id="4" name="Rectangle 3">
            <a:extLst>
              <a:ext uri="{FF2B5EF4-FFF2-40B4-BE49-F238E27FC236}">
                <a16:creationId xmlns:a16="http://schemas.microsoft.com/office/drawing/2014/main" id="{EBDF6A8E-8B9B-07DD-6F9D-990F8886CC5C}"/>
              </a:ext>
              <a:ext uri="{C183D7F6-B498-43B3-948B-1728B52AA6E4}">
                <adec:decorative xmlns:adec="http://schemas.microsoft.com/office/drawing/2017/decorative" val="1"/>
              </a:ext>
            </a:extLst>
          </p:cNvPr>
          <p:cNvSpPr/>
          <p:nvPr/>
        </p:nvSpPr>
        <p:spPr>
          <a:xfrm>
            <a:off x="914400" y="920885"/>
            <a:ext cx="2399489" cy="440987"/>
          </a:xfrm>
          <a:prstGeom prst="rect">
            <a:avLst/>
          </a:prstGeom>
          <a:solidFill>
            <a:srgbClr val="FED34C"/>
          </a:solidFill>
          <a:ln>
            <a:solidFill>
              <a:srgbClr val="FED34C"/>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CA79089-6240-687C-64AC-B2A1ECF3EC67}"/>
              </a:ext>
            </a:extLst>
          </p:cNvPr>
          <p:cNvSpPr>
            <a:spLocks noGrp="1"/>
          </p:cNvSpPr>
          <p:nvPr>
            <p:ph type="title" idx="4294967295"/>
          </p:nvPr>
        </p:nvSpPr>
        <p:spPr>
          <a:xfrm>
            <a:off x="867155" y="423799"/>
            <a:ext cx="7886700" cy="994172"/>
          </a:xfrm>
        </p:spPr>
        <p:txBody>
          <a:bodyPr/>
          <a:lstStyle/>
          <a:p>
            <a:r>
              <a:rPr lang="en-US" dirty="0"/>
              <a:t>An Aging Nation</a:t>
            </a:r>
          </a:p>
        </p:txBody>
      </p:sp>
    </p:spTree>
    <p:extLst>
      <p:ext uri="{BB962C8B-B14F-4D97-AF65-F5344CB8AC3E}">
        <p14:creationId xmlns:p14="http://schemas.microsoft.com/office/powerpoint/2010/main" val="1975711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0BC333-C694-CA54-06C3-4C1D2FED4C95}"/>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C5BEDB67-3CCE-2DD6-8B35-4488EE1458CC}"/>
              </a:ext>
              <a:ext uri="{C183D7F6-B498-43B3-948B-1728B52AA6E4}">
                <adec:decorative xmlns:adec="http://schemas.microsoft.com/office/drawing/2017/decorative" val="1"/>
              </a:ext>
            </a:extLst>
          </p:cNvPr>
          <p:cNvSpPr/>
          <p:nvPr/>
        </p:nvSpPr>
        <p:spPr>
          <a:xfrm>
            <a:off x="0" y="-14521"/>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l="-3191" r="-3191"/>
            </a:stretch>
          </a:blipFill>
        </p:spPr>
        <p:txBody>
          <a:bodyPr/>
          <a:lstStyle/>
          <a:p>
            <a:endParaRPr lang="en-US" sz="900">
              <a:latin typeface="Cerebri Bold" panose="020B0604020202020204" charset="0"/>
            </a:endParaRPr>
          </a:p>
        </p:txBody>
      </p:sp>
      <p:grpSp>
        <p:nvGrpSpPr>
          <p:cNvPr id="3" name="Group 3">
            <a:extLst>
              <a:ext uri="{FF2B5EF4-FFF2-40B4-BE49-F238E27FC236}">
                <a16:creationId xmlns:a16="http://schemas.microsoft.com/office/drawing/2014/main" id="{8C041122-4A94-704C-8BA2-15B1EE918DC7}"/>
              </a:ext>
              <a:ext uri="{C183D7F6-B498-43B3-948B-1728B52AA6E4}">
                <adec:decorative xmlns:adec="http://schemas.microsoft.com/office/drawing/2017/decorative" val="1"/>
              </a:ext>
            </a:extLst>
          </p:cNvPr>
          <p:cNvGrpSpPr/>
          <p:nvPr/>
        </p:nvGrpSpPr>
        <p:grpSpPr>
          <a:xfrm>
            <a:off x="-1" y="4860866"/>
            <a:ext cx="3125821" cy="262644"/>
            <a:chOff x="0" y="0"/>
            <a:chExt cx="2442746" cy="548645"/>
          </a:xfrm>
          <a:solidFill>
            <a:schemeClr val="tx2">
              <a:lumMod val="50000"/>
            </a:schemeClr>
          </a:solidFill>
        </p:grpSpPr>
        <p:sp>
          <p:nvSpPr>
            <p:cNvPr id="4" name="Freeform 4">
              <a:extLst>
                <a:ext uri="{FF2B5EF4-FFF2-40B4-BE49-F238E27FC236}">
                  <a16:creationId xmlns:a16="http://schemas.microsoft.com/office/drawing/2014/main" id="{61A5207E-EAC8-4B28-4871-F9ECCE612869}"/>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5" name="TextBox 5">
              <a:extLst>
                <a:ext uri="{FF2B5EF4-FFF2-40B4-BE49-F238E27FC236}">
                  <a16:creationId xmlns:a16="http://schemas.microsoft.com/office/drawing/2014/main" id="{7F306900-2ACF-73E5-9E5C-73368050A574}"/>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6" name="Group 6">
            <a:extLst>
              <a:ext uri="{FF2B5EF4-FFF2-40B4-BE49-F238E27FC236}">
                <a16:creationId xmlns:a16="http://schemas.microsoft.com/office/drawing/2014/main" id="{1B044AFD-9E9E-9CF5-90DB-3F08B861CD6C}"/>
              </a:ext>
              <a:ext uri="{C183D7F6-B498-43B3-948B-1728B52AA6E4}">
                <adec:decorative xmlns:adec="http://schemas.microsoft.com/office/drawing/2017/decorative" val="1"/>
              </a:ext>
            </a:extLst>
          </p:cNvPr>
          <p:cNvGrpSpPr/>
          <p:nvPr/>
        </p:nvGrpSpPr>
        <p:grpSpPr>
          <a:xfrm>
            <a:off x="0" y="54582"/>
            <a:ext cx="4637400" cy="1249567"/>
            <a:chOff x="0" y="0"/>
            <a:chExt cx="2442746" cy="548645"/>
          </a:xfrm>
          <a:solidFill>
            <a:schemeClr val="tx2">
              <a:lumMod val="50000"/>
            </a:schemeClr>
          </a:solidFill>
        </p:grpSpPr>
        <p:sp>
          <p:nvSpPr>
            <p:cNvPr id="7" name="Freeform 7">
              <a:extLst>
                <a:ext uri="{FF2B5EF4-FFF2-40B4-BE49-F238E27FC236}">
                  <a16:creationId xmlns:a16="http://schemas.microsoft.com/office/drawing/2014/main" id="{17915D3C-70AA-62B0-8446-9F045304144D}"/>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8" name="TextBox 8">
              <a:extLst>
                <a:ext uri="{FF2B5EF4-FFF2-40B4-BE49-F238E27FC236}">
                  <a16:creationId xmlns:a16="http://schemas.microsoft.com/office/drawing/2014/main" id="{0DD9373A-E620-046A-2E0C-452FB324CDCE}"/>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37" name="Group 4">
            <a:extLst>
              <a:ext uri="{FF2B5EF4-FFF2-40B4-BE49-F238E27FC236}">
                <a16:creationId xmlns:a16="http://schemas.microsoft.com/office/drawing/2014/main" id="{79AC584C-7DC0-44FB-F763-00C3D838107E}"/>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8" name="Freeform 5" descr="ATAP AT3 Logo with a four colored square surrounding it.">
              <a:extLst>
                <a:ext uri="{FF2B5EF4-FFF2-40B4-BE49-F238E27FC236}">
                  <a16:creationId xmlns:a16="http://schemas.microsoft.com/office/drawing/2014/main" id="{FFC80DDB-9B56-EAC8-2680-8E9E0E8EDC86}"/>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4"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40" name="TextBox 18">
            <a:extLst>
              <a:ext uri="{FF2B5EF4-FFF2-40B4-BE49-F238E27FC236}">
                <a16:creationId xmlns:a16="http://schemas.microsoft.com/office/drawing/2014/main" id="{C41DC9BA-E74F-14D5-309E-59866E451679}"/>
              </a:ext>
            </a:extLst>
          </p:cNvPr>
          <p:cNvSpPr txBox="1">
            <a:spLocks noGrp="1"/>
          </p:cNvSpPr>
          <p:nvPr>
            <p:ph type="title" idx="4294967295"/>
          </p:nvPr>
        </p:nvSpPr>
        <p:spPr>
          <a:xfrm>
            <a:off x="-137786" y="319609"/>
            <a:ext cx="5021663" cy="52623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defTabSz="457200" rtl="0" eaLnBrk="1" fontAlgn="auto" latinLnBrk="0" hangingPunct="1">
              <a:lnSpc>
                <a:spcPts val="448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Cerebri Bold" panose="020B0604020202020204" charset="0"/>
                <a:ea typeface="Helvetica World Bold"/>
                <a:cs typeface="Helvetica World Bold"/>
                <a:sym typeface="Helvetica World Bold"/>
              </a:rPr>
              <a:t>Reminders</a:t>
            </a:r>
          </a:p>
        </p:txBody>
      </p:sp>
      <p:sp>
        <p:nvSpPr>
          <p:cNvPr id="30" name="TextBox 30">
            <a:extLst>
              <a:ext uri="{FF2B5EF4-FFF2-40B4-BE49-F238E27FC236}">
                <a16:creationId xmlns:a16="http://schemas.microsoft.com/office/drawing/2014/main" id="{6DD4DB55-E935-7D4F-86D2-34C3686A4B73}"/>
              </a:ext>
            </a:extLst>
          </p:cNvPr>
          <p:cNvSpPr txBox="1"/>
          <p:nvPr/>
        </p:nvSpPr>
        <p:spPr>
          <a:xfrm>
            <a:off x="180937" y="1879415"/>
            <a:ext cx="8651778" cy="2215991"/>
          </a:xfrm>
          <a:prstGeom prst="rect">
            <a:avLst/>
          </a:prstGeom>
        </p:spPr>
        <p:txBody>
          <a:bodyPr wrap="square" lIns="0" tIns="0" rIns="0" bIns="0" rtlCol="0" anchor="t">
            <a:spAutoFit/>
          </a:bodyPr>
          <a:lstStyle/>
          <a:p>
            <a:pPr marL="285750" indent="-285750">
              <a:buFont typeface="Arial" panose="020B0604020202020204" pitchFamily="34" charset="0"/>
              <a:buChar char="•"/>
            </a:pPr>
            <a:r>
              <a:rPr lang="en-US" dirty="0">
                <a:latin typeface="Cerebri Bold" panose="020B0604020202020204" charset="0"/>
              </a:rPr>
              <a:t>To see captions, click on the CC button on the </a:t>
            </a:r>
          </a:p>
          <a:p>
            <a:r>
              <a:rPr lang="en-US" dirty="0">
                <a:latin typeface="Cerebri Bold" panose="020B0604020202020204" charset="0"/>
              </a:rPr>
              <a:t>     control panel.</a:t>
            </a:r>
          </a:p>
          <a:p>
            <a:endParaRPr lang="en-US" dirty="0">
              <a:latin typeface="Cerebri Bold" panose="020B0604020202020204" charset="0"/>
            </a:endParaRPr>
          </a:p>
          <a:p>
            <a:pPr marL="285750" indent="-285750">
              <a:buFont typeface="Arial" panose="020B0604020202020204" pitchFamily="34" charset="0"/>
              <a:buChar char="•"/>
            </a:pPr>
            <a:r>
              <a:rPr lang="en-US" dirty="0">
                <a:latin typeface="Cerebri Bold" panose="020B0604020202020204" charset="0"/>
              </a:rPr>
              <a:t>Please enter questions/comments in the Q&amp;A window.  Comments will be addressed at logical stopping points or at the conclusion of the webinar.</a:t>
            </a:r>
          </a:p>
          <a:p>
            <a:endParaRPr lang="en-US" dirty="0">
              <a:latin typeface="Cerebri Bold" panose="020B0604020202020204" charset="0"/>
            </a:endParaRPr>
          </a:p>
          <a:p>
            <a:pPr marL="285750" indent="-285750">
              <a:buFont typeface="Arial" panose="020B0604020202020204" pitchFamily="34" charset="0"/>
              <a:buChar char="•"/>
            </a:pPr>
            <a:r>
              <a:rPr lang="en-US" dirty="0">
                <a:latin typeface="Cerebri Bold" panose="020B0604020202020204" charset="0"/>
              </a:rPr>
              <a:t>Please complete post-webinar survey that will immediately follow the webinar; we would like to know if the information provided was helpful.</a:t>
            </a:r>
          </a:p>
        </p:txBody>
      </p:sp>
      <p:sp>
        <p:nvSpPr>
          <p:cNvPr id="16" name="Freeform 9" descr="Older woman with crutches sitting at a table smiling at younger  woman">
            <a:extLst>
              <a:ext uri="{FF2B5EF4-FFF2-40B4-BE49-F238E27FC236}">
                <a16:creationId xmlns:a16="http://schemas.microsoft.com/office/drawing/2014/main" id="{8E112D19-37AB-982F-567F-BA8EC6E324A6}"/>
              </a:ext>
            </a:extLst>
          </p:cNvPr>
          <p:cNvSpPr/>
          <p:nvPr/>
        </p:nvSpPr>
        <p:spPr>
          <a:xfrm>
            <a:off x="5649068" y="140033"/>
            <a:ext cx="3131765" cy="2069546"/>
          </a:xfrm>
          <a:custGeom>
            <a:avLst/>
            <a:gdLst/>
            <a:ahLst/>
            <a:cxnLst/>
            <a:rect l="l" t="t" r="r" b="b"/>
            <a:pathLst>
              <a:path w="8625232" h="5755382">
                <a:moveTo>
                  <a:pt x="0" y="0"/>
                </a:moveTo>
                <a:lnTo>
                  <a:pt x="8625232" y="0"/>
                </a:lnTo>
                <a:lnTo>
                  <a:pt x="8625232" y="5755382"/>
                </a:lnTo>
                <a:lnTo>
                  <a:pt x="0" y="5755382"/>
                </a:lnTo>
                <a:lnTo>
                  <a:pt x="0" y="0"/>
                </a:lnTo>
                <a:close/>
              </a:path>
            </a:pathLst>
          </a:custGeom>
          <a:blipFill>
            <a:blip r:embed="rId5" cstate="screen">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p:spPr>
        <p:txBody>
          <a:bodyPr/>
          <a:lstStyle/>
          <a:p>
            <a:endParaRPr lang="en-US"/>
          </a:p>
        </p:txBody>
      </p:sp>
    </p:spTree>
    <p:extLst>
      <p:ext uri="{BB962C8B-B14F-4D97-AF65-F5344CB8AC3E}">
        <p14:creationId xmlns:p14="http://schemas.microsoft.com/office/powerpoint/2010/main" val="4139841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2A4EF-2E90-32F8-21BB-662A4B2C44AE}"/>
              </a:ext>
            </a:extLst>
          </p:cNvPr>
          <p:cNvSpPr>
            <a:spLocks noGrp="1"/>
          </p:cNvSpPr>
          <p:nvPr>
            <p:ph type="title" idx="4294967295"/>
          </p:nvPr>
        </p:nvSpPr>
        <p:spPr/>
        <p:txBody>
          <a:bodyPr/>
          <a:lstStyle/>
          <a:p>
            <a:r>
              <a:rPr lang="en-US" dirty="0">
                <a:solidFill>
                  <a:schemeClr val="bg1"/>
                </a:solidFill>
              </a:rPr>
              <a:t>90% of Adults  </a:t>
            </a:r>
          </a:p>
        </p:txBody>
      </p:sp>
      <p:pic>
        <p:nvPicPr>
          <p:cNvPr id="10242" name="Picture 3" descr="90Percent_ofAdultsHom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4600" y="232174"/>
            <a:ext cx="4114800" cy="4098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5781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DEB32-F52C-BFDC-3DB4-FD9526041722}"/>
              </a:ext>
            </a:extLst>
          </p:cNvPr>
          <p:cNvSpPr>
            <a:spLocks noGrp="1"/>
          </p:cNvSpPr>
          <p:nvPr>
            <p:ph type="title"/>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latin typeface="Verdana" panose="020B0604030504040204" pitchFamily="34" charset="0"/>
                <a:ea typeface="Verdana" panose="020B0604030504040204" pitchFamily="34" charset="0"/>
              </a:rPr>
              <a:t>The National Aging Network</a:t>
            </a:r>
          </a:p>
        </p:txBody>
      </p:sp>
      <p:sp>
        <p:nvSpPr>
          <p:cNvPr id="3" name="Content Placeholder 2">
            <a:extLst>
              <a:ext uri="{FF2B5EF4-FFF2-40B4-BE49-F238E27FC236}">
                <a16:creationId xmlns:a16="http://schemas.microsoft.com/office/drawing/2014/main" id="{792D9201-70B5-E11A-F448-E6D94E9F231B}"/>
              </a:ext>
            </a:extLst>
          </p:cNvPr>
          <p:cNvSpPr>
            <a:spLocks noGrp="1"/>
          </p:cNvSpPr>
          <p:nvPr>
            <p:ph idx="1"/>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latin typeface="Verdana" panose="020B0604030504040204" pitchFamily="34" charset="0"/>
                <a:ea typeface="Verdana" panose="020B0604030504040204" pitchFamily="34" charset="0"/>
              </a:rPr>
              <a:t>Mission = To develop a comprehensive and coordinated system of home and community-based long-term services and supports (LTSS) that is responsive to the needs and preferences of older adults and caregivers</a:t>
            </a:r>
          </a:p>
          <a:p>
            <a:r>
              <a:rPr lang="en-US" dirty="0">
                <a:latin typeface="Verdana" panose="020B0604030504040204" pitchFamily="34" charset="0"/>
                <a:ea typeface="Verdana" panose="020B0604030504040204" pitchFamily="34" charset="0"/>
              </a:rPr>
              <a:t>Meet people where they are, provide alternatives to nursing home care</a:t>
            </a:r>
          </a:p>
          <a:p>
            <a:r>
              <a:rPr lang="en-US" dirty="0">
                <a:latin typeface="Verdana" panose="020B0604030504040204" pitchFamily="34" charset="0"/>
                <a:ea typeface="Verdana" panose="020B0604030504040204" pitchFamily="34" charset="0"/>
              </a:rPr>
              <a:t>Access point for information on all things LTSS</a:t>
            </a:r>
          </a:p>
          <a:p>
            <a:endParaRPr lang="en-US"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6801319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09A42-21D0-A025-A5E0-47A2E1F7CD66}"/>
              </a:ext>
            </a:extLst>
          </p:cNvPr>
          <p:cNvSpPr>
            <a:spLocks noGrp="1"/>
          </p:cNvSpPr>
          <p:nvPr>
            <p:ph type="title"/>
          </p:nvPr>
        </p:nvSpPr>
        <p:spPr>
          <a:xfrm>
            <a:off x="362609" y="70465"/>
            <a:ext cx="7886700" cy="994172"/>
          </a:xfrm>
        </p:spPr>
        <p:txBody>
          <a:bodyPr>
            <a:normAutofit/>
          </a:bodyPr>
          <a:lstStyle/>
          <a:p>
            <a:r>
              <a:rPr lang="en-US" sz="3800" dirty="0"/>
              <a:t>The Aging Network</a:t>
            </a:r>
            <a:r>
              <a:rPr lang="en-US" sz="3800" dirty="0">
                <a:solidFill>
                  <a:schemeClr val="bg1"/>
                </a:solidFill>
              </a:rPr>
              <a:t>-2</a:t>
            </a:r>
          </a:p>
        </p:txBody>
      </p:sp>
      <p:pic>
        <p:nvPicPr>
          <p:cNvPr id="7" name="Content Placeholder 6" descr="A flow chart representing federal government&gt;State Units on Aging&gt;Area Agencies on Aging&gt;Local Service Providers. The Federal government also points to Tribes=Title VI Aging Programs">
            <a:extLst>
              <a:ext uri="{FF2B5EF4-FFF2-40B4-BE49-F238E27FC236}">
                <a16:creationId xmlns:a16="http://schemas.microsoft.com/office/drawing/2014/main" id="{44C7D532-FBE6-D35B-6F51-D3628FF5438F}"/>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62609" y="778213"/>
            <a:ext cx="7390082" cy="2706540"/>
          </a:xfrm>
          <a:prstGeom prst="rect">
            <a:avLst/>
          </a:prstGeom>
        </p:spPr>
      </p:pic>
      <p:sp>
        <p:nvSpPr>
          <p:cNvPr id="9" name="TextBox 8">
            <a:extLst>
              <a:ext uri="{FF2B5EF4-FFF2-40B4-BE49-F238E27FC236}">
                <a16:creationId xmlns:a16="http://schemas.microsoft.com/office/drawing/2014/main" id="{C9A21234-2C4E-0329-ABB7-A5D09DE22EC1}"/>
              </a:ext>
            </a:extLst>
          </p:cNvPr>
          <p:cNvSpPr txBox="1"/>
          <p:nvPr/>
        </p:nvSpPr>
        <p:spPr>
          <a:xfrm>
            <a:off x="698846" y="3906078"/>
            <a:ext cx="4573242" cy="369332"/>
          </a:xfrm>
          <a:prstGeom prst="rect">
            <a:avLst/>
          </a:prstGeom>
          <a:noFill/>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sz="1800" b="1" dirty="0">
                <a:latin typeface="Verdana" panose="020B0604030504040204" pitchFamily="34" charset="0"/>
                <a:ea typeface="Verdana" panose="020B0604030504040204" pitchFamily="34" charset="0"/>
              </a:rPr>
              <a:t>TRIBES</a:t>
            </a:r>
            <a:r>
              <a:rPr lang="en-US" altLang="en-US" sz="1800" dirty="0">
                <a:latin typeface="Verdana" panose="020B0604030504040204" pitchFamily="34" charset="0"/>
                <a:ea typeface="Verdana" panose="020B0604030504040204" pitchFamily="34" charset="0"/>
              </a:rPr>
              <a:t> = Title VI Aging Programs</a:t>
            </a:r>
          </a:p>
        </p:txBody>
      </p:sp>
      <p:sp>
        <p:nvSpPr>
          <p:cNvPr id="10" name="Arrow: Down 9">
            <a:extLst>
              <a:ext uri="{FF2B5EF4-FFF2-40B4-BE49-F238E27FC236}">
                <a16:creationId xmlns:a16="http://schemas.microsoft.com/office/drawing/2014/main" id="{54A48216-6914-1D60-88DD-7E0D1CF9B253}"/>
              </a:ext>
              <a:ext uri="{C183D7F6-B498-43B3-948B-1728B52AA6E4}">
                <adec:decorative xmlns:adec="http://schemas.microsoft.com/office/drawing/2017/decorative" val="1"/>
              </a:ext>
            </a:extLst>
          </p:cNvPr>
          <p:cNvSpPr/>
          <p:nvPr/>
        </p:nvSpPr>
        <p:spPr>
          <a:xfrm>
            <a:off x="1207605" y="3276031"/>
            <a:ext cx="700709" cy="41744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US" sz="1013"/>
          </a:p>
        </p:txBody>
      </p:sp>
    </p:spTree>
    <p:extLst>
      <p:ext uri="{BB962C8B-B14F-4D97-AF65-F5344CB8AC3E}">
        <p14:creationId xmlns:p14="http://schemas.microsoft.com/office/powerpoint/2010/main" val="17814187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b="1" dirty="0">
                <a:latin typeface="Verdana" panose="020B0604030504040204" pitchFamily="34" charset="0"/>
                <a:ea typeface="Verdana" panose="020B0604030504040204" pitchFamily="34" charset="0"/>
              </a:rPr>
              <a:t>Nationwide Network with a Local Flavor</a:t>
            </a:r>
          </a:p>
        </p:txBody>
      </p:sp>
      <p:sp>
        <p:nvSpPr>
          <p:cNvPr id="24579" name="Rectangle 3"/>
          <p:cNvSpPr>
            <a:spLocks noGrp="1" noChangeArrowheads="1"/>
          </p:cNvSpPr>
          <p:nvPr>
            <p:ph type="body" idx="1"/>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90000"/>
              </a:lnSpc>
            </a:pPr>
            <a:r>
              <a:rPr lang="en-US" altLang="en-US" dirty="0">
                <a:latin typeface="Verdana" panose="020B0604030504040204" pitchFamily="34" charset="0"/>
                <a:ea typeface="Verdana" panose="020B0604030504040204" pitchFamily="34" charset="0"/>
              </a:rPr>
              <a:t>There are 613 AAAs serving older adults in virtually every community in the nation. </a:t>
            </a:r>
          </a:p>
          <a:p>
            <a:pPr>
              <a:lnSpc>
                <a:spcPct val="90000"/>
              </a:lnSpc>
            </a:pPr>
            <a:r>
              <a:rPr lang="en-US" altLang="en-US" dirty="0">
                <a:latin typeface="Verdana" panose="020B0604030504040204" pitchFamily="34" charset="0"/>
                <a:ea typeface="Verdana" panose="020B0604030504040204" pitchFamily="34" charset="0"/>
              </a:rPr>
              <a:t>In a few small or sparsely populated states, the state serves the AAA function (AK, DE, ND, NH, NV, RI, SD, WY). </a:t>
            </a:r>
          </a:p>
          <a:p>
            <a:pPr>
              <a:lnSpc>
                <a:spcPct val="90000"/>
              </a:lnSpc>
            </a:pPr>
            <a:r>
              <a:rPr lang="en-US" altLang="en-US" dirty="0">
                <a:latin typeface="Verdana" panose="020B0604030504040204" pitchFamily="34" charset="0"/>
                <a:ea typeface="Verdana" panose="020B0604030504040204" pitchFamily="34" charset="0"/>
              </a:rPr>
              <a:t>The OAA is foundational for all AAAs, but because the law calls for local control and decision-making, AAAs adapt to the unique demands of their communities to provide innovative programs that support the health and independence of older adults. </a:t>
            </a:r>
          </a:p>
        </p:txBody>
      </p:sp>
    </p:spTree>
    <p:extLst>
      <p:ext uri="{BB962C8B-B14F-4D97-AF65-F5344CB8AC3E}">
        <p14:creationId xmlns:p14="http://schemas.microsoft.com/office/powerpoint/2010/main" val="3547266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63C5B-DDE0-7544-05E7-70F92568545E}"/>
              </a:ext>
            </a:extLst>
          </p:cNvPr>
          <p:cNvSpPr>
            <a:spLocks noGrp="1"/>
          </p:cNvSpPr>
          <p:nvPr>
            <p:ph type="title"/>
          </p:nvPr>
        </p:nvSpPr>
        <p:spPr>
          <a:xfrm>
            <a:off x="628650" y="273844"/>
            <a:ext cx="7886700" cy="994172"/>
          </a:xfrm>
        </p:spPr>
        <p:txBody>
          <a:bodyPr anchor="ct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b="1"/>
              <a:t>Older Americans Act (OAA)</a:t>
            </a:r>
            <a:endParaRPr lang="en-US"/>
          </a:p>
        </p:txBody>
      </p:sp>
      <p:sp>
        <p:nvSpPr>
          <p:cNvPr id="3" name="Content Placeholder 2">
            <a:extLst>
              <a:ext uri="{FF2B5EF4-FFF2-40B4-BE49-F238E27FC236}">
                <a16:creationId xmlns:a16="http://schemas.microsoft.com/office/drawing/2014/main" id="{9B55007A-BA83-AE30-5ECF-6542F6F6DA3D}"/>
              </a:ext>
            </a:extLst>
          </p:cNvPr>
          <p:cNvSpPr>
            <a:spLocks noGrp="1"/>
          </p:cNvSpPr>
          <p:nvPr>
            <p:ph sz="half" idx="1"/>
          </p:nvPr>
        </p:nvSpPr>
        <p:spPr>
          <a:xfrm>
            <a:off x="628650" y="1369219"/>
            <a:ext cx="3886200" cy="3263504"/>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1800" dirty="0"/>
              <a:t>Summer of 1965, days before Medicare and Medicaid</a:t>
            </a:r>
          </a:p>
          <a:p>
            <a:r>
              <a:rPr lang="en-US" sz="1800" dirty="0"/>
              <a:t>Created the National Aging Network over time</a:t>
            </a:r>
          </a:p>
          <a:p>
            <a:r>
              <a:rPr lang="en-US" sz="1800" dirty="0"/>
              <a:t>Remains the foundational core of the Network’s work today</a:t>
            </a:r>
          </a:p>
          <a:p>
            <a:r>
              <a:rPr lang="en-US" sz="1800" dirty="0"/>
              <a:t>Most of Act applies to those age 60 and older but the Aging Network targets services to the most frail and vulnerable, as well as those in greatest economic and social need</a:t>
            </a:r>
          </a:p>
          <a:p>
            <a:endParaRPr lang="en-US" sz="1800" dirty="0"/>
          </a:p>
        </p:txBody>
      </p:sp>
      <p:pic>
        <p:nvPicPr>
          <p:cNvPr id="4" name="Picture 3" descr="Picture of a group of people surrounding president eisenhower.">
            <a:extLst>
              <a:ext uri="{FF2B5EF4-FFF2-40B4-BE49-F238E27FC236}">
                <a16:creationId xmlns:a16="http://schemas.microsoft.com/office/drawing/2014/main" id="{5909650E-0D87-A701-1D0E-C2315DAEAC03}"/>
              </a:ext>
            </a:extLst>
          </p:cNvPr>
          <p:cNvPicPr>
            <a:picLocks noChangeAspect="1"/>
          </p:cNvPicPr>
          <p:nvPr/>
        </p:nvPicPr>
        <p:blipFill>
          <a:blip r:embed="rId2" cstate="screen">
            <a:extLst>
              <a:ext uri="{28A0092B-C50C-407E-A947-70E740481C1C}">
                <a14:useLocalDpi xmlns:a14="http://schemas.microsoft.com/office/drawing/2010/main"/>
              </a:ext>
            </a:extLst>
          </a:blip>
          <a:srcRect l="17670" r="9672"/>
          <a:stretch>
            <a:fillRect/>
          </a:stretch>
        </p:blipFill>
        <p:spPr>
          <a:xfrm>
            <a:off x="4629150" y="1369219"/>
            <a:ext cx="3886200" cy="3263504"/>
          </a:xfrm>
          <a:prstGeom prst="rect">
            <a:avLst/>
          </a:prstGeom>
          <a:noFill/>
        </p:spPr>
      </p:pic>
      <p:sp>
        <p:nvSpPr>
          <p:cNvPr id="9" name="Slide Number Placeholder 4">
            <a:extLst>
              <a:ext uri="{FF2B5EF4-FFF2-40B4-BE49-F238E27FC236}">
                <a16:creationId xmlns:a16="http://schemas.microsoft.com/office/drawing/2014/main" id="{8AE306CC-8502-3070-24E5-CEBBA502B4D5}"/>
              </a:ext>
            </a:extLst>
          </p:cNvPr>
          <p:cNvSpPr>
            <a:spLocks noGrp="1"/>
          </p:cNvSpPr>
          <p:nvPr>
            <p:ph type="sldNum" sz="quarter" idx="12"/>
          </p:nvPr>
        </p:nvSpPr>
        <p:spPr>
          <a:xfrm>
            <a:off x="6856834" y="4733925"/>
            <a:ext cx="2057400" cy="273844"/>
          </a:xfrm>
        </p:spPr>
        <p:txBody>
          <a:bodyPr/>
          <a:lst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a:lstStyle>
          <a:p>
            <a:pPr>
              <a:spcAft>
                <a:spcPts val="450"/>
              </a:spcAft>
            </a:pPr>
            <a:fld id="{384761D6-6F32-084D-8867-E5A15497B702}" type="slidenum">
              <a:rPr lang="en-US" smtClean="0"/>
              <a:pPr>
                <a:spcAft>
                  <a:spcPts val="450"/>
                </a:spcAft>
              </a:pPr>
              <a:t>24</a:t>
            </a:fld>
            <a:endParaRPr lang="en-US"/>
          </a:p>
        </p:txBody>
      </p:sp>
    </p:spTree>
    <p:extLst>
      <p:ext uri="{BB962C8B-B14F-4D97-AF65-F5344CB8AC3E}">
        <p14:creationId xmlns:p14="http://schemas.microsoft.com/office/powerpoint/2010/main" val="5579924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E1C95974-CE3F-47EE-BDF8-045555959A88}"/>
              </a:ext>
            </a:extLst>
          </p:cNvPr>
          <p:cNvSpPr>
            <a:spLocks noGrp="1" noChangeArrowheads="1"/>
          </p:cNvSpPr>
          <p:nvPr>
            <p:ph type="title" idx="4294967295"/>
          </p:nvPr>
        </p:nvSpPr>
        <p:spPr>
          <a:xfrm>
            <a:off x="583660" y="336650"/>
            <a:ext cx="7930474" cy="354806"/>
          </a:xfrm>
        </p:spPr>
        <p:txBody>
          <a:bodyPr lIns="51433" tIns="25717" rIns="51433" bIns="25717">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1" hangingPunct="1"/>
            <a:r>
              <a:rPr lang="en-US" altLang="en-US" sz="2700" b="1" dirty="0">
                <a:latin typeface="Verdana" panose="020B0604030504040204" pitchFamily="34" charset="0"/>
                <a:ea typeface="Verdana" panose="020B0604030504040204" pitchFamily="34" charset="0"/>
              </a:rPr>
              <a:t>Timeline of Major Amendments to OAA</a:t>
            </a:r>
          </a:p>
        </p:txBody>
      </p:sp>
      <p:sp>
        <p:nvSpPr>
          <p:cNvPr id="37891" name="Content Placeholder 12">
            <a:extLst>
              <a:ext uri="{FF2B5EF4-FFF2-40B4-BE49-F238E27FC236}">
                <a16:creationId xmlns:a16="http://schemas.microsoft.com/office/drawing/2014/main" id="{3EB23243-EE16-401D-A1C5-6BE4F5ECD0BE}"/>
              </a:ext>
            </a:extLst>
          </p:cNvPr>
          <p:cNvSpPr>
            <a:spLocks noGrp="1" noChangeArrowheads="1"/>
          </p:cNvSpPr>
          <p:nvPr>
            <p:ph idx="4294967295"/>
          </p:nvPr>
        </p:nvSpPr>
        <p:spPr>
          <a:xfrm>
            <a:off x="2103834" y="1128712"/>
            <a:ext cx="1996678" cy="449461"/>
          </a:xfrm>
        </p:spPr>
        <p:txBody>
          <a:bodyPr lIns="51433" tIns="25717" rIns="51433" bIns="25717">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buFont typeface="Wingdings" panose="05000000000000000000" pitchFamily="2" charset="2"/>
              <a:buNone/>
            </a:pPr>
            <a:r>
              <a:rPr lang="en-US" altLang="en-US" sz="1350" b="1" dirty="0">
                <a:solidFill>
                  <a:srgbClr val="3C296D"/>
                </a:solidFill>
                <a:latin typeface="Arial" panose="020B0604020202020204" pitchFamily="34" charset="0"/>
                <a:cs typeface="Arial" panose="020B0604020202020204" pitchFamily="34" charset="0"/>
              </a:rPr>
              <a:t>1972 – Nutrition program </a:t>
            </a:r>
          </a:p>
          <a:p>
            <a:pPr eaLnBrk="1" hangingPunct="1">
              <a:buFont typeface="Wingdings" panose="05000000000000000000" pitchFamily="2" charset="2"/>
              <a:buNone/>
            </a:pPr>
            <a:endParaRPr lang="en-US" altLang="en-US" sz="2400" dirty="0"/>
          </a:p>
        </p:txBody>
      </p:sp>
      <p:cxnSp>
        <p:nvCxnSpPr>
          <p:cNvPr id="37892" name="Straight Connector 4">
            <a:extLst>
              <a:ext uri="{FF2B5EF4-FFF2-40B4-BE49-F238E27FC236}">
                <a16:creationId xmlns:a16="http://schemas.microsoft.com/office/drawing/2014/main" id="{6FBCA1E8-8C0A-465E-B536-DD5F124000A2}"/>
              </a:ext>
              <a:ext uri="{C183D7F6-B498-43B3-948B-1728B52AA6E4}">
                <adec:decorative xmlns:adec="http://schemas.microsoft.com/office/drawing/2017/decorative" val="1"/>
              </a:ext>
            </a:extLst>
          </p:cNvPr>
          <p:cNvCxnSpPr>
            <a:cxnSpLocks noChangeShapeType="1"/>
            <a:stCxn id="37898" idx="2"/>
          </p:cNvCxnSpPr>
          <p:nvPr/>
        </p:nvCxnSpPr>
        <p:spPr bwMode="auto">
          <a:xfrm flipH="1">
            <a:off x="4610101" y="1114931"/>
            <a:ext cx="5953" cy="309631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7898" name="TextBox 28">
            <a:extLst>
              <a:ext uri="{FF2B5EF4-FFF2-40B4-BE49-F238E27FC236}">
                <a16:creationId xmlns:a16="http://schemas.microsoft.com/office/drawing/2014/main" id="{1FD4305D-81C8-4101-8315-B9FF8B6F2A54}"/>
              </a:ext>
            </a:extLst>
          </p:cNvPr>
          <p:cNvSpPr txBox="1">
            <a:spLocks noChangeArrowheads="1"/>
          </p:cNvSpPr>
          <p:nvPr/>
        </p:nvSpPr>
        <p:spPr bwMode="auto">
          <a:xfrm>
            <a:off x="4294585" y="791766"/>
            <a:ext cx="64293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en-US" altLang="en-US" sz="1500" b="1" i="0" u="none" strike="noStrike" kern="1200" cap="none" spc="0" normalizeH="0" baseline="0" noProof="0" dirty="0">
                <a:ln>
                  <a:noFill/>
                </a:ln>
                <a:solidFill>
                  <a:srgbClr val="3C296D"/>
                </a:solidFill>
                <a:effectLst/>
                <a:uLnTx/>
                <a:uFillTx/>
                <a:latin typeface="Arial" panose="020B0604020202020204" pitchFamily="34" charset="0"/>
                <a:ea typeface="ＭＳ Ｐゴシック" panose="020B0600070205080204" pitchFamily="34" charset="-128"/>
                <a:cs typeface="+mn-cs"/>
              </a:rPr>
              <a:t>1965</a:t>
            </a:r>
          </a:p>
        </p:txBody>
      </p:sp>
      <p:sp>
        <p:nvSpPr>
          <p:cNvPr id="37895" name="TextBox 19">
            <a:extLst>
              <a:ext uri="{FF2B5EF4-FFF2-40B4-BE49-F238E27FC236}">
                <a16:creationId xmlns:a16="http://schemas.microsoft.com/office/drawing/2014/main" id="{4609CAA5-9311-4AE1-8F5A-884F0302A002}"/>
              </a:ext>
            </a:extLst>
          </p:cNvPr>
          <p:cNvSpPr txBox="1">
            <a:spLocks noChangeArrowheads="1"/>
          </p:cNvSpPr>
          <p:nvPr/>
        </p:nvSpPr>
        <p:spPr bwMode="auto">
          <a:xfrm>
            <a:off x="4899422" y="1112044"/>
            <a:ext cx="2271713"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en-US" altLang="en-US" sz="1350" b="1" i="0" u="none" strike="noStrike" kern="1200" cap="none" spc="0" normalizeH="0" baseline="0" noProof="0" dirty="0">
                <a:ln>
                  <a:noFill/>
                </a:ln>
                <a:solidFill>
                  <a:srgbClr val="3C296D"/>
                </a:solidFill>
                <a:effectLst/>
                <a:uLnTx/>
                <a:uFillTx/>
                <a:latin typeface="Arial" panose="020B0604020202020204" pitchFamily="34" charset="0"/>
                <a:ea typeface="ＭＳ Ｐゴシック" panose="020B0600070205080204" pitchFamily="34" charset="-128"/>
                <a:cs typeface="+mn-cs"/>
              </a:rPr>
              <a:t>1973 </a:t>
            </a:r>
            <a:r>
              <a:rPr kumimoji="0" lang="en-US" altLang="en-US" sz="1350" b="1"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rPr>
              <a:t>– AAAs created; </a:t>
            </a:r>
            <a:r>
              <a:rPr kumimoji="0" lang="en-US" altLang="en-US" sz="1350" b="1" i="0" u="none" strike="noStrike" kern="1200" cap="none" spc="0" normalizeH="0" baseline="0" noProof="0" dirty="0">
                <a:ln>
                  <a:noFill/>
                </a:ln>
                <a:solidFill>
                  <a:srgbClr val="3C296D"/>
                </a:solidFill>
                <a:effectLst/>
                <a:uLnTx/>
                <a:uFillTx/>
                <a:latin typeface="Arial" panose="020B0604020202020204" pitchFamily="34" charset="0"/>
                <a:ea typeface="ＭＳ Ｐゴシック" panose="020B0600070205080204" pitchFamily="34" charset="-128"/>
                <a:cs typeface="+mn-cs"/>
              </a:rPr>
              <a:t>multipurpose senior centers and community service employment authorized </a:t>
            </a:r>
          </a:p>
        </p:txBody>
      </p:sp>
      <p:sp>
        <p:nvSpPr>
          <p:cNvPr id="37893" name="TextBox 16">
            <a:extLst>
              <a:ext uri="{FF2B5EF4-FFF2-40B4-BE49-F238E27FC236}">
                <a16:creationId xmlns:a16="http://schemas.microsoft.com/office/drawing/2014/main" id="{1DC029E4-5D88-47E6-9917-7F050BD0E5EE}"/>
              </a:ext>
            </a:extLst>
          </p:cNvPr>
          <p:cNvSpPr txBox="1">
            <a:spLocks noChangeArrowheads="1"/>
          </p:cNvSpPr>
          <p:nvPr/>
        </p:nvSpPr>
        <p:spPr bwMode="auto">
          <a:xfrm>
            <a:off x="1553766" y="1677591"/>
            <a:ext cx="2699147"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342900" marR="0" lvl="1" indent="0" algn="ctr" defTabSz="685800" rtl="0" eaLnBrk="0" fontAlgn="base" latinLnBrk="0" hangingPunct="0">
              <a:lnSpc>
                <a:spcPct val="100000"/>
              </a:lnSpc>
              <a:spcBef>
                <a:spcPct val="0"/>
              </a:spcBef>
              <a:spcAft>
                <a:spcPct val="0"/>
              </a:spcAft>
              <a:buClrTx/>
              <a:buSzTx/>
              <a:buFontTx/>
              <a:buNone/>
              <a:tabLst/>
              <a:defRPr/>
            </a:pPr>
            <a:r>
              <a:rPr kumimoji="0" lang="en-US" altLang="en-US" sz="1350" b="1" i="0" u="none" strike="noStrike" kern="1200" cap="none" spc="0" normalizeH="0" baseline="0" noProof="0" dirty="0">
                <a:ln>
                  <a:noFill/>
                </a:ln>
                <a:solidFill>
                  <a:srgbClr val="3C296D"/>
                </a:solidFill>
                <a:effectLst/>
                <a:uLnTx/>
                <a:uFillTx/>
                <a:latin typeface="Arial" panose="020B0604020202020204" pitchFamily="34" charset="0"/>
                <a:ea typeface="ＭＳ Ｐゴシック" panose="020B0600070205080204" pitchFamily="34" charset="-128"/>
                <a:cs typeface="+mn-cs"/>
              </a:rPr>
              <a:t>1978 – </a:t>
            </a:r>
            <a:r>
              <a:rPr kumimoji="0" lang="en-US" altLang="en-US" sz="1350" b="1"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rPr>
              <a:t>Title VI added, </a:t>
            </a:r>
            <a:r>
              <a:rPr kumimoji="0" lang="en-US" altLang="en-US" sz="1350" b="1" i="0" u="none" strike="noStrike" kern="1200" cap="none" spc="0" normalizeH="0" baseline="0" noProof="0" dirty="0">
                <a:ln>
                  <a:noFill/>
                </a:ln>
                <a:solidFill>
                  <a:srgbClr val="3C296D"/>
                </a:solidFill>
                <a:effectLst/>
                <a:uLnTx/>
                <a:uFillTx/>
                <a:latin typeface="Arial" panose="020B0604020202020204" pitchFamily="34" charset="0"/>
                <a:ea typeface="ＭＳ Ｐゴシック" panose="020B0600070205080204" pitchFamily="34" charset="-128"/>
                <a:cs typeface="+mn-cs"/>
              </a:rPr>
              <a:t>Home-delivered meals authorized and ombudsman services required</a:t>
            </a:r>
          </a:p>
          <a:p>
            <a:pPr marL="0" marR="0" lvl="0" indent="0" algn="l" defTabSz="685800" rtl="0" eaLnBrk="0" fontAlgn="base" latinLnBrk="0" hangingPunct="0">
              <a:lnSpc>
                <a:spcPct val="100000"/>
              </a:lnSpc>
              <a:spcBef>
                <a:spcPct val="0"/>
              </a:spcBef>
              <a:spcAft>
                <a:spcPct val="0"/>
              </a:spcAft>
              <a:buClrTx/>
              <a:buSzTx/>
              <a:buFontTx/>
              <a:buNone/>
              <a:tabLst/>
              <a:defRPr/>
            </a:pPr>
            <a:endParaRPr kumimoji="0" lang="en-US" altLang="en-US" sz="1350" b="0" i="0" u="none" strike="noStrike" kern="1200" cap="none" spc="0" normalizeH="0" baseline="0" noProof="0" dirty="0">
              <a:ln>
                <a:noFill/>
              </a:ln>
              <a:solidFill>
                <a:srgbClr val="003366"/>
              </a:solidFill>
              <a:effectLst/>
              <a:uLnTx/>
              <a:uFillTx/>
              <a:latin typeface="Arial" panose="020B0604020202020204" pitchFamily="34" charset="0"/>
              <a:ea typeface="ＭＳ Ｐゴシック" panose="020B0600070205080204" pitchFamily="34" charset="-128"/>
              <a:cs typeface="+mn-cs"/>
            </a:endParaRPr>
          </a:p>
        </p:txBody>
      </p:sp>
      <p:sp>
        <p:nvSpPr>
          <p:cNvPr id="37894" name="TextBox 18">
            <a:extLst>
              <a:ext uri="{FF2B5EF4-FFF2-40B4-BE49-F238E27FC236}">
                <a16:creationId xmlns:a16="http://schemas.microsoft.com/office/drawing/2014/main" id="{244816E2-D95E-4FE9-8E5A-85F3D2DB7C83}"/>
              </a:ext>
            </a:extLst>
          </p:cNvPr>
          <p:cNvSpPr txBox="1">
            <a:spLocks noChangeArrowheads="1"/>
          </p:cNvSpPr>
          <p:nvPr/>
        </p:nvSpPr>
        <p:spPr bwMode="auto">
          <a:xfrm>
            <a:off x="4747022" y="2352675"/>
            <a:ext cx="20716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342900" marR="0" lvl="1" indent="0" algn="ctr" defTabSz="685800" rtl="0" eaLnBrk="0" fontAlgn="base" latinLnBrk="0" hangingPunct="0">
              <a:lnSpc>
                <a:spcPct val="100000"/>
              </a:lnSpc>
              <a:spcBef>
                <a:spcPct val="0"/>
              </a:spcBef>
              <a:spcAft>
                <a:spcPct val="0"/>
              </a:spcAft>
              <a:buClrTx/>
              <a:buSzTx/>
              <a:buFontTx/>
              <a:buNone/>
              <a:tabLst/>
              <a:defRPr/>
            </a:pPr>
            <a:r>
              <a:rPr kumimoji="0" lang="en-US" altLang="en-US" sz="1350" b="1" i="0" u="none" strike="noStrike" kern="1200" cap="none" spc="0" normalizeH="0" baseline="0" noProof="0" dirty="0">
                <a:ln>
                  <a:noFill/>
                </a:ln>
                <a:solidFill>
                  <a:srgbClr val="3C296D"/>
                </a:solidFill>
                <a:effectLst/>
                <a:uLnTx/>
                <a:uFillTx/>
                <a:latin typeface="Arial" panose="020B0604020202020204" pitchFamily="34" charset="0"/>
                <a:ea typeface="ＭＳ Ｐゴシック" panose="020B0600070205080204" pitchFamily="34" charset="-128"/>
                <a:cs typeface="+mn-cs"/>
              </a:rPr>
              <a:t> 1992 – Elder rights recognized </a:t>
            </a:r>
          </a:p>
        </p:txBody>
      </p:sp>
      <p:sp>
        <p:nvSpPr>
          <p:cNvPr id="37897" name="TextBox 21">
            <a:extLst>
              <a:ext uri="{FF2B5EF4-FFF2-40B4-BE49-F238E27FC236}">
                <a16:creationId xmlns:a16="http://schemas.microsoft.com/office/drawing/2014/main" id="{CA66AE48-D59D-4844-B658-BF80B0601D40}"/>
              </a:ext>
            </a:extLst>
          </p:cNvPr>
          <p:cNvSpPr txBox="1">
            <a:spLocks noChangeArrowheads="1"/>
          </p:cNvSpPr>
          <p:nvPr/>
        </p:nvSpPr>
        <p:spPr bwMode="auto">
          <a:xfrm>
            <a:off x="2171700" y="2855119"/>
            <a:ext cx="19288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en-US" altLang="en-US" sz="1350" b="1" i="0" u="none" strike="noStrike" kern="1200" cap="none" spc="0" normalizeH="0" baseline="0" noProof="0">
                <a:ln>
                  <a:noFill/>
                </a:ln>
                <a:solidFill>
                  <a:srgbClr val="3C296D"/>
                </a:solidFill>
                <a:effectLst/>
                <a:uLnTx/>
                <a:uFillTx/>
                <a:latin typeface="Arial" panose="020B0604020202020204" pitchFamily="34" charset="0"/>
                <a:ea typeface="ＭＳ Ｐゴシック" panose="020B0600070205080204" pitchFamily="34" charset="-128"/>
                <a:cs typeface="+mn-cs"/>
              </a:rPr>
              <a:t>2000 – National family caregiver support program </a:t>
            </a:r>
          </a:p>
          <a:p>
            <a:pPr marL="0" marR="0" lvl="0" indent="0" algn="l" defTabSz="685800" rtl="0" eaLnBrk="0" fontAlgn="base" latinLnBrk="0" hangingPunct="0">
              <a:lnSpc>
                <a:spcPct val="100000"/>
              </a:lnSpc>
              <a:spcBef>
                <a:spcPct val="0"/>
              </a:spcBef>
              <a:spcAft>
                <a:spcPct val="0"/>
              </a:spcAft>
              <a:buClrTx/>
              <a:buSzTx/>
              <a:buFontTx/>
              <a:buNone/>
              <a:tabLst/>
              <a:defRPr/>
            </a:pPr>
            <a:endParaRPr kumimoji="0" lang="en-US" altLang="en-US" sz="1350" b="0" i="0" u="none" strike="noStrike" kern="1200" cap="none" spc="0" normalizeH="0" baseline="0" noProof="0">
              <a:ln>
                <a:noFill/>
              </a:ln>
              <a:solidFill>
                <a:srgbClr val="3C296D"/>
              </a:solidFill>
              <a:effectLst/>
              <a:uLnTx/>
              <a:uFillTx/>
              <a:latin typeface="Arial" panose="020B0604020202020204" pitchFamily="34" charset="0"/>
              <a:ea typeface="ＭＳ Ｐゴシック" panose="020B0600070205080204" pitchFamily="34" charset="-128"/>
              <a:cs typeface="+mn-cs"/>
            </a:endParaRPr>
          </a:p>
        </p:txBody>
      </p:sp>
      <p:sp>
        <p:nvSpPr>
          <p:cNvPr id="37896" name="TextBox 20">
            <a:extLst>
              <a:ext uri="{FF2B5EF4-FFF2-40B4-BE49-F238E27FC236}">
                <a16:creationId xmlns:a16="http://schemas.microsoft.com/office/drawing/2014/main" id="{A177F0EB-F1AF-4955-9616-DB7F4F082D8E}"/>
              </a:ext>
            </a:extLst>
          </p:cNvPr>
          <p:cNvSpPr txBox="1">
            <a:spLocks noChangeArrowheads="1"/>
          </p:cNvSpPr>
          <p:nvPr/>
        </p:nvSpPr>
        <p:spPr bwMode="auto">
          <a:xfrm>
            <a:off x="5155406" y="3058717"/>
            <a:ext cx="2185988"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en-US" altLang="en-US" sz="1350" b="1" i="0" u="none" strike="noStrike" kern="1200" cap="none" spc="0" normalizeH="0" baseline="0" noProof="0">
                <a:ln>
                  <a:noFill/>
                </a:ln>
                <a:solidFill>
                  <a:srgbClr val="3C296D"/>
                </a:solidFill>
                <a:effectLst/>
                <a:uLnTx/>
                <a:uFillTx/>
                <a:latin typeface="Arial" panose="020B0604020202020204" pitchFamily="34" charset="0"/>
                <a:ea typeface="ＭＳ Ｐゴシック" panose="020B0600070205080204" pitchFamily="34" charset="-128"/>
                <a:cs typeface="+mn-cs"/>
              </a:rPr>
              <a:t>2006 – HCBS systems thru ADRCs; evidence-based health promotion services  </a:t>
            </a:r>
          </a:p>
          <a:p>
            <a:pPr marL="0" marR="0" lvl="0" indent="0" algn="l" defTabSz="685800" rtl="0" eaLnBrk="0" fontAlgn="base" latinLnBrk="0" hangingPunct="0">
              <a:lnSpc>
                <a:spcPct val="100000"/>
              </a:lnSpc>
              <a:spcBef>
                <a:spcPct val="0"/>
              </a:spcBef>
              <a:spcAft>
                <a:spcPct val="0"/>
              </a:spcAft>
              <a:buClrTx/>
              <a:buSzTx/>
              <a:buFontTx/>
              <a:buNone/>
              <a:tabLst/>
              <a:defRPr/>
            </a:pPr>
            <a:endParaRPr kumimoji="0" lang="en-US" altLang="en-US" sz="1350" b="0" i="0" u="none" strike="noStrike" kern="1200" cap="none" spc="0" normalizeH="0" baseline="0" noProof="0">
              <a:ln>
                <a:noFill/>
              </a:ln>
              <a:solidFill>
                <a:srgbClr val="003366"/>
              </a:solidFill>
              <a:effectLst/>
              <a:uLnTx/>
              <a:uFillTx/>
              <a:latin typeface="Arial" panose="020B0604020202020204" pitchFamily="34" charset="0"/>
              <a:ea typeface="ＭＳ Ｐゴシック" panose="020B0600070205080204" pitchFamily="34" charset="-128"/>
              <a:cs typeface="+mn-cs"/>
            </a:endParaRPr>
          </a:p>
        </p:txBody>
      </p:sp>
      <p:sp>
        <p:nvSpPr>
          <p:cNvPr id="37906" name="Rectangle 1">
            <a:extLst>
              <a:ext uri="{FF2B5EF4-FFF2-40B4-BE49-F238E27FC236}">
                <a16:creationId xmlns:a16="http://schemas.microsoft.com/office/drawing/2014/main" id="{777B8A2F-ABE4-4C6F-A1B3-C1B5FB6E6F7D}"/>
              </a:ext>
            </a:extLst>
          </p:cNvPr>
          <p:cNvSpPr>
            <a:spLocks noChangeArrowheads="1"/>
          </p:cNvSpPr>
          <p:nvPr/>
        </p:nvSpPr>
        <p:spPr bwMode="auto">
          <a:xfrm>
            <a:off x="1571625" y="3536157"/>
            <a:ext cx="2571750"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en-US" altLang="en-US" sz="1350" b="1" i="0" u="none" strike="noStrike" kern="1200" cap="none" spc="0" normalizeH="0" baseline="0" noProof="0" dirty="0">
                <a:ln>
                  <a:noFill/>
                </a:ln>
                <a:solidFill>
                  <a:srgbClr val="3C296D"/>
                </a:solidFill>
                <a:effectLst/>
                <a:uLnTx/>
                <a:uFillTx/>
                <a:latin typeface="Arial" panose="020B0604020202020204" pitchFamily="34" charset="0"/>
                <a:ea typeface="ＭＳ Ｐゴシック" panose="020B0600070205080204" pitchFamily="34" charset="-128"/>
                <a:cs typeface="+mn-cs"/>
              </a:rPr>
              <a:t>2016 – Small changes to definitions, specific authorization levels</a:t>
            </a:r>
          </a:p>
        </p:txBody>
      </p:sp>
      <p:sp>
        <p:nvSpPr>
          <p:cNvPr id="37899" name="TextBox 29">
            <a:extLst>
              <a:ext uri="{FF2B5EF4-FFF2-40B4-BE49-F238E27FC236}">
                <a16:creationId xmlns:a16="http://schemas.microsoft.com/office/drawing/2014/main" id="{37146A37-113E-4E3D-9095-FDB68A02E03F}"/>
              </a:ext>
            </a:extLst>
          </p:cNvPr>
          <p:cNvSpPr txBox="1">
            <a:spLocks noChangeArrowheads="1"/>
          </p:cNvSpPr>
          <p:nvPr/>
        </p:nvSpPr>
        <p:spPr bwMode="auto">
          <a:xfrm>
            <a:off x="2989556" y="4211241"/>
            <a:ext cx="353553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34" charset="-128"/>
                <a:cs typeface="+mn-cs"/>
              </a:rPr>
              <a:t>March 2020, P.L. 116-131</a:t>
            </a:r>
          </a:p>
          <a:p>
            <a:pPr marL="0" marR="0" lvl="0" indent="0" algn="ctr" defTabSz="685800" rtl="0" eaLnBrk="0" fontAlgn="base" latinLnBrk="0" hangingPunct="0">
              <a:lnSpc>
                <a:spcPct val="100000"/>
              </a:lnSpc>
              <a:spcBef>
                <a:spcPct val="0"/>
              </a:spcBef>
              <a:spcAft>
                <a:spcPct val="0"/>
              </a:spcAft>
              <a:buClrTx/>
              <a:buSzTx/>
              <a:buFontTx/>
              <a:buNone/>
              <a:tabLst/>
              <a:defRPr/>
            </a:pPr>
            <a:r>
              <a:rPr lang="en-US" altLang="en-US" sz="900" b="1" dirty="0">
                <a:solidFill>
                  <a:srgbClr val="FF0000"/>
                </a:solidFill>
                <a:latin typeface="Arial" panose="020B0604020202020204" pitchFamily="34" charset="0"/>
              </a:rPr>
              <a:t>Increases in authorization levels, emphasis on social isolation, clarification of AAA activities outside OAA</a:t>
            </a:r>
            <a:endParaRPr kumimoji="0" lang="en-US" altLang="en-US" sz="900" b="1"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34" charset="-128"/>
              <a:cs typeface="+mn-cs"/>
            </a:endParaRPr>
          </a:p>
        </p:txBody>
      </p:sp>
      <p:cxnSp>
        <p:nvCxnSpPr>
          <p:cNvPr id="37900" name="Straight Arrow Connector 31">
            <a:extLst>
              <a:ext uri="{FF2B5EF4-FFF2-40B4-BE49-F238E27FC236}">
                <a16:creationId xmlns:a16="http://schemas.microsoft.com/office/drawing/2014/main" id="{6A52F4B7-7E09-4516-85BF-97FACCAEA60E}"/>
              </a:ext>
              <a:ext uri="{C183D7F6-B498-43B3-948B-1728B52AA6E4}">
                <adec:decorative xmlns:adec="http://schemas.microsoft.com/office/drawing/2017/decorative" val="1"/>
              </a:ext>
            </a:extLst>
          </p:cNvPr>
          <p:cNvCxnSpPr>
            <a:cxnSpLocks noChangeShapeType="1"/>
          </p:cNvCxnSpPr>
          <p:nvPr/>
        </p:nvCxnSpPr>
        <p:spPr bwMode="auto">
          <a:xfrm>
            <a:off x="4052888" y="1229916"/>
            <a:ext cx="514350" cy="128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7901" name="Straight Arrow Connector 33">
            <a:extLst>
              <a:ext uri="{FF2B5EF4-FFF2-40B4-BE49-F238E27FC236}">
                <a16:creationId xmlns:a16="http://schemas.microsoft.com/office/drawing/2014/main" id="{E9592362-CD41-4D0E-AAEA-B7D9239C7600}"/>
              </a:ext>
              <a:ext uri="{C183D7F6-B498-43B3-948B-1728B52AA6E4}">
                <adec:decorative xmlns:adec="http://schemas.microsoft.com/office/drawing/2017/decorative" val="1"/>
              </a:ext>
            </a:extLst>
          </p:cNvPr>
          <p:cNvCxnSpPr>
            <a:cxnSpLocks noChangeShapeType="1"/>
          </p:cNvCxnSpPr>
          <p:nvPr/>
        </p:nvCxnSpPr>
        <p:spPr bwMode="auto">
          <a:xfrm rot="10800000">
            <a:off x="4620816" y="1578173"/>
            <a:ext cx="514350" cy="214313"/>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7902" name="Straight Arrow Connector 35">
            <a:extLst>
              <a:ext uri="{FF2B5EF4-FFF2-40B4-BE49-F238E27FC236}">
                <a16:creationId xmlns:a16="http://schemas.microsoft.com/office/drawing/2014/main" id="{C01E92FE-8F27-4EFD-B586-C1E7796A728D}"/>
              </a:ext>
              <a:ext uri="{C183D7F6-B498-43B3-948B-1728B52AA6E4}">
                <adec:decorative xmlns:adec="http://schemas.microsoft.com/office/drawing/2017/decorative" val="1"/>
              </a:ext>
            </a:extLst>
          </p:cNvPr>
          <p:cNvCxnSpPr>
            <a:cxnSpLocks noChangeShapeType="1"/>
          </p:cNvCxnSpPr>
          <p:nvPr/>
        </p:nvCxnSpPr>
        <p:spPr bwMode="auto">
          <a:xfrm flipV="1">
            <a:off x="3929062" y="2143125"/>
            <a:ext cx="642938" cy="385763"/>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7903" name="Straight Arrow Connector 37">
            <a:extLst>
              <a:ext uri="{FF2B5EF4-FFF2-40B4-BE49-F238E27FC236}">
                <a16:creationId xmlns:a16="http://schemas.microsoft.com/office/drawing/2014/main" id="{4FDBF5B4-974F-47E8-98FB-1CEA3A3E299A}"/>
              </a:ext>
              <a:ext uri="{C183D7F6-B498-43B3-948B-1728B52AA6E4}">
                <adec:decorative xmlns:adec="http://schemas.microsoft.com/office/drawing/2017/decorative" val="1"/>
              </a:ext>
            </a:extLst>
          </p:cNvPr>
          <p:cNvCxnSpPr>
            <a:cxnSpLocks noChangeShapeType="1"/>
          </p:cNvCxnSpPr>
          <p:nvPr/>
        </p:nvCxnSpPr>
        <p:spPr bwMode="auto">
          <a:xfrm rot="10800000" flipV="1">
            <a:off x="4620816" y="2501503"/>
            <a:ext cx="557213" cy="128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7904" name="Straight Arrow Connector 39">
            <a:extLst>
              <a:ext uri="{FF2B5EF4-FFF2-40B4-BE49-F238E27FC236}">
                <a16:creationId xmlns:a16="http://schemas.microsoft.com/office/drawing/2014/main" id="{82445771-B617-4CD2-ABFE-198622AD15EE}"/>
              </a:ext>
              <a:ext uri="{C183D7F6-B498-43B3-948B-1728B52AA6E4}">
                <adec:decorative xmlns:adec="http://schemas.microsoft.com/office/drawing/2017/decorative" val="1"/>
              </a:ext>
            </a:extLst>
          </p:cNvPr>
          <p:cNvCxnSpPr>
            <a:cxnSpLocks noChangeShapeType="1"/>
            <a:stCxn id="37897" idx="3"/>
          </p:cNvCxnSpPr>
          <p:nvPr/>
        </p:nvCxnSpPr>
        <p:spPr bwMode="auto">
          <a:xfrm>
            <a:off x="3075385" y="2487589"/>
            <a:ext cx="1496615" cy="581843"/>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7905" name="Straight Arrow Connector 42">
            <a:extLst>
              <a:ext uri="{FF2B5EF4-FFF2-40B4-BE49-F238E27FC236}">
                <a16:creationId xmlns:a16="http://schemas.microsoft.com/office/drawing/2014/main" id="{5AC314A7-B881-48E8-889B-5CF27D43066C}"/>
              </a:ext>
              <a:ext uri="{C183D7F6-B498-43B3-948B-1728B52AA6E4}">
                <adec:decorative xmlns:adec="http://schemas.microsoft.com/office/drawing/2017/decorative" val="1"/>
              </a:ext>
            </a:extLst>
          </p:cNvPr>
          <p:cNvCxnSpPr>
            <a:cxnSpLocks noChangeShapeType="1"/>
          </p:cNvCxnSpPr>
          <p:nvPr/>
        </p:nvCxnSpPr>
        <p:spPr bwMode="auto">
          <a:xfrm flipH="1">
            <a:off x="4657725" y="3275410"/>
            <a:ext cx="636985" cy="196453"/>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7907" name="Straight Arrow Connector 39">
            <a:extLst>
              <a:ext uri="{FF2B5EF4-FFF2-40B4-BE49-F238E27FC236}">
                <a16:creationId xmlns:a16="http://schemas.microsoft.com/office/drawing/2014/main" id="{04A172B8-848A-49A2-A202-7B39AE959E93}"/>
              </a:ext>
              <a:ext uri="{C183D7F6-B498-43B3-948B-1728B52AA6E4}">
                <adec:decorative xmlns:adec="http://schemas.microsoft.com/office/drawing/2017/decorative" val="1"/>
              </a:ext>
            </a:extLst>
          </p:cNvPr>
          <p:cNvCxnSpPr>
            <a:cxnSpLocks noChangeShapeType="1"/>
          </p:cNvCxnSpPr>
          <p:nvPr/>
        </p:nvCxnSpPr>
        <p:spPr bwMode="auto">
          <a:xfrm>
            <a:off x="3852863" y="3846910"/>
            <a:ext cx="714375" cy="10834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5166783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Various pictures of older adults doing activities with the following words under each picture: Nutrition, Supportive Services, Caregivers, Health &amp; Wellness, Elder Rights. &#10;&#10;The text reads:&#10;&#10;One of the OAA's foundational principles is that the programs and services created&#10;to help support consumers in their homes and communities are customized to meet&#10;their individual needs. While AAAs provide a core set of programs and services via the&#10;OAA, there's nothing one-size-fits-all about the way the AAAs offer those services and&#10;supports to their clients to ensure that their unique needs are prioritized and met.">
            <a:extLst>
              <a:ext uri="{FF2B5EF4-FFF2-40B4-BE49-F238E27FC236}">
                <a16:creationId xmlns:a16="http://schemas.microsoft.com/office/drawing/2014/main" id="{70EF4349-1E1F-5E3A-3B9B-B84A4C98C90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21804" y="1123914"/>
            <a:ext cx="7871792" cy="3357305"/>
          </a:xfrm>
          <a:prstGeom prst="rect">
            <a:avLst/>
          </a:prstGeom>
        </p:spPr>
      </p:pic>
      <p:sp>
        <p:nvSpPr>
          <p:cNvPr id="2" name="Title 1">
            <a:extLst>
              <a:ext uri="{FF2B5EF4-FFF2-40B4-BE49-F238E27FC236}">
                <a16:creationId xmlns:a16="http://schemas.microsoft.com/office/drawing/2014/main" id="{A462C18A-8E83-1434-1AD8-39DF33B9D7DE}"/>
              </a:ext>
            </a:extLst>
          </p:cNvPr>
          <p:cNvSpPr>
            <a:spLocks noGrp="1"/>
          </p:cNvSpPr>
          <p:nvPr>
            <p:ph type="title"/>
          </p:nvPr>
        </p:nvSpPr>
        <p:spPr>
          <a:xfrm>
            <a:off x="427611" y="325056"/>
            <a:ext cx="8917427" cy="994172"/>
          </a:xfrm>
        </p:spPr>
        <p:txBody>
          <a:bodyPr>
            <a:normAutofit fontScale="90000"/>
          </a:bodyPr>
          <a:lstStyle/>
          <a:p>
            <a:r>
              <a:rPr lang="en-US" dirty="0">
                <a:latin typeface="Cerebri Bold" panose="020B0604020202020204" charset="0"/>
                <a:ea typeface="Verdana" panose="020B0604030504040204" pitchFamily="34" charset="0"/>
              </a:rPr>
              <a:t>Core Services, Local Flexibility</a:t>
            </a:r>
            <a:br>
              <a:rPr lang="en-US" sz="1200" dirty="0">
                <a:latin typeface="Cerebri Bold" panose="020B0604020202020204" charset="0"/>
              </a:rPr>
            </a:br>
            <a:endParaRPr lang="en-US" dirty="0">
              <a:latin typeface="Cerebri Bold" panose="020B0604020202020204" charset="0"/>
            </a:endParaRPr>
          </a:p>
        </p:txBody>
      </p:sp>
    </p:spTree>
    <p:extLst>
      <p:ext uri="{BB962C8B-B14F-4D97-AF65-F5344CB8AC3E}">
        <p14:creationId xmlns:p14="http://schemas.microsoft.com/office/powerpoint/2010/main" val="42061671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BFC55C0-2426-2809-00AD-86AAF8C965B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4754" y="3475908"/>
            <a:ext cx="2398965" cy="1554773"/>
          </a:xfrm>
          <a:prstGeom prst="rect">
            <a:avLst/>
          </a:prstGeom>
        </p:spPr>
      </p:pic>
      <p:sp>
        <p:nvSpPr>
          <p:cNvPr id="18434" name="Title 1">
            <a:extLst>
              <a:ext uri="{FF2B5EF4-FFF2-40B4-BE49-F238E27FC236}">
                <a16:creationId xmlns:a16="http://schemas.microsoft.com/office/drawing/2014/main" id="{CF6A751D-E9B5-4CA1-8EFE-71CECEE1FB7A}"/>
              </a:ext>
            </a:extLst>
          </p:cNvPr>
          <p:cNvSpPr>
            <a:spLocks noGrp="1"/>
          </p:cNvSpPr>
          <p:nvPr>
            <p:ph type="title"/>
          </p:nvPr>
        </p:nvSpPr>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sz="2700" b="1" dirty="0">
                <a:latin typeface="Verdana" panose="020B0604030504040204" pitchFamily="34" charset="0"/>
                <a:ea typeface="Verdana" panose="020B0604030504040204" pitchFamily="34" charset="0"/>
              </a:rPr>
              <a:t>OAA Title III B: Supportive Services…</a:t>
            </a:r>
          </a:p>
        </p:txBody>
      </p:sp>
      <p:sp>
        <p:nvSpPr>
          <p:cNvPr id="18435" name="Content Placeholder 2">
            <a:extLst>
              <a:ext uri="{FF2B5EF4-FFF2-40B4-BE49-F238E27FC236}">
                <a16:creationId xmlns:a16="http://schemas.microsoft.com/office/drawing/2014/main" id="{4A97589D-05C5-4F50-9F66-0A408DB61094}"/>
              </a:ext>
            </a:extLst>
          </p:cNvPr>
          <p:cNvSpPr>
            <a:spLocks noGrp="1"/>
          </p:cNvSpPr>
          <p:nvPr>
            <p:ph idx="1"/>
          </p:nvPr>
        </p:nvSpPr>
        <p:spPr>
          <a:xfrm>
            <a:off x="278842" y="1268016"/>
            <a:ext cx="9752126" cy="1094994"/>
          </a:xfrm>
        </p:spPr>
        <p:txBody>
          <a:bodyPr numCol="2">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sz="1650" dirty="0">
                <a:latin typeface="Verdana" panose="020B0604030504040204" pitchFamily="34" charset="0"/>
                <a:ea typeface="Verdana" panose="020B0604030504040204" pitchFamily="34" charset="0"/>
              </a:rPr>
              <a:t>In-home help with living!</a:t>
            </a:r>
          </a:p>
          <a:p>
            <a:r>
              <a:rPr lang="en-US" altLang="en-US" sz="1650" dirty="0">
                <a:latin typeface="Verdana" panose="020B0604030504040204" pitchFamily="34" charset="0"/>
                <a:ea typeface="Verdana" panose="020B0604030504040204" pitchFamily="34" charset="0"/>
              </a:rPr>
              <a:t>Transportation </a:t>
            </a:r>
          </a:p>
          <a:p>
            <a:r>
              <a:rPr lang="en-US" altLang="en-US" sz="1650" dirty="0">
                <a:latin typeface="Verdana" panose="020B0604030504040204" pitchFamily="34" charset="0"/>
                <a:ea typeface="Verdana" panose="020B0604030504040204" pitchFamily="34" charset="0"/>
              </a:rPr>
              <a:t>Chore services</a:t>
            </a:r>
          </a:p>
          <a:p>
            <a:r>
              <a:rPr lang="en-US" altLang="en-US" sz="1650" dirty="0">
                <a:latin typeface="Verdana" panose="020B0604030504040204" pitchFamily="34" charset="0"/>
                <a:ea typeface="Verdana" panose="020B0604030504040204" pitchFamily="34" charset="0"/>
              </a:rPr>
              <a:t>Home modifications</a:t>
            </a:r>
          </a:p>
          <a:p>
            <a:r>
              <a:rPr lang="en-US" altLang="en-US" sz="1650" dirty="0">
                <a:latin typeface="Verdana" panose="020B0604030504040204" pitchFamily="34" charset="0"/>
                <a:ea typeface="Verdana" panose="020B0604030504040204" pitchFamily="34" charset="0"/>
              </a:rPr>
              <a:t>Social engagement activities</a:t>
            </a:r>
          </a:p>
          <a:p>
            <a:r>
              <a:rPr lang="en-US" altLang="en-US" sz="1650" dirty="0">
                <a:latin typeface="Verdana" panose="020B0604030504040204" pitchFamily="34" charset="0"/>
                <a:ea typeface="Verdana" panose="020B0604030504040204" pitchFamily="34" charset="0"/>
              </a:rPr>
              <a:t>Senior Centers</a:t>
            </a:r>
          </a:p>
          <a:p>
            <a:r>
              <a:rPr lang="en-US" altLang="en-US" sz="1650" dirty="0">
                <a:latin typeface="Verdana" panose="020B0604030504040204" pitchFamily="34" charset="0"/>
                <a:ea typeface="Verdana" panose="020B0604030504040204" pitchFamily="34" charset="0"/>
              </a:rPr>
              <a:t>Legal services</a:t>
            </a:r>
          </a:p>
          <a:p>
            <a:r>
              <a:rPr lang="en-US" altLang="en-US" sz="1650" dirty="0">
                <a:latin typeface="Verdana" panose="020B0604030504040204" pitchFamily="34" charset="0"/>
                <a:ea typeface="Verdana" panose="020B0604030504040204" pitchFamily="34" charset="0"/>
              </a:rPr>
              <a:t>Adult day services</a:t>
            </a:r>
          </a:p>
          <a:p>
            <a:r>
              <a:rPr lang="en-US" altLang="en-US" sz="1650" dirty="0">
                <a:latin typeface="Verdana" panose="020B0604030504040204" pitchFamily="34" charset="0"/>
                <a:ea typeface="Verdana" panose="020B0604030504040204" pitchFamily="34" charset="0"/>
              </a:rPr>
              <a:t>Any other services necessary</a:t>
            </a:r>
            <a:endParaRPr lang="en-US" altLang="en-US" sz="1650" dirty="0"/>
          </a:p>
        </p:txBody>
      </p:sp>
      <p:pic>
        <p:nvPicPr>
          <p:cNvPr id="4" name="Picture 3">
            <a:extLst>
              <a:ext uri="{FF2B5EF4-FFF2-40B4-BE49-F238E27FC236}">
                <a16:creationId xmlns:a16="http://schemas.microsoft.com/office/drawing/2014/main" id="{59B11BDA-8326-9835-EDAC-7B9E942AE75F}"/>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77802" y="3088659"/>
            <a:ext cx="1644460" cy="2091819"/>
          </a:xfrm>
          <a:prstGeom prst="rect">
            <a:avLst/>
          </a:prstGeom>
        </p:spPr>
      </p:pic>
      <p:pic>
        <p:nvPicPr>
          <p:cNvPr id="8" name="Picture 7">
            <a:extLst>
              <a:ext uri="{FF2B5EF4-FFF2-40B4-BE49-F238E27FC236}">
                <a16:creationId xmlns:a16="http://schemas.microsoft.com/office/drawing/2014/main" id="{950402EC-C1E3-AF4F-9B4F-3103711FC10A}"/>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363088"/>
            <a:ext cx="1853081" cy="1780412"/>
          </a:xfrm>
          <a:prstGeom prst="rect">
            <a:avLst/>
          </a:prstGeom>
        </p:spPr>
      </p:pic>
      <p:pic>
        <p:nvPicPr>
          <p:cNvPr id="10" name="Picture 9">
            <a:extLst>
              <a:ext uri="{FF2B5EF4-FFF2-40B4-BE49-F238E27FC236}">
                <a16:creationId xmlns:a16="http://schemas.microsoft.com/office/drawing/2014/main" id="{2ABF5870-06B3-2A75-0619-90A36DFA1220}"/>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15341" y="3324394"/>
            <a:ext cx="2728660" cy="1819106"/>
          </a:xfrm>
          <a:prstGeom prst="rect">
            <a:avLst/>
          </a:prstGeom>
        </p:spPr>
      </p:pic>
    </p:spTree>
    <p:extLst>
      <p:ext uri="{BB962C8B-B14F-4D97-AF65-F5344CB8AC3E}">
        <p14:creationId xmlns:p14="http://schemas.microsoft.com/office/powerpoint/2010/main" val="30338170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8CF25104-0673-4E00-A108-32EADAFBE409}"/>
              </a:ext>
            </a:extLst>
          </p:cNvPr>
          <p:cNvSpPr>
            <a:spLocks noGrp="1"/>
          </p:cNvSpPr>
          <p:nvPr>
            <p:ph type="title"/>
          </p:nvPr>
        </p:nvSpPr>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sz="2700" b="1" dirty="0">
                <a:latin typeface="Verdana" panose="020B0604030504040204" pitchFamily="34" charset="0"/>
                <a:ea typeface="Verdana" panose="020B0604030504040204" pitchFamily="34" charset="0"/>
              </a:rPr>
              <a:t>OAA Title III B: Information, Referral &amp; Assistance </a:t>
            </a:r>
          </a:p>
        </p:txBody>
      </p:sp>
      <p:sp>
        <p:nvSpPr>
          <p:cNvPr id="19459" name="Content Placeholder 2">
            <a:extLst>
              <a:ext uri="{FF2B5EF4-FFF2-40B4-BE49-F238E27FC236}">
                <a16:creationId xmlns:a16="http://schemas.microsoft.com/office/drawing/2014/main" id="{A21E2EAD-AE42-4DC3-A251-10DA7A20D555}"/>
              </a:ext>
            </a:extLst>
          </p:cNvPr>
          <p:cNvSpPr>
            <a:spLocks noGrp="1"/>
          </p:cNvSpPr>
          <p:nvPr>
            <p:ph idx="1"/>
          </p:nvPr>
        </p:nvSpPr>
        <p:spPr>
          <a:xfrm>
            <a:off x="4779169" y="1411658"/>
            <a:ext cx="4109201" cy="3314700"/>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dirty="0">
                <a:latin typeface="Verdana" panose="020B0604030504040204" pitchFamily="34" charset="0"/>
                <a:ea typeface="Verdana" panose="020B0604030504040204" pitchFamily="34" charset="0"/>
              </a:rPr>
              <a:t>Local hotlines to connect callers to HCBS and related services. </a:t>
            </a:r>
          </a:p>
          <a:p>
            <a:r>
              <a:rPr lang="en-US" altLang="en-US" dirty="0">
                <a:latin typeface="Verdana" panose="020B0604030504040204" pitchFamily="34" charset="0"/>
                <a:ea typeface="Verdana" panose="020B0604030504040204" pitchFamily="34" charset="0"/>
              </a:rPr>
              <a:t>Case management for HCBS</a:t>
            </a:r>
          </a:p>
          <a:p>
            <a:r>
              <a:rPr lang="en-US" altLang="en-US" dirty="0">
                <a:latin typeface="Verdana" panose="020B0604030504040204" pitchFamily="34" charset="0"/>
                <a:ea typeface="Verdana" panose="020B0604030504040204" pitchFamily="34" charset="0"/>
              </a:rPr>
              <a:t>Benefits and eligibility counselors</a:t>
            </a:r>
          </a:p>
          <a:p>
            <a:r>
              <a:rPr lang="en-US" altLang="en-US" dirty="0">
                <a:latin typeface="Verdana" panose="020B0604030504040204" pitchFamily="34" charset="0"/>
                <a:ea typeface="Verdana" panose="020B0604030504040204" pitchFamily="34" charset="0"/>
              </a:rPr>
              <a:t>Health insurance benefits counselors</a:t>
            </a:r>
          </a:p>
          <a:p>
            <a:r>
              <a:rPr lang="en-US" altLang="en-US" dirty="0">
                <a:latin typeface="Verdana" panose="020B0604030504040204" pitchFamily="34" charset="0"/>
                <a:ea typeface="Verdana" panose="020B0604030504040204" pitchFamily="34" charset="0"/>
              </a:rPr>
              <a:t>Care Transitions coaches</a:t>
            </a:r>
          </a:p>
          <a:p>
            <a:r>
              <a:rPr lang="en-US" altLang="en-US" dirty="0">
                <a:latin typeface="Verdana" panose="020B0604030504040204" pitchFamily="34" charset="0"/>
                <a:ea typeface="Verdana" panose="020B0604030504040204" pitchFamily="34" charset="0"/>
              </a:rPr>
              <a:t>Identification and prevention of elder abuse</a:t>
            </a:r>
          </a:p>
          <a:p>
            <a:endParaRPr lang="en-US" altLang="en-US" dirty="0"/>
          </a:p>
          <a:p>
            <a:endParaRPr lang="en-US" altLang="en-US" dirty="0"/>
          </a:p>
        </p:txBody>
      </p:sp>
      <p:pic>
        <p:nvPicPr>
          <p:cNvPr id="3" name="Picture 2">
            <a:extLst>
              <a:ext uri="{FF2B5EF4-FFF2-40B4-BE49-F238E27FC236}">
                <a16:creationId xmlns:a16="http://schemas.microsoft.com/office/drawing/2014/main" id="{DC601CF4-8F15-4660-98BE-3F009303B9B2}"/>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5631" y="1411658"/>
            <a:ext cx="4109201" cy="2741607"/>
          </a:xfrm>
          <a:prstGeom prst="rect">
            <a:avLst/>
          </a:prstGeom>
          <a:effectLst>
            <a:softEdge rad="127000"/>
          </a:effectLst>
        </p:spPr>
      </p:pic>
    </p:spTree>
    <p:extLst>
      <p:ext uri="{BB962C8B-B14F-4D97-AF65-F5344CB8AC3E}">
        <p14:creationId xmlns:p14="http://schemas.microsoft.com/office/powerpoint/2010/main" val="24594782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C3C3CD43-58F1-4658-BE7F-481CDAE5210F}"/>
              </a:ext>
            </a:extLst>
          </p:cNvPr>
          <p:cNvSpPr>
            <a:spLocks noGrp="1"/>
          </p:cNvSpPr>
          <p:nvPr>
            <p:ph type="title"/>
          </p:nvPr>
        </p:nvSpPr>
        <p:spPr>
          <a:xfrm>
            <a:off x="689372" y="358379"/>
            <a:ext cx="7765256" cy="416719"/>
          </a:xfrm>
        </p:spPr>
        <p:txBody>
          <a:bodyPr>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sz="2700" b="1" dirty="0">
                <a:latin typeface="Verdana" panose="020B0604030504040204" pitchFamily="34" charset="0"/>
                <a:ea typeface="Verdana" panose="020B0604030504040204" pitchFamily="34" charset="0"/>
              </a:rPr>
              <a:t>OAA Title III: There’s So Much More!</a:t>
            </a:r>
          </a:p>
        </p:txBody>
      </p:sp>
      <p:sp>
        <p:nvSpPr>
          <p:cNvPr id="20483" name="Content Placeholder 2">
            <a:extLst>
              <a:ext uri="{FF2B5EF4-FFF2-40B4-BE49-F238E27FC236}">
                <a16:creationId xmlns:a16="http://schemas.microsoft.com/office/drawing/2014/main" id="{BB7351FC-E320-4BEC-80E1-97DCC4037070}"/>
              </a:ext>
            </a:extLst>
          </p:cNvPr>
          <p:cNvSpPr>
            <a:spLocks noGrp="1"/>
          </p:cNvSpPr>
          <p:nvPr>
            <p:ph idx="1"/>
          </p:nvPr>
        </p:nvSpPr>
        <p:spPr>
          <a:xfrm>
            <a:off x="492919" y="914400"/>
            <a:ext cx="5364956" cy="3608408"/>
          </a:xfrm>
        </p:spPr>
        <p:txBody>
          <a:bodyPr>
            <a:normAutofit lnSpcReduction="1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sz="1500" b="1" dirty="0">
                <a:latin typeface="Verdana" panose="020B0604030504040204" pitchFamily="34" charset="0"/>
                <a:ea typeface="Verdana" panose="020B0604030504040204" pitchFamily="34" charset="0"/>
              </a:rPr>
              <a:t>C: Nutrition Services</a:t>
            </a:r>
            <a:endParaRPr lang="en-US" altLang="en-US" sz="1500" dirty="0">
              <a:latin typeface="Verdana" panose="020B0604030504040204" pitchFamily="34" charset="0"/>
              <a:ea typeface="Verdana" panose="020B0604030504040204" pitchFamily="34" charset="0"/>
            </a:endParaRPr>
          </a:p>
          <a:p>
            <a:pPr lvl="1"/>
            <a:r>
              <a:rPr lang="en-US" altLang="en-US" sz="1500" dirty="0">
                <a:latin typeface="Verdana" panose="020B0604030504040204" pitchFamily="34" charset="0"/>
                <a:ea typeface="Verdana" panose="020B0604030504040204" pitchFamily="34" charset="0"/>
              </a:rPr>
              <a:t>Home-Delivered Meals</a:t>
            </a:r>
          </a:p>
          <a:p>
            <a:pPr lvl="1"/>
            <a:r>
              <a:rPr lang="en-US" altLang="en-US" sz="1500" dirty="0">
                <a:latin typeface="Verdana" panose="020B0604030504040204" pitchFamily="34" charset="0"/>
                <a:ea typeface="Verdana" panose="020B0604030504040204" pitchFamily="34" charset="0"/>
              </a:rPr>
              <a:t>Congregate Meals</a:t>
            </a:r>
          </a:p>
          <a:p>
            <a:pPr lvl="1"/>
            <a:r>
              <a:rPr lang="en-US" altLang="en-US" sz="1500" dirty="0">
                <a:latin typeface="Verdana" panose="020B0604030504040204" pitchFamily="34" charset="0"/>
                <a:ea typeface="Verdana" panose="020B0604030504040204" pitchFamily="34" charset="0"/>
              </a:rPr>
              <a:t>Nutrition Services Incentive Program</a:t>
            </a:r>
          </a:p>
          <a:p>
            <a:r>
              <a:rPr lang="en-US" altLang="en-US" sz="1500" b="1" dirty="0">
                <a:latin typeface="Verdana" panose="020B0604030504040204" pitchFamily="34" charset="0"/>
                <a:ea typeface="Verdana" panose="020B0604030504040204" pitchFamily="34" charset="0"/>
              </a:rPr>
              <a:t>D:</a:t>
            </a:r>
            <a:r>
              <a:rPr lang="en-US" altLang="en-US" sz="1500" dirty="0">
                <a:latin typeface="Verdana" panose="020B0604030504040204" pitchFamily="34" charset="0"/>
                <a:ea typeface="Verdana" panose="020B0604030504040204" pitchFamily="34" charset="0"/>
              </a:rPr>
              <a:t> </a:t>
            </a:r>
            <a:r>
              <a:rPr lang="en-US" altLang="en-US" sz="1500" b="1" dirty="0">
                <a:latin typeface="Verdana" panose="020B0604030504040204" pitchFamily="34" charset="0"/>
                <a:ea typeface="Verdana" panose="020B0604030504040204" pitchFamily="34" charset="0"/>
              </a:rPr>
              <a:t>Evidence-Based Disease Prevention and Health Promotion Services</a:t>
            </a:r>
          </a:p>
          <a:p>
            <a:pPr lvl="1"/>
            <a:r>
              <a:rPr lang="en-US" altLang="en-US" sz="1500" dirty="0">
                <a:latin typeface="Verdana" panose="020B0604030504040204" pitchFamily="34" charset="0"/>
                <a:ea typeface="Verdana" panose="020B0604030504040204" pitchFamily="34" charset="0"/>
              </a:rPr>
              <a:t>Wellness and socialization programming at local senior/community centers</a:t>
            </a:r>
          </a:p>
          <a:p>
            <a:pPr lvl="1"/>
            <a:r>
              <a:rPr lang="en-US" altLang="en-US" sz="1500" dirty="0">
                <a:latin typeface="Verdana" panose="020B0604030504040204" pitchFamily="34" charset="0"/>
                <a:ea typeface="Verdana" panose="020B0604030504040204" pitchFamily="34" charset="0"/>
              </a:rPr>
              <a:t>Chronic Disease Self-Management programs </a:t>
            </a:r>
          </a:p>
          <a:p>
            <a:pPr lvl="1"/>
            <a:r>
              <a:rPr lang="en-US" altLang="en-US" sz="1500" dirty="0">
                <a:latin typeface="Verdana" panose="020B0604030504040204" pitchFamily="34" charset="0"/>
                <a:ea typeface="Verdana" panose="020B0604030504040204" pitchFamily="34" charset="0"/>
              </a:rPr>
              <a:t>Falls Prevention programs</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altLang="en-US" sz="1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E: National Family Caregiver Support Program</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altLang="en-US" sz="15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Respite</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altLang="en-US" sz="15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Support and navigation help</a:t>
            </a:r>
          </a:p>
          <a:p>
            <a:pPr marL="514350" marR="0" lvl="1" indent="-171450" algn="l" defTabSz="685800" rtl="0" eaLnBrk="1" fontAlgn="auto" latinLnBrk="0" hangingPunct="1">
              <a:lnSpc>
                <a:spcPct val="90000"/>
              </a:lnSpc>
              <a:spcBef>
                <a:spcPts val="375"/>
              </a:spcBef>
              <a:spcAft>
                <a:spcPts val="0"/>
              </a:spcAft>
              <a:buClrTx/>
              <a:buSzTx/>
              <a:buFont typeface="Arial" panose="020B0604020202020204" pitchFamily="34" charset="0"/>
              <a:buChar char="•"/>
              <a:tabLst/>
              <a:defRPr/>
            </a:pPr>
            <a:r>
              <a:rPr kumimoji="0" lang="en-US" altLang="en-US" sz="15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Caregiver training</a:t>
            </a:r>
          </a:p>
          <a:p>
            <a:pPr lvl="1"/>
            <a:endParaRPr lang="en-US" altLang="en-US" sz="1500" dirty="0">
              <a:latin typeface="Verdana" panose="020B0604030504040204" pitchFamily="34" charset="0"/>
              <a:ea typeface="Verdana" panose="020B0604030504040204" pitchFamily="34" charset="0"/>
            </a:endParaRPr>
          </a:p>
        </p:txBody>
      </p:sp>
      <p:pic>
        <p:nvPicPr>
          <p:cNvPr id="3" name="Picture 2" descr="A person pulling meals out of a cooler with a vandoor open in the background filled with coolers.">
            <a:extLst>
              <a:ext uri="{FF2B5EF4-FFF2-40B4-BE49-F238E27FC236}">
                <a16:creationId xmlns:a16="http://schemas.microsoft.com/office/drawing/2014/main" id="{9789D854-533C-409C-957C-D693011218E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56748" y="1019754"/>
            <a:ext cx="2497880" cy="3460240"/>
          </a:xfrm>
          <a:prstGeom prst="rect">
            <a:avLst/>
          </a:prstGeom>
          <a:effectLst>
            <a:softEdge rad="139700"/>
          </a:effectLst>
        </p:spPr>
      </p:pic>
    </p:spTree>
    <p:extLst>
      <p:ext uri="{BB962C8B-B14F-4D97-AF65-F5344CB8AC3E}">
        <p14:creationId xmlns:p14="http://schemas.microsoft.com/office/powerpoint/2010/main" val="1699906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a:extLst>
              <a:ext uri="{C183D7F6-B498-43B3-948B-1728B52AA6E4}">
                <adec:decorative xmlns:adec="http://schemas.microsoft.com/office/drawing/2017/decorative" val="1"/>
              </a:ext>
            </a:extLst>
          </p:cNvPr>
          <p:cNvSpPr/>
          <p:nvPr/>
        </p:nvSpPr>
        <p:spPr>
          <a:xfrm>
            <a:off x="65400" y="-5335"/>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l="-3191" r="-3191"/>
            </a:stretch>
          </a:blipFill>
        </p:spPr>
        <p:txBody>
          <a:bodyPr/>
          <a:lstStyle/>
          <a:p>
            <a:endParaRPr lang="en-US" sz="900">
              <a:latin typeface="Cerebri Bold" panose="020B0604020202020204" charset="0"/>
            </a:endParaRPr>
          </a:p>
        </p:txBody>
      </p:sp>
      <p:grpSp>
        <p:nvGrpSpPr>
          <p:cNvPr id="3" name="Group 3">
            <a:extLst>
              <a:ext uri="{C183D7F6-B498-43B3-948B-1728B52AA6E4}">
                <adec:decorative xmlns:adec="http://schemas.microsoft.com/office/drawing/2017/decorative" val="1"/>
              </a:ext>
            </a:extLst>
          </p:cNvPr>
          <p:cNvGrpSpPr/>
          <p:nvPr/>
        </p:nvGrpSpPr>
        <p:grpSpPr>
          <a:xfrm>
            <a:off x="-1" y="4860866"/>
            <a:ext cx="3125821" cy="262644"/>
            <a:chOff x="0" y="0"/>
            <a:chExt cx="2442746" cy="548645"/>
          </a:xfrm>
          <a:solidFill>
            <a:schemeClr val="tx2">
              <a:lumMod val="50000"/>
            </a:schemeClr>
          </a:solidFill>
        </p:grpSpPr>
        <p:sp>
          <p:nvSpPr>
            <p:cNvPr id="4" name="Freeform 4"/>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5" name="TextBox 5"/>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6" name="Group 6">
            <a:extLst>
              <a:ext uri="{C183D7F6-B498-43B3-948B-1728B52AA6E4}">
                <adec:decorative xmlns:adec="http://schemas.microsoft.com/office/drawing/2017/decorative" val="1"/>
              </a:ext>
            </a:extLst>
          </p:cNvPr>
          <p:cNvGrpSpPr/>
          <p:nvPr/>
        </p:nvGrpSpPr>
        <p:grpSpPr>
          <a:xfrm>
            <a:off x="0" y="54582"/>
            <a:ext cx="4637400" cy="690253"/>
            <a:chOff x="0" y="0"/>
            <a:chExt cx="2442746" cy="548645"/>
          </a:xfrm>
          <a:solidFill>
            <a:schemeClr val="tx2">
              <a:lumMod val="50000"/>
            </a:schemeClr>
          </a:solidFill>
        </p:grpSpPr>
        <p:sp>
          <p:nvSpPr>
            <p:cNvPr id="7" name="Freeform 7"/>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8" name="TextBox 8"/>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dirty="0">
                <a:latin typeface="Cerebri Bold" panose="020B0604020202020204" charset="0"/>
              </a:endParaRPr>
            </a:p>
          </p:txBody>
        </p:sp>
      </p:grpSp>
      <p:sp>
        <p:nvSpPr>
          <p:cNvPr id="12" name="Title 11">
            <a:extLst>
              <a:ext uri="{FF2B5EF4-FFF2-40B4-BE49-F238E27FC236}">
                <a16:creationId xmlns:a16="http://schemas.microsoft.com/office/drawing/2014/main" id="{116F04F5-4EBE-6E27-EBEB-8E2E07141720}"/>
              </a:ext>
            </a:extLst>
          </p:cNvPr>
          <p:cNvSpPr>
            <a:spLocks noGrp="1"/>
          </p:cNvSpPr>
          <p:nvPr>
            <p:ph type="title" idx="4294967295"/>
          </p:nvPr>
        </p:nvSpPr>
        <p:spPr>
          <a:xfrm>
            <a:off x="226386" y="468271"/>
            <a:ext cx="4114800" cy="571500"/>
          </a:xfrm>
        </p:spPr>
        <p:txBody>
          <a:bodyPr vert="horz" lIns="91440" tIns="45720" rIns="91440" bIns="45720" rtlCol="0" anchor="b">
            <a:noAutofit/>
          </a:bodyPr>
          <a:lstStyle/>
          <a:p>
            <a:r>
              <a:rPr lang="en-US" sz="3000" b="1" dirty="0">
                <a:solidFill>
                  <a:schemeClr val="bg1"/>
                </a:solidFill>
                <a:latin typeface="Cerebri Bold" panose="020B0604020202020204" charset="0"/>
                <a:ea typeface="Helvetica World Bold"/>
                <a:cs typeface="Helvetica World Bold"/>
                <a:sym typeface="Helvetica World Bold"/>
              </a:rPr>
              <a:t>Today’s Schedule</a:t>
            </a:r>
            <a:br>
              <a:rPr lang="en-US" sz="3000" b="1" dirty="0">
                <a:solidFill>
                  <a:schemeClr val="bg1"/>
                </a:solidFill>
                <a:latin typeface="Cerebri Bold" panose="020B0604020202020204" charset="0"/>
                <a:ea typeface="Helvetica World Bold"/>
                <a:cs typeface="Helvetica World Bold"/>
                <a:sym typeface="Helvetica World Bold"/>
              </a:rPr>
            </a:br>
            <a:endParaRPr lang="en-US" sz="3000" dirty="0"/>
          </a:p>
        </p:txBody>
      </p:sp>
      <p:sp>
        <p:nvSpPr>
          <p:cNvPr id="30" name="TextBox 30"/>
          <p:cNvSpPr txBox="1"/>
          <p:nvPr/>
        </p:nvSpPr>
        <p:spPr>
          <a:xfrm>
            <a:off x="158204" y="1062570"/>
            <a:ext cx="4390641" cy="3183949"/>
          </a:xfrm>
          <a:prstGeom prst="rect">
            <a:avLst/>
          </a:prstGeom>
        </p:spPr>
        <p:txBody>
          <a:bodyPr wrap="square" lIns="0" tIns="0" rIns="0" bIns="0" rtlCol="0" anchor="t">
            <a:spAutoFit/>
          </a:bodyPr>
          <a:lstStyle/>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Intro</a:t>
            </a:r>
          </a:p>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Overview, Goals &amp; Objectives</a:t>
            </a:r>
          </a:p>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Aging PAL Panel Speakers &amp; Q&amp;A</a:t>
            </a:r>
          </a:p>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Closing reflection, Questions &amp; Takeaways</a:t>
            </a:r>
          </a:p>
          <a:p>
            <a:pPr marL="226695" lvl="1" indent="-113348">
              <a:lnSpc>
                <a:spcPct val="150000"/>
              </a:lnSpc>
              <a:buFont typeface="Arial"/>
              <a:buChar char="•"/>
            </a:pPr>
            <a:r>
              <a:rPr lang="en-US" sz="2000" dirty="0">
                <a:solidFill>
                  <a:schemeClr val="tx2">
                    <a:lumMod val="50000"/>
                  </a:schemeClr>
                </a:solidFill>
                <a:latin typeface="Cerebri Bold" panose="020B0604020202020204" charset="0"/>
                <a:ea typeface="Source Sans Pro"/>
                <a:cs typeface="Source Sans Pro"/>
                <a:sym typeface="Source Sans Pro"/>
              </a:rPr>
              <a:t>Announcements and next sessions</a:t>
            </a:r>
          </a:p>
          <a:p>
            <a:pPr marL="226695" lvl="1" indent="-113348">
              <a:lnSpc>
                <a:spcPct val="150000"/>
              </a:lnSpc>
              <a:buFont typeface="Arial"/>
              <a:buChar char="•"/>
            </a:pPr>
            <a:endParaRPr lang="en-US" sz="2000" dirty="0">
              <a:solidFill>
                <a:schemeClr val="tx2">
                  <a:lumMod val="50000"/>
                </a:schemeClr>
              </a:solidFill>
              <a:latin typeface="Cerebri Bold" panose="020B0604020202020204" charset="0"/>
              <a:ea typeface="Source Sans Pro"/>
              <a:cs typeface="Source Sans Pro"/>
              <a:sym typeface="Source Sans Pro"/>
            </a:endParaRPr>
          </a:p>
        </p:txBody>
      </p:sp>
      <p:grpSp>
        <p:nvGrpSpPr>
          <p:cNvPr id="37" name="Group 4">
            <a:extLst>
              <a:ext uri="{FF2B5EF4-FFF2-40B4-BE49-F238E27FC236}">
                <a16:creationId xmlns:a16="http://schemas.microsoft.com/office/drawing/2014/main" id="{12329B39-26FB-C233-DB28-7C65EE6E6B2C}"/>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8" name="Freeform 5" descr="ATAP AT3 Logo with a four colored square surrounding it.">
              <a:extLst>
                <a:ext uri="{FF2B5EF4-FFF2-40B4-BE49-F238E27FC236}">
                  <a16:creationId xmlns:a16="http://schemas.microsoft.com/office/drawing/2014/main" id="{50B9F00A-C460-9CF2-B887-EB2979C987B3}"/>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4"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14" name="Freeform 6" descr="Smiling woman using a walker to ambulate in in the park">
            <a:extLst>
              <a:ext uri="{FF2B5EF4-FFF2-40B4-BE49-F238E27FC236}">
                <a16:creationId xmlns:a16="http://schemas.microsoft.com/office/drawing/2014/main" id="{ACEE1403-D82D-6484-7EA4-2E5EA1F99A03}"/>
              </a:ext>
            </a:extLst>
          </p:cNvPr>
          <p:cNvSpPr/>
          <p:nvPr/>
        </p:nvSpPr>
        <p:spPr>
          <a:xfrm>
            <a:off x="4987345" y="140033"/>
            <a:ext cx="3918099" cy="3918099"/>
          </a:xfrm>
          <a:custGeom>
            <a:avLst/>
            <a:gdLst/>
            <a:ahLst/>
            <a:cxnLst/>
            <a:rect l="l" t="t" r="r" b="b"/>
            <a:pathLst>
              <a:path w="8229600" h="8229600">
                <a:moveTo>
                  <a:pt x="0" y="0"/>
                </a:moveTo>
                <a:lnTo>
                  <a:pt x="8229600" y="0"/>
                </a:lnTo>
                <a:lnTo>
                  <a:pt x="8229600" y="8229600"/>
                </a:lnTo>
                <a:lnTo>
                  <a:pt x="0" y="8229600"/>
                </a:lnTo>
                <a:lnTo>
                  <a:pt x="0" y="0"/>
                </a:lnTo>
                <a:close/>
              </a:path>
            </a:pathLst>
          </a:custGeom>
          <a:blipFill>
            <a:blip r:embed="rId5" cstate="screen">
              <a:extLst>
                <a:ext uri="{28A0092B-C50C-407E-A947-70E740481C1C}">
                  <a14:useLocalDpi xmlns:a14="http://schemas.microsoft.com/office/drawing/2010/main"/>
                </a:ext>
              </a:extLst>
            </a:blip>
            <a:stretch>
              <a:fillRect/>
            </a:stretch>
          </a:blipFill>
          <a:effectLst>
            <a:outerShdw blurRad="50800" dist="38100" dir="2700000" algn="tl" rotWithShape="0">
              <a:prstClr val="black">
                <a:alpha val="40000"/>
              </a:prstClr>
            </a:outerShdw>
          </a:effectLst>
        </p:spPr>
        <p:txBody>
          <a:bodyPr/>
          <a:lstStyle/>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927CA69B-C8C8-4CF4-B471-540F70A30E23}"/>
              </a:ext>
            </a:extLst>
          </p:cNvPr>
          <p:cNvSpPr>
            <a:spLocks noGrp="1" noRot="1" noChangeArrowheads="1"/>
          </p:cNvSpPr>
          <p:nvPr>
            <p:ph type="title"/>
          </p:nvPr>
        </p:nvSpPr>
        <p:spPr>
          <a:xfrm>
            <a:off x="1657350" y="337335"/>
            <a:ext cx="5829300" cy="539353"/>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b="1" dirty="0">
                <a:latin typeface="Verdana" panose="020B0604030504040204" pitchFamily="34" charset="0"/>
                <a:ea typeface="Verdana" panose="020B0604030504040204" pitchFamily="34" charset="0"/>
              </a:rPr>
              <a:t>Older Americans Act</a:t>
            </a:r>
            <a:r>
              <a:rPr lang="en-US" altLang="en-US" sz="2700" dirty="0">
                <a:latin typeface="Verdana" panose="020B0604030504040204" pitchFamily="34" charset="0"/>
                <a:ea typeface="Verdana" panose="020B0604030504040204" pitchFamily="34" charset="0"/>
              </a:rPr>
              <a:t>	</a:t>
            </a:r>
          </a:p>
        </p:txBody>
      </p:sp>
      <p:sp>
        <p:nvSpPr>
          <p:cNvPr id="21507" name="Rectangle 3">
            <a:extLst>
              <a:ext uri="{FF2B5EF4-FFF2-40B4-BE49-F238E27FC236}">
                <a16:creationId xmlns:a16="http://schemas.microsoft.com/office/drawing/2014/main" id="{5C09CE9C-A60A-4C7F-9438-DE52C787689D}"/>
              </a:ext>
            </a:extLst>
          </p:cNvPr>
          <p:cNvSpPr>
            <a:spLocks noGrp="1" noChangeArrowheads="1"/>
          </p:cNvSpPr>
          <p:nvPr>
            <p:ph idx="1"/>
          </p:nvPr>
        </p:nvSpPr>
        <p:spPr>
          <a:xfrm>
            <a:off x="3729961" y="1314035"/>
            <a:ext cx="5212229" cy="3559969"/>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sz="1800" b="1" dirty="0">
                <a:latin typeface="Verdana" panose="020B0604030504040204" pitchFamily="34" charset="0"/>
                <a:ea typeface="Verdana" panose="020B0604030504040204" pitchFamily="34" charset="0"/>
              </a:rPr>
              <a:t>Title V</a:t>
            </a:r>
            <a:r>
              <a:rPr lang="en-US" altLang="en-US" sz="1800" dirty="0">
                <a:latin typeface="Verdana" panose="020B0604030504040204" pitchFamily="34" charset="0"/>
                <a:ea typeface="Verdana" panose="020B0604030504040204" pitchFamily="34" charset="0"/>
              </a:rPr>
              <a:t> </a:t>
            </a:r>
            <a:r>
              <a:rPr lang="en-US" altLang="en-US" sz="1800" b="1" dirty="0">
                <a:latin typeface="Verdana" panose="020B0604030504040204" pitchFamily="34" charset="0"/>
                <a:ea typeface="Verdana" panose="020B0604030504040204" pitchFamily="34" charset="0"/>
              </a:rPr>
              <a:t>Senior Community Service Employment Program </a:t>
            </a:r>
            <a:r>
              <a:rPr lang="en-US" altLang="en-US" sz="1800" dirty="0">
                <a:latin typeface="Verdana" panose="020B0604030504040204" pitchFamily="34" charset="0"/>
                <a:ea typeface="Verdana" panose="020B0604030504040204" pitchFamily="34" charset="0"/>
              </a:rPr>
              <a:t>is a low-income community service/employment program run by Dept. of Labor </a:t>
            </a:r>
          </a:p>
          <a:p>
            <a:r>
              <a:rPr lang="en-US" altLang="en-US" sz="1800" b="1" dirty="0">
                <a:latin typeface="Verdana" panose="020B0604030504040204" pitchFamily="34" charset="0"/>
                <a:ea typeface="Verdana" panose="020B0604030504040204" pitchFamily="34" charset="0"/>
              </a:rPr>
              <a:t>Title VI: Native American</a:t>
            </a:r>
            <a:r>
              <a:rPr lang="en-US" altLang="en-US" sz="1800" dirty="0">
                <a:latin typeface="Verdana" panose="020B0604030504040204" pitchFamily="34" charset="0"/>
                <a:ea typeface="Verdana" panose="020B0604030504040204" pitchFamily="34" charset="0"/>
              </a:rPr>
              <a:t> </a:t>
            </a:r>
            <a:r>
              <a:rPr lang="en-US" altLang="en-US" sz="1800" b="1" dirty="0">
                <a:latin typeface="Verdana" panose="020B0604030504040204" pitchFamily="34" charset="0"/>
                <a:ea typeface="Verdana" panose="020B0604030504040204" pitchFamily="34" charset="0"/>
              </a:rPr>
              <a:t>Aging Programs</a:t>
            </a:r>
            <a:r>
              <a:rPr lang="en-US" altLang="en-US" sz="1800" dirty="0">
                <a:latin typeface="Verdana" panose="020B0604030504040204" pitchFamily="34" charset="0"/>
                <a:ea typeface="Verdana" panose="020B0604030504040204" pitchFamily="34" charset="0"/>
              </a:rPr>
              <a:t>,</a:t>
            </a:r>
            <a:r>
              <a:rPr lang="en-US" altLang="en-US" sz="1800" b="1" dirty="0">
                <a:latin typeface="Verdana" panose="020B0604030504040204" pitchFamily="34" charset="0"/>
                <a:ea typeface="Verdana" panose="020B0604030504040204" pitchFamily="34" charset="0"/>
              </a:rPr>
              <a:t> </a:t>
            </a:r>
            <a:r>
              <a:rPr lang="en-US" altLang="en-US" sz="1800" dirty="0">
                <a:latin typeface="Verdana" panose="020B0604030504040204" pitchFamily="34" charset="0"/>
                <a:ea typeface="Verdana" panose="020B0604030504040204" pitchFamily="34" charset="0"/>
              </a:rPr>
              <a:t>competitive grants to tribes for supportive services and meals (Part A), caregiver program (Part C)</a:t>
            </a:r>
          </a:p>
          <a:p>
            <a:r>
              <a:rPr lang="en-US" altLang="en-US" sz="1800" b="1" dirty="0">
                <a:latin typeface="Verdana" panose="020B0604030504040204" pitchFamily="34" charset="0"/>
                <a:ea typeface="Verdana" panose="020B0604030504040204" pitchFamily="34" charset="0"/>
              </a:rPr>
              <a:t>Title VII: Elder Rights </a:t>
            </a:r>
            <a:r>
              <a:rPr lang="en-US" altLang="en-US" sz="1800" dirty="0">
                <a:latin typeface="Verdana" panose="020B0604030504040204" pitchFamily="34" charset="0"/>
                <a:ea typeface="Verdana" panose="020B0604030504040204" pitchFamily="34" charset="0"/>
              </a:rPr>
              <a:t>provides funding for Long-Term Care Ombudsman Program, elder abuse prevention, some legal services</a:t>
            </a:r>
          </a:p>
          <a:p>
            <a:endParaRPr lang="en-US" altLang="en-US" dirty="0">
              <a:latin typeface="Arial" panose="020B0604020202020204" pitchFamily="34" charset="0"/>
            </a:endParaRPr>
          </a:p>
          <a:p>
            <a:pPr>
              <a:buFont typeface="Wingdings" panose="05000000000000000000" pitchFamily="2" charset="2"/>
              <a:buNone/>
            </a:pPr>
            <a:endParaRPr lang="en-US" altLang="en-US" dirty="0">
              <a:latin typeface="Arial" panose="020B0604020202020204" pitchFamily="34" charset="0"/>
            </a:endParaRPr>
          </a:p>
          <a:p>
            <a:pPr>
              <a:buFont typeface="Wingdings" panose="05000000000000000000" pitchFamily="2" charset="2"/>
              <a:buNone/>
            </a:pPr>
            <a:endParaRPr lang="en-US" altLang="en-US" dirty="0">
              <a:latin typeface="Arial" panose="020B0604020202020204" pitchFamily="34" charset="0"/>
            </a:endParaRPr>
          </a:p>
          <a:p>
            <a:endParaRPr lang="en-US" altLang="en-US" sz="2100" dirty="0">
              <a:latin typeface="Arial" panose="020B0604020202020204" pitchFamily="34" charset="0"/>
            </a:endParaRPr>
          </a:p>
        </p:txBody>
      </p:sp>
      <p:pic>
        <p:nvPicPr>
          <p:cNvPr id="4" name="Picture 3" descr="Absentee Shawnee Tribe Senior Center">
            <a:extLst>
              <a:ext uri="{FF2B5EF4-FFF2-40B4-BE49-F238E27FC236}">
                <a16:creationId xmlns:a16="http://schemas.microsoft.com/office/drawing/2014/main" id="{FF885864-D491-1872-DD75-BBD3683A594F}"/>
              </a:ext>
            </a:extLst>
          </p:cNvPr>
          <p:cNvPicPr>
            <a:picLocks noChangeAspect="1"/>
          </p:cNvPicPr>
          <p:nvPr/>
        </p:nvPicPr>
        <p:blipFill>
          <a:blip r:embed="rId2"/>
          <a:stretch>
            <a:fillRect/>
          </a:stretch>
        </p:blipFill>
        <p:spPr>
          <a:xfrm>
            <a:off x="364730" y="1314034"/>
            <a:ext cx="3139524" cy="2881367"/>
          </a:xfrm>
          <a:prstGeom prst="rect">
            <a:avLst/>
          </a:prstGeom>
          <a:effectLst>
            <a:softEdge rad="101600"/>
          </a:effectLst>
        </p:spPr>
      </p:pic>
    </p:spTree>
    <p:extLst>
      <p:ext uri="{BB962C8B-B14F-4D97-AF65-F5344CB8AC3E}">
        <p14:creationId xmlns:p14="http://schemas.microsoft.com/office/powerpoint/2010/main" val="9526895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CD90A60-15BA-D8DD-075B-A39F6036ED92}"/>
              </a:ext>
            </a:extLst>
          </p:cNvPr>
          <p:cNvSpPr>
            <a:spLocks noGrp="1"/>
          </p:cNvSpPr>
          <p:nvPr>
            <p:ph type="title"/>
          </p:nvPr>
        </p:nvSpPr>
        <p:spPr>
          <a:xfrm>
            <a:off x="418289" y="257231"/>
            <a:ext cx="7886700" cy="994172"/>
          </a:xfrm>
        </p:spPr>
        <p:txBody>
          <a:bodyPr>
            <a:normAutofit fontScale="90000"/>
          </a:bodyPr>
          <a:lstStyle/>
          <a:p>
            <a:r>
              <a:rPr lang="en-US" dirty="0">
                <a:latin typeface="Cerebri Bold" panose="020B0604020202020204" charset="0"/>
              </a:rPr>
              <a:t>AAAs Serve Communities</a:t>
            </a:r>
            <a:br>
              <a:rPr lang="en-US" dirty="0">
                <a:latin typeface="Cerebri Bold" panose="020B0604020202020204" charset="0"/>
              </a:rPr>
            </a:br>
            <a:endParaRPr lang="en-US" dirty="0"/>
          </a:p>
        </p:txBody>
      </p:sp>
      <p:pic>
        <p:nvPicPr>
          <p:cNvPr id="6" name="Picture 5" descr="A chart that says:&#10;&#10;Yet All AAAs ....&#10;&#10;. Assess community needs and develop and fund programs to respond&#10;&#10;· Educate and provide direct assistance to consumers about available resources in their&#10;communities&#10;&#10;· Serve as portals to care via assessments, eligibility determinations, and coordination&#10;or monitoring of services&#10;&#10;· Maximize use of public and private funding to serve as many consumers as possible&#10;&#10;· Develop, fund and coordinate a wide range of services">
            <a:extLst>
              <a:ext uri="{FF2B5EF4-FFF2-40B4-BE49-F238E27FC236}">
                <a16:creationId xmlns:a16="http://schemas.microsoft.com/office/drawing/2014/main" id="{D47403C5-F107-AA22-44D4-48A598D0A87B}"/>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14350" y="1744494"/>
            <a:ext cx="7851217" cy="2735570"/>
          </a:xfrm>
          <a:prstGeom prst="rect">
            <a:avLst/>
          </a:prstGeom>
        </p:spPr>
      </p:pic>
      <p:sp>
        <p:nvSpPr>
          <p:cNvPr id="5" name="TextBox 4">
            <a:extLst>
              <a:ext uri="{FF2B5EF4-FFF2-40B4-BE49-F238E27FC236}">
                <a16:creationId xmlns:a16="http://schemas.microsoft.com/office/drawing/2014/main" id="{51491717-BA67-7301-DE61-0B9CAF777477}"/>
              </a:ext>
            </a:extLst>
          </p:cNvPr>
          <p:cNvSpPr txBox="1"/>
          <p:nvPr/>
        </p:nvSpPr>
        <p:spPr>
          <a:xfrm>
            <a:off x="418289" y="754317"/>
            <a:ext cx="8307422" cy="830997"/>
          </a:xfrm>
          <a:prstGeom prst="rect">
            <a:avLst/>
          </a:prstGeom>
          <a:noFill/>
        </p:spPr>
        <p:txBody>
          <a:bodyPr wrap="square">
            <a:spAutoFit/>
          </a:bodyPr>
          <a:lstStyle/>
          <a:p>
            <a:r>
              <a:rPr lang="en-US" sz="1600" dirty="0">
                <a:latin typeface="Cerebri Bold" panose="020B0604020202020204" charset="0"/>
              </a:rPr>
              <a:t>Building on their designated roles under the OAA, AAAs tap other funding streams and take on other roles to further meet their missions and to serve more older adults and caregivers, as well as people of all ages living with disabilities.</a:t>
            </a:r>
          </a:p>
        </p:txBody>
      </p:sp>
    </p:spTree>
    <p:extLst>
      <p:ext uri="{BB962C8B-B14F-4D97-AF65-F5344CB8AC3E}">
        <p14:creationId xmlns:p14="http://schemas.microsoft.com/office/powerpoint/2010/main" val="32136457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DB73E-6FAC-BEC1-665C-4918F3EC1209}"/>
              </a:ext>
            </a:extLst>
          </p:cNvPr>
          <p:cNvSpPr>
            <a:spLocks noGrp="1"/>
          </p:cNvSpPr>
          <p:nvPr>
            <p:ph type="title"/>
          </p:nvPr>
        </p:nvSpPr>
        <p:spPr>
          <a:xfrm>
            <a:off x="498948" y="1726508"/>
            <a:ext cx="2853852" cy="994172"/>
          </a:xfrm>
        </p:spPr>
        <p:txBody>
          <a:bodyPr>
            <a:noAutofit/>
          </a:bodyPr>
          <a:lstStyle/>
          <a:p>
            <a:r>
              <a:rPr lang="en-US" sz="3500" dirty="0">
                <a:solidFill>
                  <a:srgbClr val="3333CC"/>
                </a:solidFill>
                <a:latin typeface="Cerebri Bold" panose="020B0604020202020204" charset="0"/>
                <a:ea typeface="Verdana" panose="020B0604030504040204" pitchFamily="34" charset="0"/>
              </a:rPr>
              <a:t>AAA Governance</a:t>
            </a:r>
            <a:br>
              <a:rPr lang="en-US" sz="3500" dirty="0">
                <a:solidFill>
                  <a:srgbClr val="3333CC"/>
                </a:solidFill>
                <a:latin typeface="Cerebri Bold" panose="020B0604020202020204" charset="0"/>
                <a:ea typeface="Verdana" panose="020B0604030504040204" pitchFamily="34" charset="0"/>
              </a:rPr>
            </a:br>
            <a:r>
              <a:rPr lang="en-US" sz="3500" dirty="0">
                <a:solidFill>
                  <a:srgbClr val="3333CC"/>
                </a:solidFill>
                <a:latin typeface="Cerebri Bold" panose="020B0604020202020204" charset="0"/>
                <a:ea typeface="Verdana" panose="020B0604030504040204" pitchFamily="34" charset="0"/>
              </a:rPr>
              <a:t>Structure</a:t>
            </a:r>
            <a:br>
              <a:rPr lang="en-US" sz="3500" dirty="0">
                <a:solidFill>
                  <a:srgbClr val="3333CC"/>
                </a:solidFill>
                <a:latin typeface="Cerebri Bold" panose="020B0604020202020204" charset="0"/>
                <a:ea typeface="Verdana" panose="020B0604030504040204" pitchFamily="34" charset="0"/>
              </a:rPr>
            </a:br>
            <a:endParaRPr lang="en-US" sz="3500" dirty="0">
              <a:latin typeface="Cerebri Bold" panose="020B0604020202020204" charset="0"/>
            </a:endParaRPr>
          </a:p>
        </p:txBody>
      </p:sp>
      <p:pic>
        <p:nvPicPr>
          <p:cNvPr id="3" name="Picture 2" descr="A pie chart that says: 43% An independent, nonprofit agency&#10;30% A part of city or county government&#10;26% Part of a council of governments or&#10;regional planning and development agency&#10;1% Part of a tribe or tribal organization&#10;2% Other">
            <a:extLst>
              <a:ext uri="{FF2B5EF4-FFF2-40B4-BE49-F238E27FC236}">
                <a16:creationId xmlns:a16="http://schemas.microsoft.com/office/drawing/2014/main" id="{83C9442B-A7ED-8595-4FBE-0F96EC07BDAC}"/>
              </a:ext>
            </a:extLst>
          </p:cNvPr>
          <p:cNvPicPr>
            <a:picLocks noChangeAspect="1"/>
          </p:cNvPicPr>
          <p:nvPr/>
        </p:nvPicPr>
        <p:blipFill>
          <a:blip r:embed="rId2"/>
          <a:stretch>
            <a:fillRect/>
          </a:stretch>
        </p:blipFill>
        <p:spPr>
          <a:xfrm>
            <a:off x="3523706" y="229568"/>
            <a:ext cx="3598817" cy="4684364"/>
          </a:xfrm>
          <a:prstGeom prst="rect">
            <a:avLst/>
          </a:prstGeom>
        </p:spPr>
      </p:pic>
    </p:spTree>
    <p:extLst>
      <p:ext uri="{BB962C8B-B14F-4D97-AF65-F5344CB8AC3E}">
        <p14:creationId xmlns:p14="http://schemas.microsoft.com/office/powerpoint/2010/main" val="12031695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EC5CD-9AEF-56A3-BF24-933FE0EE5F3B}"/>
              </a:ext>
            </a:extLst>
          </p:cNvPr>
          <p:cNvSpPr txBox="1">
            <a:spLocks noGrp="1"/>
          </p:cNvSpPr>
          <p:nvPr>
            <p:ph type="title" idx="4294967295"/>
          </p:nvPr>
        </p:nvSpPr>
        <p:spPr>
          <a:xfrm>
            <a:off x="505838" y="233464"/>
            <a:ext cx="8255786" cy="461665"/>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tx1"/>
                </a:solidFill>
                <a:effectLst/>
                <a:uLnTx/>
                <a:uFillTx/>
                <a:latin typeface="Cerebri Bold" panose="020B0604020202020204" charset="0"/>
                <a:ea typeface="+mn-ea"/>
                <a:cs typeface="+mn-cs"/>
              </a:rPr>
              <a:t>Many Names, Many Partners, Many Roles: One Mission</a:t>
            </a:r>
          </a:p>
        </p:txBody>
      </p:sp>
      <p:pic>
        <p:nvPicPr>
          <p:cNvPr id="5" name="Content Placeholder 4" descr="A chart with 2 circles with percentages: one says 65% of AAAs operate an Aging and&#10;Disability Resource Center and the other says 63% of AAAs serve as the local State&#10;Health Insurance Assistance Program">
            <a:extLst>
              <a:ext uri="{FF2B5EF4-FFF2-40B4-BE49-F238E27FC236}">
                <a16:creationId xmlns:a16="http://schemas.microsoft.com/office/drawing/2014/main" id="{56F6B1E6-ED3D-B20A-BF88-4F6BD6BC535C}"/>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43093" y="2146570"/>
            <a:ext cx="7967052" cy="2551244"/>
          </a:xfrm>
          <a:prstGeom prst="rect">
            <a:avLst/>
          </a:prstGeom>
        </p:spPr>
      </p:pic>
      <p:sp>
        <p:nvSpPr>
          <p:cNvPr id="4" name="TextBox 3">
            <a:extLst>
              <a:ext uri="{FF2B5EF4-FFF2-40B4-BE49-F238E27FC236}">
                <a16:creationId xmlns:a16="http://schemas.microsoft.com/office/drawing/2014/main" id="{7C6FBAC1-0335-826F-198C-3BBD01AEFBEE}"/>
              </a:ext>
            </a:extLst>
          </p:cNvPr>
          <p:cNvSpPr txBox="1"/>
          <p:nvPr/>
        </p:nvSpPr>
        <p:spPr>
          <a:xfrm>
            <a:off x="755515" y="695129"/>
            <a:ext cx="7681608" cy="1477328"/>
          </a:xfrm>
          <a:prstGeom prst="rect">
            <a:avLst/>
          </a:prstGeom>
          <a:noFill/>
        </p:spPr>
        <p:txBody>
          <a:bodyPr wrap="square">
            <a:spAutoFit/>
          </a:bodyPr>
          <a:lstStyle/>
          <a:p>
            <a:r>
              <a:rPr lang="en-US" sz="1500" dirty="0">
                <a:latin typeface="Cerebri Bold" panose="020B0604020202020204" charset="0"/>
              </a:rPr>
              <a:t>While only designated AAAs can use the Area Agency on Aging title, not all AAAs include "Area Agency on Aging" in their operating names. For example, a nonprofit AAA may be called "Senior Resources" or a county-based AAA may use "ABC County Office on Aging.“</a:t>
            </a:r>
          </a:p>
          <a:p>
            <a:endParaRPr lang="en-US" sz="1500" dirty="0">
              <a:latin typeface="Cerebri Bold" panose="020B0604020202020204" charset="0"/>
            </a:endParaRPr>
          </a:p>
          <a:p>
            <a:r>
              <a:rPr lang="en-US" sz="1500" dirty="0">
                <a:latin typeface="Cerebri Bold" panose="020B0604020202020204" charset="0"/>
              </a:rPr>
              <a:t>AAAs administer many other well-known programs and services directly or in partnership</a:t>
            </a:r>
          </a:p>
        </p:txBody>
      </p:sp>
    </p:spTree>
    <p:extLst>
      <p:ext uri="{BB962C8B-B14F-4D97-AF65-F5344CB8AC3E}">
        <p14:creationId xmlns:p14="http://schemas.microsoft.com/office/powerpoint/2010/main" val="2078441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FA19E-2D06-A437-2E8D-2A3724F3BCC0}"/>
              </a:ext>
            </a:extLst>
          </p:cNvPr>
          <p:cNvSpPr>
            <a:spLocks noGrp="1"/>
          </p:cNvSpPr>
          <p:nvPr>
            <p:ph type="title"/>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latin typeface="Verdana" panose="020B0604030504040204" pitchFamily="34" charset="0"/>
                <a:ea typeface="Verdana" panose="020B0604030504040204" pitchFamily="34" charset="0"/>
              </a:rPr>
              <a:t>88 Percent of AAAs Serve Consumers Under Age 60</a:t>
            </a:r>
          </a:p>
        </p:txBody>
      </p:sp>
      <p:sp>
        <p:nvSpPr>
          <p:cNvPr id="3" name="Content Placeholder 2">
            <a:extLst>
              <a:ext uri="{FF2B5EF4-FFF2-40B4-BE49-F238E27FC236}">
                <a16:creationId xmlns:a16="http://schemas.microsoft.com/office/drawing/2014/main" id="{015EA044-2018-CDE3-E179-6106C7B5EC05}"/>
              </a:ext>
            </a:extLst>
          </p:cNvPr>
          <p:cNvSpPr>
            <a:spLocks noGrp="1"/>
          </p:cNvSpPr>
          <p:nvPr>
            <p:ph idx="1"/>
          </p:nvPr>
        </p:nvSpPr>
        <p:spPr>
          <a:xfrm>
            <a:off x="628650" y="1606153"/>
            <a:ext cx="7886700" cy="326350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latin typeface="Verdana" panose="020B0604030504040204" pitchFamily="34" charset="0"/>
                <a:ea typeface="Verdana" panose="020B0604030504040204" pitchFamily="34" charset="0"/>
              </a:rPr>
              <a:t>88% of AAAs serve individuals under 60 </a:t>
            </a:r>
          </a:p>
          <a:p>
            <a:r>
              <a:rPr lang="en-US" dirty="0">
                <a:latin typeface="Verdana" panose="020B0604030504040204" pitchFamily="34" charset="0"/>
                <a:ea typeface="Verdana" panose="020B0604030504040204" pitchFamily="34" charset="0"/>
              </a:rPr>
              <a:t>75% serve caregivers of all ages</a:t>
            </a: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lang="en-US" dirty="0">
                <a:latin typeface="Verdana" panose="020B0604030504040204" pitchFamily="34" charset="0"/>
                <a:ea typeface="Verdana" panose="020B0604030504040204" pitchFamily="34" charset="0"/>
              </a:rPr>
              <a:t>71% serve individuals under 60 </a:t>
            </a:r>
            <a:r>
              <a:rPr kumimoji="0" lang="en-US" sz="2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with a disability or chronic/serious illness</a:t>
            </a:r>
          </a:p>
          <a:p>
            <a:r>
              <a:rPr lang="en-US" dirty="0">
                <a:latin typeface="Verdana" panose="020B0604030504040204" pitchFamily="34" charset="0"/>
                <a:ea typeface="Verdana" panose="020B0604030504040204" pitchFamily="34" charset="0"/>
              </a:rPr>
              <a:t>50% serve consumers with dementia of all ages</a:t>
            </a:r>
          </a:p>
          <a:p>
            <a:r>
              <a:rPr lang="en-US" dirty="0">
                <a:latin typeface="Verdana" panose="020B0604030504040204" pitchFamily="34" charset="0"/>
                <a:ea typeface="Verdana" panose="020B0604030504040204" pitchFamily="34" charset="0"/>
              </a:rPr>
              <a:t>44% serve children or older relative caregivers raising them</a:t>
            </a:r>
          </a:p>
          <a:p>
            <a:r>
              <a:rPr lang="en-US" dirty="0">
                <a:latin typeface="Verdana" panose="020B0604030504040204" pitchFamily="34" charset="0"/>
                <a:ea typeface="Verdana" panose="020B0604030504040204" pitchFamily="34" charset="0"/>
              </a:rPr>
              <a:t>34% serve veterans under 60</a:t>
            </a:r>
          </a:p>
          <a:p>
            <a:endParaRPr lang="en-US" dirty="0"/>
          </a:p>
        </p:txBody>
      </p:sp>
    </p:spTree>
    <p:extLst>
      <p:ext uri="{BB962C8B-B14F-4D97-AF65-F5344CB8AC3E}">
        <p14:creationId xmlns:p14="http://schemas.microsoft.com/office/powerpoint/2010/main" val="11089855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28A21BE-1DBF-4F53-94A6-5690893212C6}"/>
              </a:ext>
            </a:extLst>
          </p:cNvPr>
          <p:cNvSpPr>
            <a:spLocks noGrp="1"/>
          </p:cNvSpPr>
          <p:nvPr>
            <p:ph type="title"/>
          </p:nvPr>
        </p:nvSpPr>
        <p:spPr>
          <a:xfrm>
            <a:off x="685800" y="354426"/>
            <a:ext cx="7766050" cy="416719"/>
          </a:xfrm>
        </p:spPr>
        <p:txBody>
          <a:bodyPr>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700" b="1" dirty="0">
                <a:latin typeface="Verdana" panose="020B0604030504040204" pitchFamily="34" charset="0"/>
                <a:ea typeface="Verdana" panose="020B0604030504040204" pitchFamily="34" charset="0"/>
              </a:rPr>
              <a:t>Non-OAA Sources of Federal Funds</a:t>
            </a:r>
          </a:p>
        </p:txBody>
      </p:sp>
      <p:sp>
        <p:nvSpPr>
          <p:cNvPr id="5" name="Content Placeholder 4">
            <a:extLst>
              <a:ext uri="{FF2B5EF4-FFF2-40B4-BE49-F238E27FC236}">
                <a16:creationId xmlns:a16="http://schemas.microsoft.com/office/drawing/2014/main" id="{91594BA9-E832-4448-BAA6-34551A7348E4}"/>
              </a:ext>
            </a:extLst>
          </p:cNvPr>
          <p:cNvSpPr>
            <a:spLocks noGrp="1"/>
          </p:cNvSpPr>
          <p:nvPr>
            <p:ph idx="1"/>
          </p:nvPr>
        </p:nvSpPr>
        <p:spPr>
          <a:xfrm>
            <a:off x="685800" y="1091953"/>
            <a:ext cx="7772400" cy="3422897"/>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latin typeface="Verdana" panose="020B0604030504040204" pitchFamily="34" charset="0"/>
                <a:ea typeface="Verdana" panose="020B0604030504040204" pitchFamily="34" charset="0"/>
              </a:rPr>
              <a:t>Medicaid Waivers</a:t>
            </a:r>
          </a:p>
          <a:p>
            <a:r>
              <a:rPr lang="en-US" dirty="0">
                <a:latin typeface="Verdana" panose="020B0604030504040204" pitchFamily="34" charset="0"/>
                <a:ea typeface="Verdana" panose="020B0604030504040204" pitchFamily="34" charset="0"/>
              </a:rPr>
              <a:t>State Health Insurance Assistance Program (SHIP)</a:t>
            </a:r>
          </a:p>
          <a:p>
            <a:r>
              <a:rPr lang="en-US" dirty="0">
                <a:latin typeface="Verdana" panose="020B0604030504040204" pitchFamily="34" charset="0"/>
                <a:ea typeface="Verdana" panose="020B0604030504040204" pitchFamily="34" charset="0"/>
              </a:rPr>
              <a:t>Federal Block Grants: Community Services Block Grant, Social Services Block Grant, Community Development BG</a:t>
            </a:r>
          </a:p>
          <a:p>
            <a:r>
              <a:rPr lang="en-US" dirty="0">
                <a:latin typeface="Verdana" panose="020B0604030504040204" pitchFamily="34" charset="0"/>
                <a:ea typeface="Verdana" panose="020B0604030504040204" pitchFamily="34" charset="0"/>
              </a:rPr>
              <a:t>Low Income Home Energy Assistance Program (LIHEAP)</a:t>
            </a:r>
          </a:p>
          <a:p>
            <a:r>
              <a:rPr lang="en-US" dirty="0">
                <a:latin typeface="Verdana" panose="020B0604030504040204" pitchFamily="34" charset="0"/>
                <a:ea typeface="Verdana" panose="020B0604030504040204" pitchFamily="34" charset="0"/>
              </a:rPr>
              <a:t>Demonstration/other $ from ACL (falls prevention, CDSMP, ADRCs)</a:t>
            </a:r>
          </a:p>
          <a:p>
            <a:r>
              <a:rPr lang="en-US" dirty="0">
                <a:latin typeface="Verdana" panose="020B0604030504040204" pitchFamily="34" charset="0"/>
                <a:ea typeface="Verdana" panose="020B0604030504040204" pitchFamily="34" charset="0"/>
              </a:rPr>
              <a:t>Veteran-Directed HCBS programs</a:t>
            </a:r>
          </a:p>
          <a:p>
            <a:r>
              <a:rPr lang="en-US" dirty="0">
                <a:latin typeface="Verdana" panose="020B0604030504040204" pitchFamily="34" charset="0"/>
                <a:ea typeface="Verdana" panose="020B0604030504040204" pitchFamily="34" charset="0"/>
              </a:rPr>
              <a:t>Senior Corps programs (Corp. for National &amp; Community Service)</a:t>
            </a:r>
          </a:p>
          <a:p>
            <a:r>
              <a:rPr lang="en-US" dirty="0">
                <a:latin typeface="Verdana" panose="020B0604030504040204" pitchFamily="34" charset="0"/>
                <a:ea typeface="Verdana" panose="020B0604030504040204" pitchFamily="34" charset="0"/>
              </a:rPr>
              <a:t>Demos under Centers for Medicare and Medicaid Services (CMS)</a:t>
            </a:r>
          </a:p>
          <a:p>
            <a:endParaRPr lang="en-US" dirty="0"/>
          </a:p>
        </p:txBody>
      </p:sp>
    </p:spTree>
    <p:extLst>
      <p:ext uri="{BB962C8B-B14F-4D97-AF65-F5344CB8AC3E}">
        <p14:creationId xmlns:p14="http://schemas.microsoft.com/office/powerpoint/2010/main" val="36778937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a:xfrm>
            <a:off x="697153" y="367680"/>
            <a:ext cx="7766050" cy="416719"/>
          </a:xfrm>
        </p:spPr>
        <p:txBody>
          <a:bodyPr>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altLang="en-US" sz="2700" b="1" dirty="0">
                <a:latin typeface="Verdana" panose="020B0604030504040204" pitchFamily="34" charset="0"/>
                <a:ea typeface="Verdana" panose="020B0604030504040204" pitchFamily="34" charset="0"/>
              </a:rPr>
              <a:t>Reaching YOUR AAA	</a:t>
            </a:r>
          </a:p>
        </p:txBody>
      </p:sp>
      <p:sp>
        <p:nvSpPr>
          <p:cNvPr id="30723" name="Rectangle 3"/>
          <p:cNvSpPr>
            <a:spLocks noGrp="1" noChangeArrowheads="1"/>
          </p:cNvSpPr>
          <p:nvPr>
            <p:ph type="body" idx="1"/>
          </p:nvPr>
        </p:nvSpPr>
        <p:spPr>
          <a:xfrm>
            <a:off x="860485" y="1200150"/>
            <a:ext cx="7310887" cy="3314700"/>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en-US" dirty="0">
                <a:latin typeface="Verdana" panose="020B0604030504040204" pitchFamily="34" charset="0"/>
                <a:ea typeface="Verdana" panose="020B0604030504040204" pitchFamily="34" charset="0"/>
              </a:rPr>
              <a:t>Look it up via </a:t>
            </a:r>
            <a:r>
              <a:rPr lang="en-US" altLang="en-US" dirty="0">
                <a:latin typeface="Verdana" panose="020B0604030504040204" pitchFamily="34" charset="0"/>
                <a:ea typeface="Verdana" panose="020B0604030504040204" pitchFamily="34" charset="0"/>
                <a:hlinkClick r:id="rId2"/>
              </a:rPr>
              <a:t>usaging.org </a:t>
            </a:r>
            <a:r>
              <a:rPr lang="en-US" altLang="en-US" dirty="0">
                <a:latin typeface="Verdana" panose="020B0604030504040204" pitchFamily="34" charset="0"/>
                <a:ea typeface="Verdana" panose="020B0604030504040204" pitchFamily="34" charset="0"/>
              </a:rPr>
              <a:t>or </a:t>
            </a:r>
            <a:r>
              <a:rPr lang="en-US" altLang="en-US" dirty="0">
                <a:latin typeface="Verdana" panose="020B0604030504040204" pitchFamily="34" charset="0"/>
                <a:ea typeface="Verdana" panose="020B0604030504040204" pitchFamily="34" charset="0"/>
                <a:hlinkClick r:id="rId3" action="ppaction://hlinkfile"/>
              </a:rPr>
              <a:t>eldercare.acl.gov</a:t>
            </a:r>
            <a:endParaRPr lang="en-US" altLang="en-US" dirty="0">
              <a:latin typeface="Verdana" panose="020B0604030504040204" pitchFamily="34" charset="0"/>
              <a:ea typeface="Verdana" panose="020B0604030504040204" pitchFamily="34" charset="0"/>
            </a:endParaRPr>
          </a:p>
          <a:p>
            <a:endParaRPr lang="en-US" altLang="en-US" dirty="0">
              <a:latin typeface="Verdana" panose="020B0604030504040204" pitchFamily="34" charset="0"/>
              <a:ea typeface="Verdana" panose="020B0604030504040204" pitchFamily="34" charset="0"/>
            </a:endParaRPr>
          </a:p>
          <a:p>
            <a:r>
              <a:rPr lang="en-US" altLang="en-US" dirty="0">
                <a:latin typeface="Verdana" panose="020B0604030504040204" pitchFamily="34" charset="0"/>
                <a:ea typeface="Verdana" panose="020B0604030504040204" pitchFamily="34" charset="0"/>
              </a:rPr>
              <a:t>Make sure you know all that your local AAA can offer to you and members of your community (e.g., meals, rides, home modification, home health, caregiver respite, etc.)</a:t>
            </a:r>
          </a:p>
          <a:p>
            <a:pPr lvl="1"/>
            <a:r>
              <a:rPr lang="en-US" altLang="en-US" dirty="0">
                <a:latin typeface="Verdana" panose="020B0604030504040204" pitchFamily="34" charset="0"/>
                <a:ea typeface="Verdana" panose="020B0604030504040204" pitchFamily="34" charset="0"/>
              </a:rPr>
              <a:t>Check their website or just call! </a:t>
            </a:r>
          </a:p>
          <a:p>
            <a:pPr lvl="1"/>
            <a:r>
              <a:rPr lang="en-US" altLang="en-US" dirty="0">
                <a:latin typeface="Verdana" panose="020B0604030504040204" pitchFamily="34" charset="0"/>
                <a:ea typeface="Verdana" panose="020B0604030504040204" pitchFamily="34" charset="0"/>
              </a:rPr>
              <a:t>Get to know the I&amp;R and case management staff</a:t>
            </a:r>
          </a:p>
          <a:p>
            <a:pPr lvl="1"/>
            <a:endParaRPr lang="en-US" altLang="en-US" sz="1500" dirty="0">
              <a:latin typeface="Arial" panose="020B0604020202020204" pitchFamily="34" charset="0"/>
            </a:endParaRPr>
          </a:p>
          <a:p>
            <a:endParaRPr lang="en-US" altLang="en-US" dirty="0">
              <a:latin typeface="Arial" panose="020B0604020202020204" pitchFamily="34" charset="0"/>
            </a:endParaRPr>
          </a:p>
          <a:p>
            <a:endParaRPr lang="en-US" altLang="en-US" i="1" dirty="0">
              <a:latin typeface="Arial" panose="020B0604020202020204" pitchFamily="34" charset="0"/>
            </a:endParaRPr>
          </a:p>
          <a:p>
            <a:endParaRPr lang="en-US" altLang="en-US" i="1"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pPr>
              <a:buFont typeface="Wingdings" panose="05000000000000000000" pitchFamily="2" charset="2"/>
              <a:buNone/>
            </a:pPr>
            <a:endParaRPr lang="en-US" altLang="en-US" dirty="0">
              <a:latin typeface="Arial" panose="020B0604020202020204" pitchFamily="34" charset="0"/>
            </a:endParaRPr>
          </a:p>
          <a:p>
            <a:pPr>
              <a:buFont typeface="Wingdings" panose="05000000000000000000" pitchFamily="2" charset="2"/>
              <a:buNone/>
            </a:pPr>
            <a:endParaRPr lang="en-US" altLang="en-US" dirty="0">
              <a:latin typeface="Arial" panose="020B0604020202020204" pitchFamily="34" charset="0"/>
            </a:endParaRPr>
          </a:p>
          <a:p>
            <a:endParaRPr lang="en-US" altLang="en-US" sz="2100" dirty="0">
              <a:latin typeface="Arial" panose="020B0604020202020204" pitchFamily="34" charset="0"/>
            </a:endParaRPr>
          </a:p>
        </p:txBody>
      </p:sp>
    </p:spTree>
    <p:extLst>
      <p:ext uri="{BB962C8B-B14F-4D97-AF65-F5344CB8AC3E}">
        <p14:creationId xmlns:p14="http://schemas.microsoft.com/office/powerpoint/2010/main" val="965127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E284882F-DE33-4373-BF65-1CB684120971}"/>
              </a:ext>
            </a:extLst>
          </p:cNvPr>
          <p:cNvSpPr>
            <a:spLocks noGrp="1" noChangeArrowheads="1"/>
          </p:cNvSpPr>
          <p:nvPr>
            <p:ph type="title"/>
          </p:nvPr>
        </p:nvSpPr>
        <p:spPr>
          <a:xfrm>
            <a:off x="240760" y="413690"/>
            <a:ext cx="8213075" cy="416719"/>
          </a:xfrm>
        </p:spPr>
        <p:txBody>
          <a:bodyPr>
            <a:normAutofit fontScale="9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eaLnBrk="1" hangingPunct="1"/>
            <a:r>
              <a:rPr lang="en-US" altLang="en-US" sz="3000" b="1" dirty="0">
                <a:latin typeface="Verdana" panose="020B0604030504040204" pitchFamily="34" charset="0"/>
                <a:ea typeface="Verdana" panose="020B0604030504040204" pitchFamily="34" charset="0"/>
              </a:rPr>
              <a:t>Eldercare Locator National Call Center</a:t>
            </a:r>
            <a:br>
              <a:rPr lang="en-US" altLang="en-US" dirty="0"/>
            </a:br>
            <a:endParaRPr lang="en-US" altLang="en-US" sz="1200" i="1" dirty="0"/>
          </a:p>
        </p:txBody>
      </p:sp>
      <p:sp>
        <p:nvSpPr>
          <p:cNvPr id="4099" name="Rectangle 3">
            <a:extLst>
              <a:ext uri="{FF2B5EF4-FFF2-40B4-BE49-F238E27FC236}">
                <a16:creationId xmlns:a16="http://schemas.microsoft.com/office/drawing/2014/main" id="{E9950599-AFE9-46E2-B57D-E411F8A1DB0D}"/>
              </a:ext>
              <a:ext uri="{C183D7F6-B498-43B3-948B-1728B52AA6E4}">
                <adec:decorative xmlns:adec="http://schemas.microsoft.com/office/drawing/2017/decorative" val="1"/>
              </a:ext>
            </a:extLst>
          </p:cNvPr>
          <p:cNvSpPr>
            <a:spLocks noGrp="1" noChangeArrowheads="1"/>
          </p:cNvSpPr>
          <p:nvPr>
            <p:ph type="body" idx="1"/>
          </p:nvPr>
        </p:nvSpPr>
        <p:spPr>
          <a:xfrm>
            <a:off x="4337019" y="2571750"/>
            <a:ext cx="3435998" cy="1151941"/>
          </a:xfrm>
        </p:spPr>
        <p:txBody>
          <a:bodyPr>
            <a:normAutofit fontScale="47500" lnSpcReduction="2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indent="0" eaLnBrk="1" hangingPunct="1">
              <a:lnSpc>
                <a:spcPct val="90000"/>
              </a:lnSpc>
              <a:buNone/>
              <a:defRPr/>
            </a:pPr>
            <a:endParaRPr lang="en-US" sz="7200" dirty="0">
              <a:solidFill>
                <a:srgbClr val="0032A0"/>
              </a:solidFill>
            </a:endParaRPr>
          </a:p>
          <a:p>
            <a:pPr marL="0" indent="0" eaLnBrk="1" hangingPunct="1">
              <a:lnSpc>
                <a:spcPct val="90000"/>
              </a:lnSpc>
              <a:buNone/>
              <a:defRPr/>
            </a:pPr>
            <a:endParaRPr lang="en-US" dirty="0"/>
          </a:p>
          <a:p>
            <a:pPr marL="0" indent="0" eaLnBrk="1" hangingPunct="1">
              <a:lnSpc>
                <a:spcPct val="90000"/>
              </a:lnSpc>
              <a:buNone/>
              <a:defRPr/>
            </a:pPr>
            <a:endParaRPr lang="en-US" sz="2100" dirty="0">
              <a:solidFill>
                <a:schemeClr val="accent6">
                  <a:lumMod val="60000"/>
                  <a:lumOff val="40000"/>
                </a:schemeClr>
              </a:solidFill>
              <a:latin typeface="Arial" panose="020B0604020202020204" pitchFamily="34" charset="0"/>
              <a:cs typeface="Arial" panose="020B0604020202020204" pitchFamily="34" charset="0"/>
            </a:endParaRPr>
          </a:p>
          <a:p>
            <a:pPr marL="0" indent="0" eaLnBrk="1" hangingPunct="1">
              <a:lnSpc>
                <a:spcPct val="90000"/>
              </a:lnSpc>
              <a:buNone/>
              <a:defRPr/>
            </a:pPr>
            <a:r>
              <a:rPr lang="en-US" dirty="0">
                <a:latin typeface="Arial" panose="020B0604020202020204" pitchFamily="34" charset="0"/>
                <a:cs typeface="Arial" panose="020B0604020202020204" pitchFamily="34" charset="0"/>
              </a:rPr>
              <a:t>  </a:t>
            </a:r>
          </a:p>
          <a:p>
            <a:pPr eaLnBrk="1" hangingPunct="1">
              <a:lnSpc>
                <a:spcPct val="90000"/>
              </a:lnSpc>
              <a:defRPr/>
            </a:pPr>
            <a:endParaRPr lang="en-US" altLang="en-US" dirty="0">
              <a:latin typeface="Georgia" pitchFamily="-32" charset="0"/>
            </a:endParaRPr>
          </a:p>
        </p:txBody>
      </p:sp>
      <p:sp>
        <p:nvSpPr>
          <p:cNvPr id="2" name="TextBox 1">
            <a:extLst>
              <a:ext uri="{FF2B5EF4-FFF2-40B4-BE49-F238E27FC236}">
                <a16:creationId xmlns:a16="http://schemas.microsoft.com/office/drawing/2014/main" id="{74CCD094-FE0D-4233-9D00-6C71DBE1C85D}"/>
              </a:ext>
            </a:extLst>
          </p:cNvPr>
          <p:cNvSpPr txBox="1"/>
          <p:nvPr/>
        </p:nvSpPr>
        <p:spPr>
          <a:xfrm>
            <a:off x="4307608" y="845950"/>
            <a:ext cx="3662039" cy="2354491"/>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en-US" sz="2100" b="1" dirty="0">
              <a:solidFill>
                <a:srgbClr val="0032A0"/>
              </a:solidFill>
              <a:latin typeface="Basic Sans"/>
            </a:endParaRPr>
          </a:p>
          <a:p>
            <a:r>
              <a:rPr lang="en-US" sz="2100" b="1" dirty="0">
                <a:solidFill>
                  <a:srgbClr val="0032A0"/>
                </a:solidFill>
                <a:latin typeface="Verdana" panose="020B0604030504040204" pitchFamily="34" charset="0"/>
                <a:ea typeface="Verdana" panose="020B0604030504040204" pitchFamily="34" charset="0"/>
              </a:rPr>
              <a:t>800.877.1116</a:t>
            </a:r>
          </a:p>
          <a:p>
            <a:r>
              <a:rPr lang="en-US" sz="2100" dirty="0">
                <a:solidFill>
                  <a:srgbClr val="0032A0"/>
                </a:solidFill>
                <a:latin typeface="Verdana" panose="020B0604030504040204" pitchFamily="34" charset="0"/>
                <a:ea typeface="Verdana" panose="020B0604030504040204" pitchFamily="34" charset="0"/>
              </a:rPr>
              <a:t>Monday-Friday, </a:t>
            </a:r>
          </a:p>
          <a:p>
            <a:r>
              <a:rPr lang="en-US" sz="2100" dirty="0">
                <a:solidFill>
                  <a:srgbClr val="0032A0"/>
                </a:solidFill>
                <a:latin typeface="Verdana" panose="020B0604030504040204" pitchFamily="34" charset="0"/>
                <a:ea typeface="Verdana" panose="020B0604030504040204" pitchFamily="34" charset="0"/>
              </a:rPr>
              <a:t>9:00 am ET to 9:00 pm ET</a:t>
            </a:r>
          </a:p>
          <a:p>
            <a:endParaRPr lang="en-US" sz="2100" b="1" u="sng" dirty="0">
              <a:solidFill>
                <a:srgbClr val="0032A0"/>
              </a:solidFill>
              <a:latin typeface="Verdana" panose="020B0604030504040204" pitchFamily="34" charset="0"/>
              <a:ea typeface="Verdana" panose="020B0604030504040204" pitchFamily="34" charset="0"/>
            </a:endParaRPr>
          </a:p>
          <a:p>
            <a:r>
              <a:rPr lang="en-US" sz="2100" b="1" u="sng" dirty="0">
                <a:solidFill>
                  <a:srgbClr val="0032A0"/>
                </a:solidFill>
                <a:latin typeface="Verdana" panose="020B0604030504040204" pitchFamily="34" charset="0"/>
                <a:ea typeface="Verdana" panose="020B0604030504040204" pitchFamily="34" charset="0"/>
              </a:rPr>
              <a:t>eldercare.acl.gov</a:t>
            </a:r>
          </a:p>
        </p:txBody>
      </p:sp>
      <p:pic>
        <p:nvPicPr>
          <p:cNvPr id="6" name="Picture 5">
            <a:extLst>
              <a:ext uri="{FF2B5EF4-FFF2-40B4-BE49-F238E27FC236}">
                <a16:creationId xmlns:a16="http://schemas.microsoft.com/office/drawing/2014/main" id="{B408F22E-1796-404B-B4CF-E0EC96AE6B57}"/>
              </a:ext>
              <a:ext uri="{C183D7F6-B498-43B3-948B-1728B52AA6E4}">
                <adec:decorative xmlns:adec="http://schemas.microsoft.com/office/drawing/2017/decorative" val="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06202" y="892415"/>
            <a:ext cx="2286287" cy="329139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883746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63198E-3461-F102-4FB1-9B4E2B9D0199}"/>
              </a:ext>
            </a:extLst>
          </p:cNvPr>
          <p:cNvSpPr>
            <a:spLocks noGrp="1"/>
          </p:cNvSpPr>
          <p:nvPr>
            <p:ph type="title"/>
          </p:nvPr>
        </p:nvSpPr>
        <p:spPr>
          <a:xfrm>
            <a:off x="433586" y="-181357"/>
            <a:ext cx="7886700" cy="994172"/>
          </a:xfrm>
        </p:spPr>
        <p:txBody>
          <a:bodyPr vert="horz" lIns="91440" tIns="45720" rIns="91440" bIns="45720" rtlCol="0" anchor="b">
            <a:normAutofit/>
          </a:bodyPr>
          <a:lstStyle/>
          <a:p>
            <a:r>
              <a:rPr lang="en-US" dirty="0">
                <a:solidFill>
                  <a:schemeClr val="bg1"/>
                </a:solidFill>
              </a:rPr>
              <a:t>Debora Stone-Walls Info</a:t>
            </a:r>
          </a:p>
        </p:txBody>
      </p:sp>
      <p:sp>
        <p:nvSpPr>
          <p:cNvPr id="6" name="TextBox 5">
            <a:extLst>
              <a:ext uri="{FF2B5EF4-FFF2-40B4-BE49-F238E27FC236}">
                <a16:creationId xmlns:a16="http://schemas.microsoft.com/office/drawing/2014/main" id="{31A7E8D9-725A-44E3-A035-2AF4EF94F478}"/>
              </a:ext>
            </a:extLst>
          </p:cNvPr>
          <p:cNvSpPr txBox="1"/>
          <p:nvPr/>
        </p:nvSpPr>
        <p:spPr>
          <a:xfrm>
            <a:off x="3911601" y="381309"/>
            <a:ext cx="4106423" cy="4196470"/>
          </a:xfrm>
          <a:prstGeom prst="rect">
            <a:avLst/>
          </a:prstGeom>
          <a:noFill/>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defRPr/>
            </a:pPr>
            <a:endParaRPr lang="en-US" sz="1050" b="1" dirty="0">
              <a:solidFill>
                <a:srgbClr val="3C296D"/>
              </a:solidFill>
              <a:latin typeface="+mj-lt"/>
              <a:ea typeface="ＭＳ Ｐゴシック" pitchFamily="32" charset="-128"/>
            </a:endParaRPr>
          </a:p>
          <a:p>
            <a:pPr algn="ctr">
              <a:defRPr/>
            </a:pPr>
            <a:endParaRPr lang="en-US" sz="600" b="1" dirty="0">
              <a:solidFill>
                <a:srgbClr val="3C296D"/>
              </a:solidFill>
              <a:ea typeface="ＭＳ Ｐゴシック" pitchFamily="32" charset="-128"/>
            </a:endParaRPr>
          </a:p>
          <a:p>
            <a:pPr algn="ctr">
              <a:defRPr/>
            </a:pPr>
            <a:endParaRPr lang="en-US" sz="1013" b="1" dirty="0">
              <a:solidFill>
                <a:srgbClr val="3C296D"/>
              </a:solidFill>
              <a:ea typeface="ＭＳ Ｐゴシック" pitchFamily="32" charset="-128"/>
            </a:endParaRPr>
          </a:p>
          <a:p>
            <a:pPr algn="ctr">
              <a:defRPr/>
            </a:pPr>
            <a:endParaRPr lang="en-US" sz="1013" b="1" dirty="0">
              <a:solidFill>
                <a:srgbClr val="3C296D"/>
              </a:solidFill>
              <a:ea typeface="ＭＳ Ｐゴシック" pitchFamily="32" charset="-128"/>
            </a:endParaRPr>
          </a:p>
          <a:p>
            <a:pPr algn="r">
              <a:defRPr/>
            </a:pPr>
            <a:endParaRPr lang="en-US" sz="1013" b="1" dirty="0">
              <a:solidFill>
                <a:srgbClr val="3C296D"/>
              </a:solidFill>
              <a:latin typeface="Arial" charset="0"/>
              <a:ea typeface="ＭＳ Ｐゴシック" pitchFamily="32" charset="-128"/>
            </a:endParaRPr>
          </a:p>
          <a:p>
            <a:pPr algn="r">
              <a:defRPr/>
            </a:pPr>
            <a:endParaRPr lang="en-US" sz="1013" b="1" dirty="0">
              <a:solidFill>
                <a:srgbClr val="3C296D"/>
              </a:solidFill>
              <a:ea typeface="ＭＳ Ｐゴシック" pitchFamily="32" charset="-128"/>
            </a:endParaRPr>
          </a:p>
          <a:p>
            <a:pPr algn="r">
              <a:defRPr/>
            </a:pPr>
            <a:endParaRPr lang="en-US" sz="1013" b="1" dirty="0">
              <a:solidFill>
                <a:srgbClr val="3C296D"/>
              </a:solidFill>
              <a:latin typeface="Arial" charset="0"/>
              <a:ea typeface="ＭＳ Ｐゴシック" pitchFamily="32" charset="-128"/>
            </a:endParaRPr>
          </a:p>
          <a:p>
            <a:pPr>
              <a:defRPr/>
            </a:pPr>
            <a:endParaRPr lang="en-US" sz="1500" b="1" dirty="0">
              <a:solidFill>
                <a:srgbClr val="3C296D"/>
              </a:solidFill>
              <a:ea typeface="ＭＳ Ｐゴシック" pitchFamily="32" charset="-128"/>
            </a:endParaRPr>
          </a:p>
          <a:p>
            <a:pPr>
              <a:defRPr/>
            </a:pPr>
            <a:endParaRPr lang="en-US" sz="1500" b="1" dirty="0">
              <a:solidFill>
                <a:srgbClr val="0032A0"/>
              </a:solidFill>
              <a:ea typeface="ＭＳ Ｐゴシック" pitchFamily="32" charset="-128"/>
            </a:endParaRPr>
          </a:p>
          <a:p>
            <a:pPr>
              <a:defRPr/>
            </a:pPr>
            <a:r>
              <a:rPr lang="en-US" sz="1013" b="1" dirty="0">
                <a:solidFill>
                  <a:srgbClr val="0032A0"/>
                </a:solidFill>
                <a:latin typeface="Verdana" panose="020B0604030504040204" pitchFamily="34" charset="0"/>
                <a:ea typeface="Verdana" panose="020B0604030504040204" pitchFamily="34" charset="0"/>
              </a:rPr>
              <a:t>Deborah Stone-Walls</a:t>
            </a:r>
          </a:p>
          <a:p>
            <a:pPr>
              <a:defRPr/>
            </a:pPr>
            <a:r>
              <a:rPr lang="en-US" sz="1013" b="1" dirty="0">
                <a:solidFill>
                  <a:srgbClr val="0032A0"/>
                </a:solidFill>
                <a:latin typeface="Verdana" panose="020B0604030504040204" pitchFamily="34" charset="0"/>
                <a:ea typeface="Verdana" panose="020B0604030504040204" pitchFamily="34" charset="0"/>
              </a:rPr>
              <a:t>Chief, Programs and Services</a:t>
            </a:r>
          </a:p>
          <a:p>
            <a:pPr>
              <a:defRPr/>
            </a:pPr>
            <a:r>
              <a:rPr lang="en-US" sz="1013" dirty="0">
                <a:solidFill>
                  <a:srgbClr val="0032A0"/>
                </a:solidFill>
                <a:latin typeface="Verdana" panose="020B0604030504040204" pitchFamily="34" charset="0"/>
                <a:ea typeface="Verdana" panose="020B0604030504040204" pitchFamily="34" charset="0"/>
              </a:rPr>
              <a:t>dstone-walls@usaging.org</a:t>
            </a:r>
          </a:p>
          <a:p>
            <a:pPr>
              <a:defRPr/>
            </a:pPr>
            <a:endParaRPr lang="en-US" sz="1013" dirty="0">
              <a:solidFill>
                <a:srgbClr val="0032A0"/>
              </a:solidFill>
              <a:latin typeface="Verdana" panose="020B0604030504040204" pitchFamily="34" charset="0"/>
              <a:ea typeface="Verdana" panose="020B0604030504040204" pitchFamily="34" charset="0"/>
            </a:endParaRPr>
          </a:p>
          <a:p>
            <a:pPr>
              <a:defRPr/>
            </a:pPr>
            <a:endParaRPr lang="en-US" sz="1013" dirty="0">
              <a:solidFill>
                <a:srgbClr val="0032A0"/>
              </a:solidFill>
              <a:latin typeface="Verdana" panose="020B0604030504040204" pitchFamily="34" charset="0"/>
              <a:ea typeface="Verdana" panose="020B0604030504040204" pitchFamily="34" charset="0"/>
            </a:endParaRPr>
          </a:p>
          <a:p>
            <a:pPr>
              <a:defRPr/>
            </a:pPr>
            <a:r>
              <a:rPr lang="en-US" sz="1013" dirty="0">
                <a:solidFill>
                  <a:srgbClr val="0032A0"/>
                </a:solidFill>
                <a:latin typeface="Verdana" panose="020B0604030504040204" pitchFamily="34" charset="0"/>
                <a:ea typeface="Verdana" panose="020B0604030504040204" pitchFamily="34" charset="0"/>
                <a:cs typeface="Arial" panose="020B0604020202020204" pitchFamily="34" charset="0"/>
              </a:rPr>
              <a:t>1100 New Jersey Ave, SE, Suite 350</a:t>
            </a:r>
          </a:p>
          <a:p>
            <a:pPr>
              <a:defRPr/>
            </a:pPr>
            <a:r>
              <a:rPr lang="en-US" sz="1013" dirty="0">
                <a:solidFill>
                  <a:srgbClr val="0032A0"/>
                </a:solidFill>
                <a:latin typeface="Verdana" panose="020B0604030504040204" pitchFamily="34" charset="0"/>
                <a:ea typeface="Verdana" panose="020B0604030504040204" pitchFamily="34" charset="0"/>
                <a:cs typeface="Arial" panose="020B0604020202020204" pitchFamily="34" charset="0"/>
              </a:rPr>
              <a:t>Washington, DC 20003</a:t>
            </a:r>
          </a:p>
          <a:p>
            <a:pPr>
              <a:defRPr/>
            </a:pPr>
            <a:r>
              <a:rPr lang="en-US" sz="1013" dirty="0">
                <a:solidFill>
                  <a:srgbClr val="0032A0"/>
                </a:solidFill>
                <a:latin typeface="Verdana" panose="020B0604030504040204" pitchFamily="34" charset="0"/>
                <a:ea typeface="Verdana" panose="020B0604030504040204" pitchFamily="34" charset="0"/>
                <a:cs typeface="Arial" panose="020B0604020202020204" pitchFamily="34" charset="0"/>
              </a:rPr>
              <a:t>202.872.0888</a:t>
            </a:r>
          </a:p>
          <a:p>
            <a:pPr>
              <a:defRPr/>
            </a:pPr>
            <a:r>
              <a:rPr lang="en-US" sz="1013" dirty="0">
                <a:solidFill>
                  <a:srgbClr val="7030A0"/>
                </a:solidFill>
                <a:latin typeface="Verdana" panose="020B0604030504040204" pitchFamily="34" charset="0"/>
                <a:ea typeface="Verdana" panose="020B060403050404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www.facebook.com/theUSAging</a:t>
            </a:r>
            <a:endParaRPr lang="en-US" sz="1013" dirty="0">
              <a:solidFill>
                <a:srgbClr val="7030A0"/>
              </a:solidFill>
              <a:latin typeface="Verdana" panose="020B0604030504040204" pitchFamily="34" charset="0"/>
              <a:ea typeface="Verdana" panose="020B0604030504040204" pitchFamily="34" charset="0"/>
              <a:cs typeface="Arial" panose="020B0604020202020204" pitchFamily="34" charset="0"/>
            </a:endParaRPr>
          </a:p>
          <a:p>
            <a:pPr>
              <a:defRPr/>
            </a:pPr>
            <a:r>
              <a:rPr lang="en-US" sz="1013" dirty="0">
                <a:solidFill>
                  <a:srgbClr val="7030A0"/>
                </a:solidFill>
                <a:latin typeface="Verdana" panose="020B0604030504040204" pitchFamily="34" charset="0"/>
                <a:ea typeface="Verdana" panose="020B060403050404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www.x.com/theUSAging</a:t>
            </a:r>
            <a:endParaRPr lang="en-US" sz="1013" dirty="0">
              <a:solidFill>
                <a:srgbClr val="7030A0"/>
              </a:solidFill>
              <a:latin typeface="Verdana" panose="020B0604030504040204" pitchFamily="34" charset="0"/>
              <a:ea typeface="Verdana" panose="020B0604030504040204" pitchFamily="34" charset="0"/>
              <a:cs typeface="Arial" panose="020B0604020202020204" pitchFamily="34" charset="0"/>
            </a:endParaRPr>
          </a:p>
          <a:p>
            <a:pPr>
              <a:defRPr/>
            </a:pPr>
            <a:endParaRPr lang="en-US" sz="1013" dirty="0">
              <a:solidFill>
                <a:srgbClr val="3C296D"/>
              </a:solidFill>
              <a:latin typeface="Verdana" panose="020B0604030504040204" pitchFamily="34" charset="0"/>
              <a:ea typeface="Verdana" panose="020B0604030504040204" pitchFamily="34" charset="0"/>
              <a:cs typeface="Arial" panose="020B0604020202020204" pitchFamily="34" charset="0"/>
            </a:endParaRPr>
          </a:p>
          <a:p>
            <a:pPr>
              <a:defRPr/>
            </a:pPr>
            <a:endParaRPr lang="en-US" sz="3300" b="1" dirty="0">
              <a:solidFill>
                <a:srgbClr val="3C296D"/>
              </a:solidFill>
              <a:latin typeface="Verdana" panose="020B0604030504040204" pitchFamily="34" charset="0"/>
              <a:ea typeface="Verdana" panose="020B0604030504040204" pitchFamily="34" charset="0"/>
            </a:endParaRPr>
          </a:p>
          <a:p>
            <a:pPr marL="257175" indent="-257175">
              <a:buFont typeface="Arial" panose="020B0604020202020204" pitchFamily="34" charset="0"/>
              <a:buChar char="•"/>
              <a:tabLst>
                <a:tab pos="1418035" algn="l"/>
              </a:tabLst>
              <a:defRPr/>
            </a:pPr>
            <a:endParaRPr lang="en-US" sz="1013" dirty="0">
              <a:latin typeface="Verdana" panose="020B0604030504040204" pitchFamily="34" charset="0"/>
              <a:ea typeface="Verdana" panose="020B0604030504040204" pitchFamily="34" charset="0"/>
            </a:endParaRPr>
          </a:p>
          <a:p>
            <a:pPr>
              <a:tabLst>
                <a:tab pos="1418035" algn="l"/>
              </a:tabLst>
              <a:defRPr/>
            </a:pPr>
            <a:endParaRPr lang="en-US" sz="1500" dirty="0">
              <a:latin typeface="+mj-lt"/>
              <a:ea typeface="ＭＳ Ｐゴシック" pitchFamily="32" charset="-128"/>
            </a:endParaRPr>
          </a:p>
        </p:txBody>
      </p:sp>
      <p:pic>
        <p:nvPicPr>
          <p:cNvPr id="8" name="Content Placeholder 7" descr="A headshot of Deborah Stone-Walls">
            <a:extLst>
              <a:ext uri="{FF2B5EF4-FFF2-40B4-BE49-F238E27FC236}">
                <a16:creationId xmlns:a16="http://schemas.microsoft.com/office/drawing/2014/main" id="{58F94E05-8C80-E083-44F7-ED738FA0D023}"/>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823714" y="812815"/>
            <a:ext cx="2175669" cy="3263504"/>
          </a:xfrm>
        </p:spPr>
      </p:pic>
      <p:pic>
        <p:nvPicPr>
          <p:cNvPr id="5" name="Picture 4">
            <a:extLst>
              <a:ext uri="{FF2B5EF4-FFF2-40B4-BE49-F238E27FC236}">
                <a16:creationId xmlns:a16="http://schemas.microsoft.com/office/drawing/2014/main" id="{CFE294C6-8D48-4C28-99F1-AAD8D55D272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45283" y="381309"/>
            <a:ext cx="3488724" cy="1312273"/>
          </a:xfrm>
          <a:prstGeom prst="rect">
            <a:avLst/>
          </a:prstGeom>
        </p:spPr>
      </p:pic>
      <p:pic>
        <p:nvPicPr>
          <p:cNvPr id="2" name="Picture 1">
            <a:extLst>
              <a:ext uri="{FF2B5EF4-FFF2-40B4-BE49-F238E27FC236}">
                <a16:creationId xmlns:a16="http://schemas.microsoft.com/office/drawing/2014/main" id="{2769C87C-90AC-8224-ADDD-350A32F7C27A}"/>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70248" y="4533090"/>
            <a:ext cx="494027" cy="489453"/>
          </a:xfrm>
          <a:prstGeom prst="rect">
            <a:avLst/>
          </a:prstGeom>
        </p:spPr>
      </p:pic>
    </p:spTree>
    <p:extLst>
      <p:ext uri="{BB962C8B-B14F-4D97-AF65-F5344CB8AC3E}">
        <p14:creationId xmlns:p14="http://schemas.microsoft.com/office/powerpoint/2010/main" val="2721620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
            <a:extLst>
              <a:ext uri="{FF2B5EF4-FFF2-40B4-BE49-F238E27FC236}">
                <a16:creationId xmlns:a16="http://schemas.microsoft.com/office/drawing/2014/main" id="{CB3EC2CB-FE7D-5367-B470-05E1212628EF}"/>
              </a:ext>
            </a:extLst>
          </p:cNvPr>
          <p:cNvSpPr>
            <a:spLocks noGrp="1"/>
          </p:cNvSpPr>
          <p:nvPr>
            <p:ph type="title" idx="4294967295"/>
          </p:nvPr>
        </p:nvSpPr>
        <p:spPr>
          <a:xfrm>
            <a:off x="401638" y="1200150"/>
            <a:ext cx="4040187" cy="128905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fontScale="90000"/>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105451"/>
                </a:solidFill>
                <a:effectLst/>
                <a:uLnTx/>
                <a:uFillTx/>
                <a:latin typeface="Source Serif Pro" panose="02040603050405020204" pitchFamily="18" charset="0"/>
                <a:ea typeface="Source Serif Pro" panose="02040603050405020204" pitchFamily="18" charset="0"/>
                <a:cs typeface="+mn-cs"/>
              </a:rPr>
              <a:t>Promoting Aging &amp; Disability Partnerships</a:t>
            </a:r>
          </a:p>
        </p:txBody>
      </p:sp>
      <p:sp>
        <p:nvSpPr>
          <p:cNvPr id="19" name="Subtitle 1">
            <a:extLst>
              <a:ext uri="{FF2B5EF4-FFF2-40B4-BE49-F238E27FC236}">
                <a16:creationId xmlns:a16="http://schemas.microsoft.com/office/drawing/2014/main" id="{CA8642F0-8C1D-07A9-312F-17EFA805C3B0}"/>
              </a:ext>
            </a:extLst>
          </p:cNvPr>
          <p:cNvSpPr>
            <a:spLocks noGrp="1"/>
          </p:cNvSpPr>
          <p:nvPr>
            <p:ph type="subTitle" idx="1"/>
          </p:nvPr>
        </p:nvSpPr>
        <p:spPr>
          <a:xfrm>
            <a:off x="401138" y="2404346"/>
            <a:ext cx="2489546" cy="775253"/>
          </a:xfrm>
        </p:spPr>
        <p:txBody>
          <a:bodyPr>
            <a:normAutofit/>
          </a:bodyPr>
          <a:lstStyle/>
          <a:p>
            <a:r>
              <a:rPr lang="en-US" dirty="0">
                <a:solidFill>
                  <a:srgbClr val="16726E"/>
                </a:solidFill>
                <a:latin typeface="Source Serif Pro" panose="02040603050405020204" pitchFamily="18" charset="0"/>
                <a:ea typeface="Source Serif Pro" panose="02040603050405020204" pitchFamily="18" charset="0"/>
              </a:rPr>
              <a:t>with Senior Centers and State Falls Prevention Coalitions</a:t>
            </a:r>
          </a:p>
        </p:txBody>
      </p:sp>
      <p:sp>
        <p:nvSpPr>
          <p:cNvPr id="23" name="Text Placeholder 3">
            <a:extLst>
              <a:ext uri="{FF2B5EF4-FFF2-40B4-BE49-F238E27FC236}">
                <a16:creationId xmlns:a16="http://schemas.microsoft.com/office/drawing/2014/main" id="{8F3917E6-E32E-647D-64AA-BDCDCB7DF1C6}"/>
              </a:ext>
            </a:extLst>
          </p:cNvPr>
          <p:cNvSpPr>
            <a:spLocks noGrp="1"/>
          </p:cNvSpPr>
          <p:nvPr>
            <p:ph type="body" sz="quarter" idx="11"/>
          </p:nvPr>
        </p:nvSpPr>
        <p:spPr>
          <a:xfrm>
            <a:off x="401138" y="3682603"/>
            <a:ext cx="2807494" cy="314434"/>
          </a:xfrm>
        </p:spPr>
        <p:txBody>
          <a:bodyPr>
            <a:normAutofit/>
          </a:bodyPr>
          <a:lstStyle/>
          <a:p>
            <a:r>
              <a:rPr lang="en-US" sz="1050" dirty="0">
                <a:latin typeface="Arial" panose="020B0604020202020204" pitchFamily="34" charset="0"/>
                <a:cs typeface="Arial" panose="020B0604020202020204" pitchFamily="34" charset="0"/>
              </a:rPr>
              <a:t>Emily Nabors</a:t>
            </a:r>
          </a:p>
          <a:p>
            <a:r>
              <a:rPr lang="en-US" sz="1050" b="0" dirty="0">
                <a:latin typeface="Arial" panose="020B0604020202020204" pitchFamily="34" charset="0"/>
                <a:cs typeface="Arial" panose="020B0604020202020204" pitchFamily="34" charset="0"/>
              </a:rPr>
              <a:t>Associate Director of Innovation</a:t>
            </a:r>
          </a:p>
        </p:txBody>
      </p:sp>
      <p:sp>
        <p:nvSpPr>
          <p:cNvPr id="25" name="Text Placeholder 4">
            <a:extLst>
              <a:ext uri="{FF2B5EF4-FFF2-40B4-BE49-F238E27FC236}">
                <a16:creationId xmlns:a16="http://schemas.microsoft.com/office/drawing/2014/main" id="{CE879867-CE4D-628D-6A37-3D9CEAB7A486}"/>
              </a:ext>
            </a:extLst>
          </p:cNvPr>
          <p:cNvSpPr>
            <a:spLocks noGrp="1"/>
          </p:cNvSpPr>
          <p:nvPr>
            <p:ph type="body" sz="quarter" idx="12"/>
          </p:nvPr>
        </p:nvSpPr>
        <p:spPr>
          <a:xfrm>
            <a:off x="401138" y="4078163"/>
            <a:ext cx="2807494" cy="376074"/>
          </a:xfrm>
        </p:spPr>
        <p:txBody>
          <a:bodyPr>
            <a:normAutofit/>
          </a:bodyPr>
          <a:lstStyle/>
          <a:p>
            <a:r>
              <a:rPr lang="en-US" sz="1125" b="1" i="0" dirty="0"/>
              <a:t>Heather Marriott</a:t>
            </a:r>
          </a:p>
          <a:p>
            <a:r>
              <a:rPr lang="en-US" sz="1050" i="0" dirty="0"/>
              <a:t>Program Specialist, Center for Healthy Aging</a:t>
            </a:r>
          </a:p>
        </p:txBody>
      </p:sp>
      <p:sp>
        <p:nvSpPr>
          <p:cNvPr id="27" name="Text Placeholder 5">
            <a:extLst>
              <a:ext uri="{FF2B5EF4-FFF2-40B4-BE49-F238E27FC236}">
                <a16:creationId xmlns:a16="http://schemas.microsoft.com/office/drawing/2014/main" id="{4A2C46E8-AAF5-EA1C-7697-D48CBDEF2720}"/>
              </a:ext>
            </a:extLst>
          </p:cNvPr>
          <p:cNvSpPr>
            <a:spLocks noGrp="1"/>
          </p:cNvSpPr>
          <p:nvPr>
            <p:ph type="body" sz="quarter" idx="13"/>
          </p:nvPr>
        </p:nvSpPr>
        <p:spPr>
          <a:xfrm>
            <a:off x="401138" y="4716292"/>
            <a:ext cx="2807494" cy="260747"/>
          </a:xfrm>
        </p:spPr>
        <p:txBody>
          <a:bodyPr>
            <a:normAutofit/>
          </a:bodyPr>
          <a:lstStyle/>
          <a:p>
            <a:r>
              <a:rPr lang="en-US" sz="1050" dirty="0">
                <a:latin typeface="Arial" panose="020B0604020202020204" pitchFamily="34" charset="0"/>
                <a:cs typeface="Arial" panose="020B0604020202020204" pitchFamily="34" charset="0"/>
              </a:rPr>
              <a:t>January 14, 2026</a:t>
            </a:r>
          </a:p>
        </p:txBody>
      </p:sp>
      <p:pic>
        <p:nvPicPr>
          <p:cNvPr id="2" name="Picture 1">
            <a:extLst>
              <a:ext uri="{FF2B5EF4-FFF2-40B4-BE49-F238E27FC236}">
                <a16:creationId xmlns:a16="http://schemas.microsoft.com/office/drawing/2014/main" id="{99377F3F-800E-F72D-2DD7-99B0C583EA8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70248" y="4533090"/>
            <a:ext cx="494027" cy="489453"/>
          </a:xfrm>
          <a:prstGeom prst="rect">
            <a:avLst/>
          </a:prstGeom>
        </p:spPr>
      </p:pic>
    </p:spTree>
    <p:extLst>
      <p:ext uri="{BB962C8B-B14F-4D97-AF65-F5344CB8AC3E}">
        <p14:creationId xmlns:p14="http://schemas.microsoft.com/office/powerpoint/2010/main" val="1514592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52D88-3AB6-8F7F-6A0A-E351B06DBDCA}"/>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8E8770EB-2A6B-E143-D76B-E10DC7D91247}"/>
              </a:ext>
              <a:ext uri="{C183D7F6-B498-43B3-948B-1728B52AA6E4}">
                <adec:decorative xmlns:adec="http://schemas.microsoft.com/office/drawing/2017/decorative" val="1"/>
              </a:ext>
            </a:extLst>
          </p:cNvPr>
          <p:cNvSpPr/>
          <p:nvPr/>
        </p:nvSpPr>
        <p:spPr>
          <a:xfrm>
            <a:off x="0" y="-14521"/>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l="-3191" r="-3191"/>
            </a:stretch>
          </a:blipFill>
        </p:spPr>
        <p:txBody>
          <a:bodyPr/>
          <a:lstStyle/>
          <a:p>
            <a:endParaRPr lang="en-US" sz="900">
              <a:latin typeface="Cerebri Bold" panose="020B0604020202020204" charset="0"/>
            </a:endParaRPr>
          </a:p>
        </p:txBody>
      </p:sp>
      <p:grpSp>
        <p:nvGrpSpPr>
          <p:cNvPr id="3" name="Group 3">
            <a:extLst>
              <a:ext uri="{FF2B5EF4-FFF2-40B4-BE49-F238E27FC236}">
                <a16:creationId xmlns:a16="http://schemas.microsoft.com/office/drawing/2014/main" id="{D3C9FD3B-9BDA-D415-D840-3049255F4DDC}"/>
              </a:ext>
              <a:ext uri="{C183D7F6-B498-43B3-948B-1728B52AA6E4}">
                <adec:decorative xmlns:adec="http://schemas.microsoft.com/office/drawing/2017/decorative" val="1"/>
              </a:ext>
            </a:extLst>
          </p:cNvPr>
          <p:cNvGrpSpPr/>
          <p:nvPr/>
        </p:nvGrpSpPr>
        <p:grpSpPr>
          <a:xfrm>
            <a:off x="-1" y="4860866"/>
            <a:ext cx="3125821" cy="262644"/>
            <a:chOff x="0" y="0"/>
            <a:chExt cx="2442746" cy="548645"/>
          </a:xfrm>
          <a:solidFill>
            <a:schemeClr val="tx2">
              <a:lumMod val="50000"/>
            </a:schemeClr>
          </a:solidFill>
        </p:grpSpPr>
        <p:sp>
          <p:nvSpPr>
            <p:cNvPr id="4" name="Freeform 4">
              <a:extLst>
                <a:ext uri="{FF2B5EF4-FFF2-40B4-BE49-F238E27FC236}">
                  <a16:creationId xmlns:a16="http://schemas.microsoft.com/office/drawing/2014/main" id="{CF401679-67DD-9265-A354-FC90C723FA5A}"/>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5" name="TextBox 5">
              <a:extLst>
                <a:ext uri="{FF2B5EF4-FFF2-40B4-BE49-F238E27FC236}">
                  <a16:creationId xmlns:a16="http://schemas.microsoft.com/office/drawing/2014/main" id="{C13ABB20-09B2-1078-78FD-FDDED1AF8591}"/>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9" name="Group 9">
            <a:extLst>
              <a:ext uri="{FF2B5EF4-FFF2-40B4-BE49-F238E27FC236}">
                <a16:creationId xmlns:a16="http://schemas.microsoft.com/office/drawing/2014/main" id="{22D9830D-0327-E93B-7869-92B1BE066FB7}"/>
              </a:ext>
              <a:ext uri="{C183D7F6-B498-43B3-948B-1728B52AA6E4}">
                <adec:decorative xmlns:adec="http://schemas.microsoft.com/office/drawing/2017/decorative" val="1"/>
              </a:ext>
            </a:extLst>
          </p:cNvPr>
          <p:cNvGrpSpPr/>
          <p:nvPr/>
        </p:nvGrpSpPr>
        <p:grpSpPr>
          <a:xfrm>
            <a:off x="6099777" y="86850"/>
            <a:ext cx="3050768" cy="5020850"/>
            <a:chOff x="0" y="0"/>
            <a:chExt cx="1522677" cy="2079416"/>
          </a:xfrm>
          <a:solidFill>
            <a:schemeClr val="tx2">
              <a:lumMod val="50000"/>
            </a:schemeClr>
          </a:solidFill>
        </p:grpSpPr>
        <p:sp>
          <p:nvSpPr>
            <p:cNvPr id="10" name="Freeform 10">
              <a:extLst>
                <a:ext uri="{FF2B5EF4-FFF2-40B4-BE49-F238E27FC236}">
                  <a16:creationId xmlns:a16="http://schemas.microsoft.com/office/drawing/2014/main" id="{BB23473A-466A-FC4E-BD58-F1B2B7BC1852}"/>
                </a:ext>
              </a:extLst>
            </p:cNvPr>
            <p:cNvSpPr/>
            <p:nvPr/>
          </p:nvSpPr>
          <p:spPr>
            <a:xfrm>
              <a:off x="0" y="0"/>
              <a:ext cx="1522677" cy="2079416"/>
            </a:xfrm>
            <a:custGeom>
              <a:avLst/>
              <a:gdLst/>
              <a:ahLst/>
              <a:cxnLst/>
              <a:rect l="l" t="t" r="r" b="b"/>
              <a:pathLst>
                <a:path w="1522677" h="2079416">
                  <a:moveTo>
                    <a:pt x="45530" y="0"/>
                  </a:moveTo>
                  <a:lnTo>
                    <a:pt x="1477148" y="0"/>
                  </a:lnTo>
                  <a:cubicBezTo>
                    <a:pt x="1489223" y="0"/>
                    <a:pt x="1500804" y="4797"/>
                    <a:pt x="1509342" y="13335"/>
                  </a:cubicBezTo>
                  <a:cubicBezTo>
                    <a:pt x="1517881" y="21874"/>
                    <a:pt x="1522677" y="33454"/>
                    <a:pt x="1522677" y="45530"/>
                  </a:cubicBezTo>
                  <a:lnTo>
                    <a:pt x="1522677" y="2033887"/>
                  </a:lnTo>
                  <a:cubicBezTo>
                    <a:pt x="1522677" y="2059032"/>
                    <a:pt x="1502293" y="2079416"/>
                    <a:pt x="1477148" y="2079416"/>
                  </a:cubicBezTo>
                  <a:lnTo>
                    <a:pt x="45530" y="2079416"/>
                  </a:lnTo>
                  <a:cubicBezTo>
                    <a:pt x="33454" y="2079416"/>
                    <a:pt x="21874" y="2074619"/>
                    <a:pt x="13335" y="2066081"/>
                  </a:cubicBezTo>
                  <a:cubicBezTo>
                    <a:pt x="4797" y="2057543"/>
                    <a:pt x="0" y="2045962"/>
                    <a:pt x="0" y="2033887"/>
                  </a:cubicBezTo>
                  <a:lnTo>
                    <a:pt x="0" y="45530"/>
                  </a:lnTo>
                  <a:cubicBezTo>
                    <a:pt x="0" y="33454"/>
                    <a:pt x="4797" y="21874"/>
                    <a:pt x="13335" y="13335"/>
                  </a:cubicBezTo>
                  <a:cubicBezTo>
                    <a:pt x="21874" y="4797"/>
                    <a:pt x="33454" y="0"/>
                    <a:pt x="45530" y="0"/>
                  </a:cubicBezTo>
                  <a:close/>
                </a:path>
              </a:pathLst>
            </a:custGeom>
            <a:grpFill/>
          </p:spPr>
          <p:txBody>
            <a:bodyPr/>
            <a:lstStyle/>
            <a:p>
              <a:endParaRPr lang="en-US" sz="900">
                <a:latin typeface="Cerebri Bold" panose="020B0604020202020204" charset="0"/>
              </a:endParaRPr>
            </a:p>
          </p:txBody>
        </p:sp>
        <p:sp>
          <p:nvSpPr>
            <p:cNvPr id="11" name="TextBox 11">
              <a:extLst>
                <a:ext uri="{FF2B5EF4-FFF2-40B4-BE49-F238E27FC236}">
                  <a16:creationId xmlns:a16="http://schemas.microsoft.com/office/drawing/2014/main" id="{4B5D65A0-CAB6-E239-90B6-53BE007E6F11}"/>
                </a:ext>
              </a:extLst>
            </p:cNvPr>
            <p:cNvSpPr txBox="1"/>
            <p:nvPr/>
          </p:nvSpPr>
          <p:spPr>
            <a:xfrm>
              <a:off x="0" y="-47625"/>
              <a:ext cx="1522677" cy="2127041"/>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6" name="Group 6">
            <a:extLst>
              <a:ext uri="{FF2B5EF4-FFF2-40B4-BE49-F238E27FC236}">
                <a16:creationId xmlns:a16="http://schemas.microsoft.com/office/drawing/2014/main" id="{5F89762F-38D4-4180-7EEE-195C6DA8B104}"/>
              </a:ext>
              <a:ext uri="{C183D7F6-B498-43B3-948B-1728B52AA6E4}">
                <adec:decorative xmlns:adec="http://schemas.microsoft.com/office/drawing/2017/decorative" val="1"/>
              </a:ext>
            </a:extLst>
          </p:cNvPr>
          <p:cNvGrpSpPr/>
          <p:nvPr/>
        </p:nvGrpSpPr>
        <p:grpSpPr>
          <a:xfrm>
            <a:off x="0" y="54582"/>
            <a:ext cx="4637400" cy="1249567"/>
            <a:chOff x="0" y="0"/>
            <a:chExt cx="2442746" cy="548645"/>
          </a:xfrm>
          <a:solidFill>
            <a:schemeClr val="tx2">
              <a:lumMod val="50000"/>
            </a:schemeClr>
          </a:solidFill>
        </p:grpSpPr>
        <p:sp>
          <p:nvSpPr>
            <p:cNvPr id="7" name="Freeform 7">
              <a:extLst>
                <a:ext uri="{FF2B5EF4-FFF2-40B4-BE49-F238E27FC236}">
                  <a16:creationId xmlns:a16="http://schemas.microsoft.com/office/drawing/2014/main" id="{9546811F-48B9-AF6C-2A48-6A2EC87A0C1E}"/>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8" name="TextBox 8">
              <a:extLst>
                <a:ext uri="{FF2B5EF4-FFF2-40B4-BE49-F238E27FC236}">
                  <a16:creationId xmlns:a16="http://schemas.microsoft.com/office/drawing/2014/main" id="{96A4CA5D-8C5A-687C-C40D-3FD5C435BE2B}"/>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37" name="Group 4">
            <a:extLst>
              <a:ext uri="{FF2B5EF4-FFF2-40B4-BE49-F238E27FC236}">
                <a16:creationId xmlns:a16="http://schemas.microsoft.com/office/drawing/2014/main" id="{9F9D2997-8F0A-227C-AE61-189209E10FCC}"/>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8" name="Freeform 5" descr="ATAP AT3 Logo with a four colored square surrounding it.">
              <a:extLst>
                <a:ext uri="{FF2B5EF4-FFF2-40B4-BE49-F238E27FC236}">
                  <a16:creationId xmlns:a16="http://schemas.microsoft.com/office/drawing/2014/main" id="{E8952626-B689-53FD-844E-FF8E9D445F9A}"/>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4"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40" name="TextBox 18">
            <a:extLst>
              <a:ext uri="{FF2B5EF4-FFF2-40B4-BE49-F238E27FC236}">
                <a16:creationId xmlns:a16="http://schemas.microsoft.com/office/drawing/2014/main" id="{1A98D39D-FCE9-FFAF-B08F-560C5482F2BA}"/>
              </a:ext>
            </a:extLst>
          </p:cNvPr>
          <p:cNvSpPr txBox="1">
            <a:spLocks noGrp="1"/>
          </p:cNvSpPr>
          <p:nvPr>
            <p:ph type="title" idx="4294967295"/>
          </p:nvPr>
        </p:nvSpPr>
        <p:spPr>
          <a:xfrm>
            <a:off x="323388" y="86850"/>
            <a:ext cx="5021663" cy="110331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457200" rtl="0" eaLnBrk="1" fontAlgn="auto" latinLnBrk="0" hangingPunct="1">
              <a:lnSpc>
                <a:spcPts val="448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Cerebri Bold" panose="020B0604020202020204" charset="0"/>
                <a:ea typeface="Helvetica World Bold"/>
                <a:cs typeface="Helvetica World Bold"/>
                <a:sym typeface="Helvetica World Bold"/>
              </a:rPr>
              <a:t>Aging PAL Overview </a:t>
            </a:r>
            <a:br>
              <a:rPr kumimoji="0" lang="en-US" sz="3200" b="1" i="0" u="none" strike="noStrike" kern="1200" cap="none" spc="0" normalizeH="0" baseline="0" noProof="0" dirty="0">
                <a:ln>
                  <a:noFill/>
                </a:ln>
                <a:solidFill>
                  <a:schemeClr val="bg1"/>
                </a:solidFill>
                <a:effectLst/>
                <a:uLnTx/>
                <a:uFillTx/>
                <a:latin typeface="Cerebri Bold" panose="020B0604020202020204" charset="0"/>
                <a:ea typeface="Helvetica World Bold"/>
                <a:cs typeface="Helvetica World Bold"/>
                <a:sym typeface="Helvetica World Bold"/>
              </a:rPr>
            </a:br>
            <a:r>
              <a:rPr kumimoji="0" lang="en-US" sz="3200" b="1" i="0" u="none" strike="noStrike" kern="1200" cap="none" spc="0" normalizeH="0" baseline="0" noProof="0" dirty="0">
                <a:ln>
                  <a:noFill/>
                </a:ln>
                <a:solidFill>
                  <a:schemeClr val="bg1"/>
                </a:solidFill>
                <a:effectLst/>
                <a:uLnTx/>
                <a:uFillTx/>
                <a:latin typeface="Cerebri Bold" panose="020B0604020202020204" charset="0"/>
                <a:ea typeface="Helvetica World Bold"/>
                <a:cs typeface="Helvetica World Bold"/>
                <a:sym typeface="Helvetica World Bold"/>
              </a:rPr>
              <a:t>&amp; Objectives</a:t>
            </a:r>
          </a:p>
        </p:txBody>
      </p:sp>
      <p:sp>
        <p:nvSpPr>
          <p:cNvPr id="30" name="TextBox 30">
            <a:extLst>
              <a:ext uri="{FF2B5EF4-FFF2-40B4-BE49-F238E27FC236}">
                <a16:creationId xmlns:a16="http://schemas.microsoft.com/office/drawing/2014/main" id="{BFEB8FBE-AF71-6512-4BA2-117BDF267FE9}"/>
              </a:ext>
            </a:extLst>
          </p:cNvPr>
          <p:cNvSpPr txBox="1"/>
          <p:nvPr/>
        </p:nvSpPr>
        <p:spPr>
          <a:xfrm>
            <a:off x="181359" y="1606300"/>
            <a:ext cx="5709799" cy="2354491"/>
          </a:xfrm>
          <a:prstGeom prst="rect">
            <a:avLst/>
          </a:prstGeom>
        </p:spPr>
        <p:txBody>
          <a:bodyPr wrap="square" lIns="0" tIns="0" rIns="0" bIns="0" rtlCol="0" anchor="t">
            <a:spAutoFit/>
          </a:bodyPr>
          <a:lstStyle/>
          <a:p>
            <a:pPr>
              <a:lnSpc>
                <a:spcPct val="150000"/>
              </a:lnSpc>
            </a:pPr>
            <a:r>
              <a:rPr lang="en-US" dirty="0">
                <a:latin typeface="Cerebri Bold" panose="020B0604020202020204" charset="0"/>
              </a:rPr>
              <a:t>OBJECTIVES</a:t>
            </a:r>
          </a:p>
          <a:p>
            <a:pPr marL="285750" indent="-285750">
              <a:buFont typeface="Arial" panose="020B0604020202020204" pitchFamily="34" charset="0"/>
              <a:buChar char="•"/>
            </a:pPr>
            <a:r>
              <a:rPr lang="en-US" dirty="0">
                <a:latin typeface="Cerebri Bold" panose="020B0604020202020204" charset="0"/>
              </a:rPr>
              <a:t>Improve awareness and knowledge among AT Act programs and aging-related entities about services and structures </a:t>
            </a:r>
          </a:p>
          <a:p>
            <a:pPr marL="285750" indent="-285750">
              <a:buFont typeface="Arial" panose="020B0604020202020204" pitchFamily="34" charset="0"/>
              <a:buChar char="•"/>
            </a:pPr>
            <a:r>
              <a:rPr lang="en-US" dirty="0">
                <a:latin typeface="Cerebri Bold" panose="020B0604020202020204" charset="0"/>
              </a:rPr>
              <a:t>Strengthen collaborations among AT Act Programs and state and local entities supporting older adults.</a:t>
            </a:r>
          </a:p>
          <a:p>
            <a:pPr marL="285750" indent="-285750">
              <a:buFont typeface="Arial" panose="020B0604020202020204" pitchFamily="34" charset="0"/>
              <a:buChar char="•"/>
            </a:pPr>
            <a:r>
              <a:rPr lang="en-US" dirty="0">
                <a:latin typeface="Cerebri Bold" panose="020B0604020202020204" charset="0"/>
              </a:rPr>
              <a:t>Improve access to assistive technology for older adults.</a:t>
            </a:r>
            <a:endParaRPr lang="en-US" dirty="0"/>
          </a:p>
        </p:txBody>
      </p:sp>
      <p:grpSp>
        <p:nvGrpSpPr>
          <p:cNvPr id="13" name="Group 12" descr="group of seniors sitting at a table smiling">
            <a:extLst>
              <a:ext uri="{FF2B5EF4-FFF2-40B4-BE49-F238E27FC236}">
                <a16:creationId xmlns:a16="http://schemas.microsoft.com/office/drawing/2014/main" id="{1809B556-B651-019D-E891-07068DD6E143}"/>
              </a:ext>
            </a:extLst>
          </p:cNvPr>
          <p:cNvGrpSpPr/>
          <p:nvPr/>
        </p:nvGrpSpPr>
        <p:grpSpPr>
          <a:xfrm>
            <a:off x="5823626" y="1297552"/>
            <a:ext cx="3139015" cy="2408480"/>
            <a:chOff x="0" y="0"/>
            <a:chExt cx="1175568" cy="928565"/>
          </a:xfrm>
          <a:effectLst>
            <a:outerShdw blurRad="50800" dist="38100" dir="2700000" algn="tl" rotWithShape="0">
              <a:prstClr val="black">
                <a:alpha val="40000"/>
              </a:prstClr>
            </a:outerShdw>
          </a:effectLst>
        </p:grpSpPr>
        <p:sp>
          <p:nvSpPr>
            <p:cNvPr id="14" name="Freeform 8">
              <a:extLst>
                <a:ext uri="{FF2B5EF4-FFF2-40B4-BE49-F238E27FC236}">
                  <a16:creationId xmlns:a16="http://schemas.microsoft.com/office/drawing/2014/main" id="{82719224-EDBF-CA43-7027-95AF7AC4E548}"/>
                </a:ext>
              </a:extLst>
            </p:cNvPr>
            <p:cNvSpPr/>
            <p:nvPr/>
          </p:nvSpPr>
          <p:spPr>
            <a:xfrm>
              <a:off x="0" y="0"/>
              <a:ext cx="1175568" cy="928565"/>
            </a:xfrm>
            <a:custGeom>
              <a:avLst/>
              <a:gdLst/>
              <a:ahLst/>
              <a:cxnLst/>
              <a:rect l="l" t="t" r="r" b="b"/>
              <a:pathLst>
                <a:path w="1175568" h="928565">
                  <a:moveTo>
                    <a:pt x="28420" y="0"/>
                  </a:moveTo>
                  <a:lnTo>
                    <a:pt x="1147149" y="0"/>
                  </a:lnTo>
                  <a:cubicBezTo>
                    <a:pt x="1154686" y="0"/>
                    <a:pt x="1161915" y="2994"/>
                    <a:pt x="1167244" y="8324"/>
                  </a:cubicBezTo>
                  <a:cubicBezTo>
                    <a:pt x="1172574" y="13654"/>
                    <a:pt x="1175568" y="20882"/>
                    <a:pt x="1175568" y="28420"/>
                  </a:cubicBezTo>
                  <a:lnTo>
                    <a:pt x="1175568" y="900145"/>
                  </a:lnTo>
                  <a:cubicBezTo>
                    <a:pt x="1175568" y="915841"/>
                    <a:pt x="1162845" y="928565"/>
                    <a:pt x="1147149" y="928565"/>
                  </a:cubicBezTo>
                  <a:lnTo>
                    <a:pt x="28420" y="928565"/>
                  </a:lnTo>
                  <a:cubicBezTo>
                    <a:pt x="12724" y="928565"/>
                    <a:pt x="0" y="915841"/>
                    <a:pt x="0" y="900145"/>
                  </a:cubicBezTo>
                  <a:lnTo>
                    <a:pt x="0" y="28420"/>
                  </a:lnTo>
                  <a:cubicBezTo>
                    <a:pt x="0" y="12724"/>
                    <a:pt x="12724" y="0"/>
                    <a:pt x="28420" y="0"/>
                  </a:cubicBezTo>
                  <a:close/>
                </a:path>
              </a:pathLst>
            </a:custGeom>
            <a:blipFill>
              <a:blip r:embed="rId5" cstate="screen">
                <a:extLst>
                  <a:ext uri="{28A0092B-C50C-407E-A947-70E740481C1C}">
                    <a14:useLocalDpi xmlns:a14="http://schemas.microsoft.com/office/drawing/2010/main"/>
                  </a:ext>
                </a:extLst>
              </a:blip>
              <a:stretch>
                <a:fillRect/>
              </a:stretch>
            </a:blipFill>
            <a:ln cap="sq">
              <a:noFill/>
              <a:prstDash val="solid"/>
              <a:miter/>
            </a:ln>
          </p:spPr>
          <p:txBody>
            <a:bodyPr/>
            <a:lstStyle/>
            <a:p>
              <a:endParaRPr lang="en-US"/>
            </a:p>
          </p:txBody>
        </p:sp>
      </p:grpSp>
    </p:spTree>
    <p:extLst>
      <p:ext uri="{BB962C8B-B14F-4D97-AF65-F5344CB8AC3E}">
        <p14:creationId xmlns:p14="http://schemas.microsoft.com/office/powerpoint/2010/main" val="31636845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04E1C9E-1F34-4A4C-96BA-377FF20BD6CE}"/>
              </a:ext>
            </a:extLst>
          </p:cNvPr>
          <p:cNvSpPr>
            <a:spLocks noGrp="1"/>
          </p:cNvSpPr>
          <p:nvPr>
            <p:ph type="title"/>
          </p:nvPr>
        </p:nvSpPr>
        <p:spPr>
          <a:xfrm>
            <a:off x="739379" y="0"/>
            <a:ext cx="6900854" cy="1318022"/>
          </a:xfrm>
        </p:spPr>
        <p:txBody>
          <a:bodyPr>
            <a:normAutofit/>
          </a:bodyPr>
          <a:lstStyle/>
          <a:p>
            <a:r>
              <a:rPr lang="en-US" sz="3600" dirty="0">
                <a:solidFill>
                  <a:srgbClr val="1C5062"/>
                </a:solidFill>
                <a:latin typeface="Source Serif Pro" panose="02040603050405020204" pitchFamily="18" charset="0"/>
              </a:rPr>
              <a:t>National Council on Aging</a:t>
            </a:r>
            <a:endParaRPr lang="en-VN" sz="3600" dirty="0">
              <a:solidFill>
                <a:srgbClr val="1C5062"/>
              </a:solidFill>
              <a:latin typeface="Source Serif Pro" panose="02040603050405020204" pitchFamily="18" charset="0"/>
            </a:endParaRPr>
          </a:p>
        </p:txBody>
      </p:sp>
      <p:sp>
        <p:nvSpPr>
          <p:cNvPr id="2" name="TextBox 1">
            <a:extLst>
              <a:ext uri="{FF2B5EF4-FFF2-40B4-BE49-F238E27FC236}">
                <a16:creationId xmlns:a16="http://schemas.microsoft.com/office/drawing/2014/main" id="{58285086-927E-A605-B9CA-B76832B2315D}"/>
              </a:ext>
            </a:extLst>
          </p:cNvPr>
          <p:cNvSpPr txBox="1"/>
          <p:nvPr/>
        </p:nvSpPr>
        <p:spPr>
          <a:xfrm>
            <a:off x="685801" y="962892"/>
            <a:ext cx="5521037" cy="323165"/>
          </a:xfrm>
          <a:prstGeom prst="rect">
            <a:avLst/>
          </a:prstGeom>
          <a:noFill/>
        </p:spPr>
        <p:txBody>
          <a:bodyPr wrap="square" rtlCol="0">
            <a:spAutoFit/>
          </a:bodyPr>
          <a:lstStyle/>
          <a:p>
            <a:r>
              <a:rPr lang="en-US" sz="1500" i="1" dirty="0">
                <a:solidFill>
                  <a:srgbClr val="16726E"/>
                </a:solidFill>
              </a:rPr>
              <a:t>The national voice for every person’s right to age well.</a:t>
            </a:r>
          </a:p>
        </p:txBody>
      </p:sp>
      <p:sp>
        <p:nvSpPr>
          <p:cNvPr id="8" name="Text Placeholder 7">
            <a:extLst>
              <a:ext uri="{FF2B5EF4-FFF2-40B4-BE49-F238E27FC236}">
                <a16:creationId xmlns:a16="http://schemas.microsoft.com/office/drawing/2014/main" id="{0E7B0294-A8DD-DC4B-9205-A257BEA151D8}"/>
              </a:ext>
            </a:extLst>
          </p:cNvPr>
          <p:cNvSpPr>
            <a:spLocks noGrp="1"/>
          </p:cNvSpPr>
          <p:nvPr>
            <p:ph type="body" sz="quarter" idx="10"/>
          </p:nvPr>
        </p:nvSpPr>
        <p:spPr/>
        <p:txBody>
          <a:bodyPr/>
          <a:lstStyle/>
          <a:p>
            <a:r>
              <a:rPr lang="en-US"/>
              <a:t>Resources</a:t>
            </a:r>
            <a:endParaRPr lang="en-VN"/>
          </a:p>
        </p:txBody>
      </p:sp>
      <p:sp>
        <p:nvSpPr>
          <p:cNvPr id="9" name="Text Placeholder 8">
            <a:extLst>
              <a:ext uri="{FF2B5EF4-FFF2-40B4-BE49-F238E27FC236}">
                <a16:creationId xmlns:a16="http://schemas.microsoft.com/office/drawing/2014/main" id="{C478CBAD-CCA1-E249-9A71-8ED77272FFF8}"/>
              </a:ext>
            </a:extLst>
          </p:cNvPr>
          <p:cNvSpPr>
            <a:spLocks noGrp="1"/>
          </p:cNvSpPr>
          <p:nvPr>
            <p:ph type="body" sz="quarter" idx="11"/>
          </p:nvPr>
        </p:nvSpPr>
        <p:spPr>
          <a:xfrm>
            <a:off x="739378" y="2143121"/>
            <a:ext cx="3032522" cy="1050135"/>
          </a:xfrm>
        </p:spPr>
        <p:txBody>
          <a:bodyPr/>
          <a:lstStyle/>
          <a:p>
            <a:r>
              <a:rPr lang="en-US"/>
              <a:t>Trusted, unbiased information that enable older adults and their caregivers to take small steps that can have a big impact on their health and financial security</a:t>
            </a:r>
            <a:endParaRPr lang="en-VN"/>
          </a:p>
        </p:txBody>
      </p:sp>
      <p:sp>
        <p:nvSpPr>
          <p:cNvPr id="10" name="Text Placeholder 9">
            <a:extLst>
              <a:ext uri="{FF2B5EF4-FFF2-40B4-BE49-F238E27FC236}">
                <a16:creationId xmlns:a16="http://schemas.microsoft.com/office/drawing/2014/main" id="{2799F6CE-0005-4642-9681-EDEB2E24B3D2}"/>
              </a:ext>
            </a:extLst>
          </p:cNvPr>
          <p:cNvSpPr>
            <a:spLocks noGrp="1"/>
          </p:cNvSpPr>
          <p:nvPr>
            <p:ph type="body" sz="quarter" idx="12"/>
          </p:nvPr>
        </p:nvSpPr>
        <p:spPr/>
        <p:txBody>
          <a:bodyPr vert="horz" lIns="0" tIns="0" rIns="0" bIns="0" rtlCol="0" anchor="t">
            <a:normAutofit/>
          </a:bodyPr>
          <a:lstStyle/>
          <a:p>
            <a:r>
              <a:rPr lang="en-US" dirty="0"/>
              <a:t>Best Practices</a:t>
            </a:r>
            <a:endParaRPr lang="en-US">
              <a:ea typeface="Calibri"/>
              <a:cs typeface="Calibri"/>
            </a:endParaRPr>
          </a:p>
        </p:txBody>
      </p:sp>
      <p:sp>
        <p:nvSpPr>
          <p:cNvPr id="11" name="Text Placeholder 10">
            <a:extLst>
              <a:ext uri="{FF2B5EF4-FFF2-40B4-BE49-F238E27FC236}">
                <a16:creationId xmlns:a16="http://schemas.microsoft.com/office/drawing/2014/main" id="{9EA71055-F1E9-9F41-9FF7-4EF603B26794}"/>
              </a:ext>
            </a:extLst>
          </p:cNvPr>
          <p:cNvSpPr>
            <a:spLocks noGrp="1"/>
          </p:cNvSpPr>
          <p:nvPr>
            <p:ph type="body" sz="quarter" idx="13"/>
          </p:nvPr>
        </p:nvSpPr>
        <p:spPr>
          <a:xfrm>
            <a:off x="5004197" y="2132405"/>
            <a:ext cx="2636036" cy="1050135"/>
          </a:xfrm>
        </p:spPr>
        <p:txBody>
          <a:bodyPr/>
          <a:lstStyle/>
          <a:p>
            <a:r>
              <a:rPr lang="en-US"/>
              <a:t>Technical assistance and support for professionals in community-based organizations who serve older adults every day</a:t>
            </a:r>
            <a:endParaRPr lang="en-VN"/>
          </a:p>
        </p:txBody>
      </p:sp>
      <p:sp>
        <p:nvSpPr>
          <p:cNvPr id="12" name="Text Placeholder 11">
            <a:extLst>
              <a:ext uri="{FF2B5EF4-FFF2-40B4-BE49-F238E27FC236}">
                <a16:creationId xmlns:a16="http://schemas.microsoft.com/office/drawing/2014/main" id="{C52F8E1D-6CF5-1B44-B4F1-A1CB4A358843}"/>
              </a:ext>
            </a:extLst>
          </p:cNvPr>
          <p:cNvSpPr>
            <a:spLocks noGrp="1"/>
          </p:cNvSpPr>
          <p:nvPr>
            <p:ph type="body" sz="quarter" idx="14"/>
          </p:nvPr>
        </p:nvSpPr>
        <p:spPr/>
        <p:txBody>
          <a:bodyPr/>
          <a:lstStyle/>
          <a:p>
            <a:r>
              <a:rPr lang="en-US"/>
              <a:t>Tools</a:t>
            </a:r>
            <a:endParaRPr lang="en-VN"/>
          </a:p>
        </p:txBody>
      </p:sp>
      <p:sp>
        <p:nvSpPr>
          <p:cNvPr id="13" name="Text Placeholder 12">
            <a:extLst>
              <a:ext uri="{FF2B5EF4-FFF2-40B4-BE49-F238E27FC236}">
                <a16:creationId xmlns:a16="http://schemas.microsoft.com/office/drawing/2014/main" id="{5032A894-1BEB-A54C-9455-E2801E1876CE}"/>
              </a:ext>
            </a:extLst>
          </p:cNvPr>
          <p:cNvSpPr>
            <a:spLocks noGrp="1"/>
          </p:cNvSpPr>
          <p:nvPr>
            <p:ph type="body" sz="quarter" idx="15"/>
          </p:nvPr>
        </p:nvSpPr>
        <p:spPr>
          <a:xfrm>
            <a:off x="739378" y="3782620"/>
            <a:ext cx="3032522" cy="1017980"/>
          </a:xfrm>
        </p:spPr>
        <p:txBody>
          <a:bodyPr/>
          <a:lstStyle/>
          <a:p>
            <a:r>
              <a:rPr lang="en-US"/>
              <a:t>Personalized, online support for individuals to find benefits, choose a Medicare plan, prevent falls, and plan for a healthy and secure life</a:t>
            </a:r>
            <a:endParaRPr lang="en-VN"/>
          </a:p>
        </p:txBody>
      </p:sp>
      <p:sp>
        <p:nvSpPr>
          <p:cNvPr id="14" name="Text Placeholder 13">
            <a:extLst>
              <a:ext uri="{FF2B5EF4-FFF2-40B4-BE49-F238E27FC236}">
                <a16:creationId xmlns:a16="http://schemas.microsoft.com/office/drawing/2014/main" id="{EAACE151-641D-BC4B-B008-56408F6BB535}"/>
              </a:ext>
            </a:extLst>
          </p:cNvPr>
          <p:cNvSpPr>
            <a:spLocks noGrp="1"/>
          </p:cNvSpPr>
          <p:nvPr>
            <p:ph type="body" sz="quarter" idx="16"/>
          </p:nvPr>
        </p:nvSpPr>
        <p:spPr/>
        <p:txBody>
          <a:bodyPr/>
          <a:lstStyle/>
          <a:p>
            <a:r>
              <a:rPr lang="en-US"/>
              <a:t>Advocacy</a:t>
            </a:r>
            <a:endParaRPr lang="en-VN"/>
          </a:p>
        </p:txBody>
      </p:sp>
      <p:sp>
        <p:nvSpPr>
          <p:cNvPr id="15" name="Text Placeholder 14">
            <a:extLst>
              <a:ext uri="{FF2B5EF4-FFF2-40B4-BE49-F238E27FC236}">
                <a16:creationId xmlns:a16="http://schemas.microsoft.com/office/drawing/2014/main" id="{47E1AF0C-AF94-9849-AC48-8D0CC516FEF3}"/>
              </a:ext>
            </a:extLst>
          </p:cNvPr>
          <p:cNvSpPr>
            <a:spLocks noGrp="1"/>
          </p:cNvSpPr>
          <p:nvPr>
            <p:ph type="body" sz="quarter" idx="17"/>
          </p:nvPr>
        </p:nvSpPr>
        <p:spPr>
          <a:xfrm>
            <a:off x="5004198" y="3750466"/>
            <a:ext cx="2560704" cy="1050134"/>
          </a:xfrm>
        </p:spPr>
        <p:txBody>
          <a:bodyPr/>
          <a:lstStyle/>
          <a:p>
            <a:r>
              <a:rPr lang="en-US"/>
              <a:t>A national platform and voice to fight against ageism—and to strengthen the federal programs we all depend on as we age</a:t>
            </a:r>
            <a:endParaRPr lang="en-VN"/>
          </a:p>
        </p:txBody>
      </p:sp>
      <p:pic>
        <p:nvPicPr>
          <p:cNvPr id="3" name="Graphic 2">
            <a:extLst>
              <a:ext uri="{FF2B5EF4-FFF2-40B4-BE49-F238E27FC236}">
                <a16:creationId xmlns:a16="http://schemas.microsoft.com/office/drawing/2014/main" id="{CFBD7D6F-8AED-E441-AC10-BCC67FFE20DD}"/>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50994" y="1366248"/>
            <a:ext cx="685800" cy="685800"/>
          </a:xfrm>
          <a:prstGeom prst="rect">
            <a:avLst/>
          </a:prstGeom>
        </p:spPr>
      </p:pic>
      <p:pic>
        <p:nvPicPr>
          <p:cNvPr id="4" name="Graphic 3">
            <a:extLst>
              <a:ext uri="{FF2B5EF4-FFF2-40B4-BE49-F238E27FC236}">
                <a16:creationId xmlns:a16="http://schemas.microsoft.com/office/drawing/2014/main" id="{6D543263-631D-1547-B8D8-6697B0AC1862}"/>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50994" y="3016451"/>
            <a:ext cx="685800" cy="685800"/>
          </a:xfrm>
          <a:prstGeom prst="rect">
            <a:avLst/>
          </a:prstGeom>
        </p:spPr>
      </p:pic>
      <p:pic>
        <p:nvPicPr>
          <p:cNvPr id="5" name="Graphic 4">
            <a:extLst>
              <a:ext uri="{FF2B5EF4-FFF2-40B4-BE49-F238E27FC236}">
                <a16:creationId xmlns:a16="http://schemas.microsoft.com/office/drawing/2014/main" id="{C8544F99-D5A0-C644-AA3B-83F10AE12E51}"/>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581825" y="3005735"/>
            <a:ext cx="685800" cy="685800"/>
          </a:xfrm>
          <a:prstGeom prst="rect">
            <a:avLst/>
          </a:prstGeom>
        </p:spPr>
      </p:pic>
      <p:pic>
        <p:nvPicPr>
          <p:cNvPr id="6" name="Graphic 5">
            <a:extLst>
              <a:ext uri="{FF2B5EF4-FFF2-40B4-BE49-F238E27FC236}">
                <a16:creationId xmlns:a16="http://schemas.microsoft.com/office/drawing/2014/main" id="{8B9296CE-93D3-FC42-87B0-71CC3F3F2853}"/>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487936" y="1360880"/>
            <a:ext cx="685800" cy="685800"/>
          </a:xfrm>
          <a:prstGeom prst="rect">
            <a:avLst/>
          </a:prstGeom>
        </p:spPr>
      </p:pic>
      <p:sp>
        <p:nvSpPr>
          <p:cNvPr id="16" name="TextBox 14">
            <a:extLst>
              <a:ext uri="{FF2B5EF4-FFF2-40B4-BE49-F238E27FC236}">
                <a16:creationId xmlns:a16="http://schemas.microsoft.com/office/drawing/2014/main" id="{D8CD5DC2-C405-EE64-0F03-F68933887E13}"/>
              </a:ext>
            </a:extLst>
          </p:cNvPr>
          <p:cNvSpPr txBox="1"/>
          <p:nvPr/>
        </p:nvSpPr>
        <p:spPr>
          <a:xfrm>
            <a:off x="739379" y="4674622"/>
            <a:ext cx="6680500" cy="49513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ts val="1875"/>
              </a:lnSpc>
              <a:defRPr/>
            </a:pPr>
            <a:r>
              <a:rPr lang="en-US" sz="1350" dirty="0">
                <a:solidFill>
                  <a:srgbClr val="2B2B2B"/>
                </a:solidFill>
                <a:latin typeface="Arial" panose="020B0604020202020204" pitchFamily="34" charset="0"/>
              </a:rPr>
              <a:t>Learn more at </a:t>
            </a:r>
            <a:r>
              <a:rPr lang="en-US" sz="1350" b="1" dirty="0">
                <a:solidFill>
                  <a:srgbClr val="16726E"/>
                </a:solidFill>
                <a:latin typeface="Arial" panose="020B0604020202020204" pitchFamily="34" charset="0"/>
              </a:rPr>
              <a:t>www.ncoa.org @NCOAging </a:t>
            </a:r>
            <a:r>
              <a:rPr lang="en-US" sz="1350" dirty="0">
                <a:solidFill>
                  <a:srgbClr val="2B2B2B"/>
                </a:solidFill>
                <a:latin typeface="Arial" panose="020B0604020202020204" pitchFamily="34" charset="0"/>
              </a:rPr>
              <a:t>​</a:t>
            </a:r>
            <a:endParaRPr lang="en-US" sz="1350" dirty="0">
              <a:solidFill>
                <a:srgbClr val="2B2B2B"/>
              </a:solidFill>
              <a:latin typeface="Segoe UI" panose="020B0502040204020203" pitchFamily="34" charset="0"/>
            </a:endParaRPr>
          </a:p>
          <a:p>
            <a:pPr defTabSz="685800" fontAlgn="base">
              <a:lnSpc>
                <a:spcPts val="1181"/>
              </a:lnSpc>
              <a:defRPr/>
            </a:pPr>
            <a:r>
              <a:rPr lang="en-US" sz="1500" dirty="0">
                <a:solidFill>
                  <a:srgbClr val="2B2B2B"/>
                </a:solidFill>
                <a:latin typeface="Arial" panose="020B0604020202020204" pitchFamily="34" charset="0"/>
              </a:rPr>
              <a:t>​</a:t>
            </a:r>
            <a:endParaRPr lang="en-US" sz="1350" dirty="0">
              <a:solidFill>
                <a:srgbClr val="2B2B2B"/>
              </a:solidFill>
              <a:latin typeface="Segoe UI" panose="020B0502040204020203" pitchFamily="34" charset="0"/>
            </a:endParaRPr>
          </a:p>
        </p:txBody>
      </p:sp>
    </p:spTree>
    <p:extLst>
      <p:ext uri="{BB962C8B-B14F-4D97-AF65-F5344CB8AC3E}">
        <p14:creationId xmlns:p14="http://schemas.microsoft.com/office/powerpoint/2010/main" val="2583337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1BA8BA3-ADBA-6E93-E768-6098E7453975}"/>
              </a:ext>
            </a:extLst>
          </p:cNvPr>
          <p:cNvSpPr>
            <a:spLocks noGrp="1"/>
          </p:cNvSpPr>
          <p:nvPr>
            <p:ph type="title" idx="4294967295"/>
          </p:nvPr>
        </p:nvSpPr>
        <p:spPr>
          <a:xfrm>
            <a:off x="351591" y="169202"/>
            <a:ext cx="8663941" cy="1118838"/>
          </a:xfrm>
          <a:prstGeom prst="rect">
            <a:avLst/>
          </a:prstGeom>
          <a:noFill/>
          <a:ln>
            <a:noFill/>
            <a:prstDash/>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dirty="0">
                <a:ln>
                  <a:noFill/>
                </a:ln>
                <a:solidFill>
                  <a:schemeClr val="tx1"/>
                </a:solidFill>
                <a:effectLst/>
                <a:uLnTx/>
                <a:uFillTx/>
                <a:latin typeface="Source Serif Pro"/>
                <a:ea typeface="Source Serif Pro"/>
                <a:cs typeface="Arial"/>
              </a:rPr>
              <a:t>National Institute of Senior Centers – National Network for Senior Center Professionals</a:t>
            </a:r>
          </a:p>
        </p:txBody>
      </p:sp>
      <p:pic>
        <p:nvPicPr>
          <p:cNvPr id="6" name="Picture 5" descr="Map of the united states">
            <a:extLst>
              <a:ext uri="{FF2B5EF4-FFF2-40B4-BE49-F238E27FC236}">
                <a16:creationId xmlns:a16="http://schemas.microsoft.com/office/drawing/2014/main" id="{90C2413F-D698-A240-D899-3424AAB656F7}"/>
              </a:ext>
            </a:extLst>
          </p:cNvPr>
          <p:cNvPicPr>
            <a:picLocks noChangeAspect="1"/>
          </p:cNvPicPr>
          <p:nvPr/>
        </p:nvPicPr>
        <p:blipFill>
          <a:blip r:embed="rId2" cstate="screen">
            <a:extLst>
              <a:ext uri="{28A0092B-C50C-407E-A947-70E740481C1C}">
                <a14:useLocalDpi xmlns:a14="http://schemas.microsoft.com/office/drawing/2010/main"/>
              </a:ext>
            </a:extLst>
          </a:blip>
          <a:srcRect b="-289"/>
          <a:stretch>
            <a:fillRect/>
          </a:stretch>
        </p:blipFill>
        <p:spPr>
          <a:xfrm>
            <a:off x="347970" y="1288417"/>
            <a:ext cx="5424554" cy="3440119"/>
          </a:xfrm>
          <a:prstGeom prst="rect">
            <a:avLst/>
          </a:prstGeom>
        </p:spPr>
      </p:pic>
      <p:sp>
        <p:nvSpPr>
          <p:cNvPr id="5" name="TextBox 4">
            <a:extLst>
              <a:ext uri="{FF2B5EF4-FFF2-40B4-BE49-F238E27FC236}">
                <a16:creationId xmlns:a16="http://schemas.microsoft.com/office/drawing/2014/main" id="{72570EC5-5C0E-4CA2-2BB6-F328B466B489}"/>
              </a:ext>
            </a:extLst>
          </p:cNvPr>
          <p:cNvSpPr txBox="1"/>
          <p:nvPr/>
        </p:nvSpPr>
        <p:spPr>
          <a:xfrm>
            <a:off x="5603875" y="2127250"/>
            <a:ext cx="3130628" cy="1592744"/>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1650">
                <a:solidFill>
                  <a:srgbClr val="0B4A5D"/>
                </a:solidFill>
                <a:latin typeface="Source Serif Pro"/>
                <a:ea typeface="Source Serif Pro"/>
                <a:cs typeface="Arial"/>
              </a:rPr>
              <a:t>For more than 50 years, the National Institute of Senior Centers has been the nation's only membership network for senior centers. 2,700+ members.</a:t>
            </a:r>
            <a:endParaRPr lang="en-US" sz="1013"/>
          </a:p>
        </p:txBody>
      </p:sp>
    </p:spTree>
    <p:extLst>
      <p:ext uri="{BB962C8B-B14F-4D97-AF65-F5344CB8AC3E}">
        <p14:creationId xmlns:p14="http://schemas.microsoft.com/office/powerpoint/2010/main" val="3235967353"/>
      </p:ext>
    </p:extLst>
  </p:cSld>
  <p:clrMapOvr>
    <a:masterClrMapping/>
  </p:clrMapOvr>
  <mc:AlternateContent xmlns:mc="http://schemas.openxmlformats.org/markup-compatibility/2006" xmlns:p14="http://schemas.microsoft.com/office/powerpoint/2010/main">
    <mc:Choice Requires="p14">
      <p:transition p14:dur="10">
        <p:cut/>
      </p:transition>
    </mc:Choice>
    <mc:Fallback xmlns="">
      <p:transition>
        <p:cut/>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315BEA-55FA-0822-27E5-D1A02EF68D0C}"/>
            </a:ext>
          </a:extLst>
        </p:cNvPr>
        <p:cNvGrpSpPr/>
        <p:nvPr/>
      </p:nvGrpSpPr>
      <p:grpSpPr>
        <a:xfrm>
          <a:off x="0" y="0"/>
          <a:ext cx="0" cy="0"/>
          <a:chOff x="0" y="0"/>
          <a:chExt cx="0" cy="0"/>
        </a:xfrm>
      </p:grpSpPr>
      <p:sp>
        <p:nvSpPr>
          <p:cNvPr id="2" name="Text Placeholder 1" descr="A close-up of a chart titled Challenges Faceing Senior Centers&#10;&#10;Population growth and&#10;changing demographics&#10;&#10;Ageism and stigma&#10;&#10;Need for new leaders&#10;&#10;Small and limited funding&#10;&#10;Unavailable impact data&#10;&#10;Lack of technology">
            <a:extLst>
              <a:ext uri="{FF2B5EF4-FFF2-40B4-BE49-F238E27FC236}">
                <a16:creationId xmlns:a16="http://schemas.microsoft.com/office/drawing/2014/main" id="{396D3569-383B-DDF0-F60D-2110ABF67243}"/>
              </a:ext>
            </a:extLst>
          </p:cNvPr>
          <p:cNvSpPr>
            <a:spLocks noGrp="1"/>
          </p:cNvSpPr>
          <p:nvPr>
            <p:ph type="title" idx="4294967295"/>
          </p:nvPr>
        </p:nvSpPr>
        <p:spPr>
          <a:xfrm>
            <a:off x="482754" y="563"/>
            <a:ext cx="7970646" cy="1118838"/>
          </a:xfrm>
          <a:prstGeom prst="rect">
            <a:avLst/>
          </a:prstGeom>
          <a:noFill/>
          <a:ln>
            <a:noFill/>
            <a:prstDash/>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dirty="0">
                <a:ln>
                  <a:noFill/>
                </a:ln>
                <a:solidFill>
                  <a:schemeClr val="tx1"/>
                </a:solidFill>
                <a:effectLst/>
                <a:uLnTx/>
                <a:uFillTx/>
                <a:latin typeface="Source Serif Pro"/>
                <a:ea typeface="Source Serif Pro"/>
                <a:cs typeface="Arial"/>
              </a:rPr>
              <a:t>Engaging Senior Center Professionals</a:t>
            </a:r>
            <a:r>
              <a:rPr kumimoji="0" lang="en-US" sz="1350" b="1" i="0" u="none" strike="noStrike" kern="1200" cap="none" spc="0" normalizeH="0" baseline="0" noProof="0" dirty="0">
                <a:ln>
                  <a:noFill/>
                </a:ln>
                <a:solidFill>
                  <a:schemeClr val="tx1"/>
                </a:solidFill>
                <a:effectLst/>
                <a:uLnTx/>
                <a:uFillTx/>
                <a:latin typeface="Source Serif Pro"/>
                <a:ea typeface="Source Serif Pro"/>
                <a:cs typeface="Arial"/>
              </a:rPr>
              <a:t> </a:t>
            </a:r>
          </a:p>
        </p:txBody>
      </p:sp>
      <p:pic>
        <p:nvPicPr>
          <p:cNvPr id="3" name="Picture 2" descr="A close-up of a chart titled Challenges Faceing Senior Centers&#10;&#10;Population growth and&#10;changing demographics&#10;&#10;Ageism and stigma&#10;&#10;Need for new leaders&#10;&#10;Small and limited funding&#10;&#10;Unavailable impact data&#10;&#10;Lack of technology">
            <a:extLst>
              <a:ext uri="{FF2B5EF4-FFF2-40B4-BE49-F238E27FC236}">
                <a16:creationId xmlns:a16="http://schemas.microsoft.com/office/drawing/2014/main" id="{1F91356D-AF6A-62A3-E7E0-1EAC51B807AD}"/>
              </a:ext>
            </a:extLst>
          </p:cNvPr>
          <p:cNvPicPr>
            <a:picLocks noChangeAspect="1"/>
          </p:cNvPicPr>
          <p:nvPr/>
        </p:nvPicPr>
        <p:blipFill>
          <a:blip r:embed="rId3"/>
          <a:stretch>
            <a:fillRect/>
          </a:stretch>
        </p:blipFill>
        <p:spPr>
          <a:xfrm>
            <a:off x="481012" y="1368822"/>
            <a:ext cx="6877493" cy="2540663"/>
          </a:xfrm>
          <a:prstGeom prst="rect">
            <a:avLst/>
          </a:prstGeom>
        </p:spPr>
      </p:pic>
      <p:pic>
        <p:nvPicPr>
          <p:cNvPr id="4" name="Picture 3" descr="A qr code &#10;">
            <a:extLst>
              <a:ext uri="{FF2B5EF4-FFF2-40B4-BE49-F238E27FC236}">
                <a16:creationId xmlns:a16="http://schemas.microsoft.com/office/drawing/2014/main" id="{A4ED6D63-F2AD-73D7-0A91-147292A841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00239" y="2638328"/>
            <a:ext cx="2014538" cy="2021681"/>
          </a:xfrm>
          <a:prstGeom prst="rect">
            <a:avLst/>
          </a:prstGeom>
        </p:spPr>
      </p:pic>
    </p:spTree>
    <p:extLst>
      <p:ext uri="{BB962C8B-B14F-4D97-AF65-F5344CB8AC3E}">
        <p14:creationId xmlns:p14="http://schemas.microsoft.com/office/powerpoint/2010/main" val="1537916281"/>
      </p:ext>
    </p:extLst>
  </p:cSld>
  <p:clrMapOvr>
    <a:masterClrMapping/>
  </p:clrMapOvr>
  <mc:AlternateContent xmlns:mc="http://schemas.openxmlformats.org/markup-compatibility/2006" xmlns:p14="http://schemas.microsoft.com/office/powerpoint/2010/main">
    <mc:Choice Requires="p14">
      <p:transition p14:dur="10">
        <p:cut/>
      </p:transition>
    </mc:Choice>
    <mc:Fallback xmlns="">
      <p:transition>
        <p:cut/>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66C3A6-A26D-1892-D945-C1E438D168DA}"/>
              </a:ext>
            </a:extLst>
          </p:cNvPr>
          <p:cNvSpPr>
            <a:spLocks noGrp="1"/>
          </p:cNvSpPr>
          <p:nvPr>
            <p:ph type="title" idx="4294967295"/>
          </p:nvPr>
        </p:nvSpPr>
        <p:spPr>
          <a:xfrm>
            <a:off x="527539" y="164435"/>
            <a:ext cx="7827352" cy="686222"/>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dirty="0">
                <a:ln>
                  <a:noFill/>
                </a:ln>
                <a:solidFill>
                  <a:schemeClr val="tx1"/>
                </a:solidFill>
                <a:effectLst/>
                <a:uLnTx/>
                <a:uFillTx/>
                <a:latin typeface="Source Serif Pro"/>
                <a:ea typeface="Source Serif Pro"/>
                <a:cs typeface="Arial"/>
              </a:rPr>
              <a:t>National Senior Center Month</a:t>
            </a:r>
          </a:p>
        </p:txBody>
      </p:sp>
      <p:pic>
        <p:nvPicPr>
          <p:cNvPr id="3" name="Picture 2" descr="A screenshot of the National Senior enter Site">
            <a:extLst>
              <a:ext uri="{FF2B5EF4-FFF2-40B4-BE49-F238E27FC236}">
                <a16:creationId xmlns:a16="http://schemas.microsoft.com/office/drawing/2014/main" id="{796FC800-F20A-73AF-15E9-3DD55C7D3FF5}"/>
              </a:ext>
            </a:extLst>
          </p:cNvPr>
          <p:cNvPicPr>
            <a:picLocks noChangeAspect="1"/>
          </p:cNvPicPr>
          <p:nvPr/>
        </p:nvPicPr>
        <p:blipFill>
          <a:blip r:embed="rId3"/>
          <a:stretch>
            <a:fillRect/>
          </a:stretch>
        </p:blipFill>
        <p:spPr>
          <a:xfrm>
            <a:off x="214313" y="1141302"/>
            <a:ext cx="8715375" cy="3779044"/>
          </a:xfrm>
          <a:prstGeom prst="rect">
            <a:avLst/>
          </a:prstGeom>
        </p:spPr>
      </p:pic>
    </p:spTree>
    <p:extLst>
      <p:ext uri="{BB962C8B-B14F-4D97-AF65-F5344CB8AC3E}">
        <p14:creationId xmlns:p14="http://schemas.microsoft.com/office/powerpoint/2010/main" val="1998369436"/>
      </p:ext>
    </p:extLst>
  </p:cSld>
  <p:clrMapOvr>
    <a:masterClrMapping/>
  </p:clrMapOvr>
  <mc:AlternateContent xmlns:mc="http://schemas.openxmlformats.org/markup-compatibility/2006" xmlns:p14="http://schemas.microsoft.com/office/powerpoint/2010/main">
    <mc:Choice Requires="p14">
      <p:transition p14:dur="10">
        <p:cut/>
      </p:transition>
    </mc:Choice>
    <mc:Fallback xmlns="">
      <p:transition>
        <p:cut/>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D090D9E-EDC3-1E1F-20F5-25B43B2C4972}"/>
              </a:ext>
            </a:extLst>
          </p:cNvPr>
          <p:cNvSpPr>
            <a:spLocks noGrp="1"/>
          </p:cNvSpPr>
          <p:nvPr>
            <p:ph type="title" idx="4294967295"/>
          </p:nvPr>
        </p:nvSpPr>
        <p:spPr>
          <a:xfrm>
            <a:off x="340162" y="145697"/>
            <a:ext cx="7827352" cy="686222"/>
          </a:xfrm>
          <a:prstGeom prst="rect">
            <a:avLst/>
          </a:prstGeom>
          <a:noFill/>
          <a:ln>
            <a:noFill/>
            <a:prstDash/>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dirty="0">
                <a:ln>
                  <a:noFill/>
                </a:ln>
                <a:solidFill>
                  <a:schemeClr val="tx1"/>
                </a:solidFill>
                <a:effectLst/>
                <a:uLnTx/>
                <a:uFillTx/>
                <a:latin typeface="Source Serif Pro"/>
                <a:ea typeface="Source Serif Pro"/>
                <a:cs typeface="Arial"/>
              </a:rPr>
              <a:t>Advocating for Senior Center Needs</a:t>
            </a:r>
          </a:p>
        </p:txBody>
      </p:sp>
      <p:grpSp>
        <p:nvGrpSpPr>
          <p:cNvPr id="3" name="Group 2" descr="Various pictures of activities of the National Council on Aging.">
            <a:extLst>
              <a:ext uri="{FF2B5EF4-FFF2-40B4-BE49-F238E27FC236}">
                <a16:creationId xmlns:a16="http://schemas.microsoft.com/office/drawing/2014/main" id="{B3A8B0B0-003B-43F0-2C45-6EA16B81B438}"/>
              </a:ext>
            </a:extLst>
          </p:cNvPr>
          <p:cNvGrpSpPr/>
          <p:nvPr/>
        </p:nvGrpSpPr>
        <p:grpSpPr>
          <a:xfrm>
            <a:off x="334757" y="973517"/>
            <a:ext cx="8603144" cy="4006926"/>
            <a:chOff x="334757" y="973517"/>
            <a:chExt cx="8603144" cy="4006926"/>
          </a:xfrm>
        </p:grpSpPr>
        <p:pic>
          <p:nvPicPr>
            <p:cNvPr id="4" name="Picture 3">
              <a:extLst>
                <a:ext uri="{FF2B5EF4-FFF2-40B4-BE49-F238E27FC236}">
                  <a16:creationId xmlns:a16="http://schemas.microsoft.com/office/drawing/2014/main" id="{30959B1B-9F13-4985-4588-2FAF86B22B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18042" y="3589189"/>
              <a:ext cx="6534486" cy="1390721"/>
            </a:xfrm>
            <a:prstGeom prst="rect">
              <a:avLst/>
            </a:prstGeom>
          </p:spPr>
        </p:pic>
        <p:pic>
          <p:nvPicPr>
            <p:cNvPr id="5" name="Picture 4">
              <a:extLst>
                <a:ext uri="{FF2B5EF4-FFF2-40B4-BE49-F238E27FC236}">
                  <a16:creationId xmlns:a16="http://schemas.microsoft.com/office/drawing/2014/main" id="{35D5FD7A-732D-8488-91CF-E6358395359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89590" y="1063425"/>
              <a:ext cx="2199620" cy="1649715"/>
            </a:xfrm>
            <a:prstGeom prst="rect">
              <a:avLst/>
            </a:prstGeom>
          </p:spPr>
        </p:pic>
        <p:pic>
          <p:nvPicPr>
            <p:cNvPr id="8" name="Picture 7">
              <a:extLst>
                <a:ext uri="{FF2B5EF4-FFF2-40B4-BE49-F238E27FC236}">
                  <a16:creationId xmlns:a16="http://schemas.microsoft.com/office/drawing/2014/main" id="{7B8EEF4F-99B2-99A5-2D1A-27924F15370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22314" y="2884869"/>
              <a:ext cx="6915587" cy="703589"/>
            </a:xfrm>
            <a:prstGeom prst="rect">
              <a:avLst/>
            </a:prstGeom>
          </p:spPr>
        </p:pic>
        <p:pic>
          <p:nvPicPr>
            <p:cNvPr id="10" name="Picture 9">
              <a:extLst>
                <a:ext uri="{FF2B5EF4-FFF2-40B4-BE49-F238E27FC236}">
                  <a16:creationId xmlns:a16="http://schemas.microsoft.com/office/drawing/2014/main" id="{463B9C43-C40B-FE5B-F182-1B42125456D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7273" y="973517"/>
              <a:ext cx="5421833" cy="1737445"/>
            </a:xfrm>
            <a:prstGeom prst="rect">
              <a:avLst/>
            </a:prstGeom>
          </p:spPr>
        </p:pic>
        <p:pic>
          <p:nvPicPr>
            <p:cNvPr id="12" name="Picture 11" descr="A person in a suit standing in front of a table with people in the background&#10;&#10;AI-generated content may be incorrect.">
              <a:extLst>
                <a:ext uri="{FF2B5EF4-FFF2-40B4-BE49-F238E27FC236}">
                  <a16:creationId xmlns:a16="http://schemas.microsoft.com/office/drawing/2014/main" id="{3AAEAAE1-13C7-D04F-8D74-5B3CD1ADF34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5400000">
              <a:off x="69817" y="3144600"/>
              <a:ext cx="2100783" cy="1570903"/>
            </a:xfrm>
            <a:prstGeom prst="rect">
              <a:avLst/>
            </a:prstGeom>
          </p:spPr>
        </p:pic>
      </p:grpSp>
    </p:spTree>
    <p:extLst>
      <p:ext uri="{BB962C8B-B14F-4D97-AF65-F5344CB8AC3E}">
        <p14:creationId xmlns:p14="http://schemas.microsoft.com/office/powerpoint/2010/main" val="4105021000"/>
      </p:ext>
    </p:extLst>
  </p:cSld>
  <p:clrMapOvr>
    <a:masterClrMapping/>
  </p:clrMapOvr>
  <mc:AlternateContent xmlns:mc="http://schemas.openxmlformats.org/markup-compatibility/2006" xmlns:p14="http://schemas.microsoft.com/office/powerpoint/2010/main">
    <mc:Choice Requires="p14">
      <p:transition p14:dur="10">
        <p:cut/>
      </p:transition>
    </mc:Choice>
    <mc:Fallback xmlns="">
      <p:transition>
        <p:cut/>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785482-9043-B533-A1A2-9EC6D450F520}"/>
              </a:ext>
            </a:extLst>
          </p:cNvPr>
          <p:cNvSpPr>
            <a:spLocks noGrp="1"/>
          </p:cNvSpPr>
          <p:nvPr>
            <p:ph type="title" idx="4294967295"/>
          </p:nvPr>
        </p:nvSpPr>
        <p:spPr>
          <a:xfrm>
            <a:off x="527539" y="164435"/>
            <a:ext cx="7827352" cy="686222"/>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dirty="0">
                <a:ln>
                  <a:noFill/>
                </a:ln>
                <a:solidFill>
                  <a:schemeClr val="tx1"/>
                </a:solidFill>
                <a:effectLst/>
                <a:uLnTx/>
                <a:uFillTx/>
                <a:latin typeface="Source Serif Pro"/>
                <a:ea typeface="Source Serif Pro"/>
                <a:cs typeface="Arial"/>
              </a:rPr>
              <a:t>Online Learning and Peer Networking</a:t>
            </a:r>
          </a:p>
        </p:txBody>
      </p:sp>
      <p:sp>
        <p:nvSpPr>
          <p:cNvPr id="4" name="Text Placeholder 3">
            <a:extLst>
              <a:ext uri="{FF2B5EF4-FFF2-40B4-BE49-F238E27FC236}">
                <a16:creationId xmlns:a16="http://schemas.microsoft.com/office/drawing/2014/main" id="{36B3A061-A2A7-6C4B-1BB9-E445BECB4DCE}"/>
              </a:ext>
            </a:extLst>
          </p:cNvPr>
          <p:cNvSpPr>
            <a:spLocks noGrp="1"/>
          </p:cNvSpPr>
          <p:nvPr>
            <p:ph type="body" sz="quarter" idx="12"/>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t>https://connect.ncoa.org/senior-center-resource-center-home</a:t>
            </a:r>
          </a:p>
        </p:txBody>
      </p:sp>
      <p:pic>
        <p:nvPicPr>
          <p:cNvPr id="6" name="Picture 5" descr="A screenshot of a website with links to iscusion, peer networking and contact us showing">
            <a:extLst>
              <a:ext uri="{FF2B5EF4-FFF2-40B4-BE49-F238E27FC236}">
                <a16:creationId xmlns:a16="http://schemas.microsoft.com/office/drawing/2014/main" id="{5C92C36A-9199-15C5-7CF3-9256505D29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3318" y="1014510"/>
            <a:ext cx="7615960" cy="3685979"/>
          </a:xfrm>
          <a:prstGeom prst="rect">
            <a:avLst/>
          </a:prstGeom>
        </p:spPr>
      </p:pic>
    </p:spTree>
    <p:extLst>
      <p:ext uri="{BB962C8B-B14F-4D97-AF65-F5344CB8AC3E}">
        <p14:creationId xmlns:p14="http://schemas.microsoft.com/office/powerpoint/2010/main" val="3994463943"/>
      </p:ext>
    </p:extLst>
  </p:cSld>
  <p:clrMapOvr>
    <a:masterClrMapping/>
  </p:clrMapOvr>
  <mc:AlternateContent xmlns:mc="http://schemas.openxmlformats.org/markup-compatibility/2006" xmlns:p14="http://schemas.microsoft.com/office/powerpoint/2010/main">
    <mc:Choice Requires="p14">
      <p:transition p14:dur="10">
        <p:cut/>
      </p:transition>
    </mc:Choice>
    <mc:Fallback xmlns="">
      <p:transition>
        <p:cut/>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6A50F5-455D-E560-44D2-3471198BB116}"/>
              </a:ext>
            </a:extLst>
          </p:cNvPr>
          <p:cNvSpPr>
            <a:spLocks noGrp="1"/>
          </p:cNvSpPr>
          <p:nvPr>
            <p:ph type="title" idx="4294967295"/>
          </p:nvPr>
        </p:nvSpPr>
        <p:spPr>
          <a:xfrm>
            <a:off x="527539" y="164435"/>
            <a:ext cx="7827352" cy="686222"/>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dirty="0">
                <a:ln>
                  <a:noFill/>
                </a:ln>
                <a:solidFill>
                  <a:schemeClr val="tx1"/>
                </a:solidFill>
                <a:effectLst/>
                <a:uLnTx/>
                <a:uFillTx/>
                <a:latin typeface="Source Serif Pro"/>
                <a:ea typeface="Source Serif Pro"/>
                <a:cs typeface="Arial"/>
              </a:rPr>
              <a:t>Aging in Community</a:t>
            </a:r>
          </a:p>
        </p:txBody>
      </p:sp>
      <p:sp>
        <p:nvSpPr>
          <p:cNvPr id="3" name="Text Placeholder 2">
            <a:extLst>
              <a:ext uri="{FF2B5EF4-FFF2-40B4-BE49-F238E27FC236}">
                <a16:creationId xmlns:a16="http://schemas.microsoft.com/office/drawing/2014/main" id="{C19F2626-57C4-E291-19D6-35A8E7EA3389}"/>
              </a:ext>
            </a:extLst>
          </p:cNvPr>
          <p:cNvSpPr>
            <a:spLocks noGrp="1"/>
          </p:cNvSpPr>
          <p:nvPr>
            <p:ph type="body" sz="quarter" idx="11"/>
          </p:nvPr>
        </p:nvSpPr>
        <p:spPr>
          <a:xfrm>
            <a:off x="556743" y="1303259"/>
            <a:ext cx="7088864" cy="50244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400" dirty="0">
                <a:solidFill>
                  <a:srgbClr val="03736E"/>
                </a:solidFill>
              </a:rPr>
              <a:t>Most homes were not built to support aging</a:t>
            </a:r>
          </a:p>
        </p:txBody>
      </p:sp>
      <p:sp>
        <p:nvSpPr>
          <p:cNvPr id="6" name="Title 1">
            <a:extLst>
              <a:ext uri="{FF2B5EF4-FFF2-40B4-BE49-F238E27FC236}">
                <a16:creationId xmlns:a16="http://schemas.microsoft.com/office/drawing/2014/main" id="{1FB59D7D-940B-CD4C-A3E2-93C78CAFB58F}"/>
              </a:ext>
            </a:extLst>
          </p:cNvPr>
          <p:cNvSpPr txBox="1">
            <a:spLocks/>
          </p:cNvSpPr>
          <p:nvPr/>
        </p:nvSpPr>
        <p:spPr>
          <a:xfrm>
            <a:off x="556744" y="1909927"/>
            <a:ext cx="3776951" cy="2504237"/>
          </a:xfrm>
        </p:spPr>
        <p:txBody>
          <a:bodyPr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457189" rtl="0" eaLnBrk="1" fontAlgn="auto" latinLnBrk="0" hangingPunct="1">
              <a:lnSpc>
                <a:spcPct val="100000"/>
              </a:lnSpc>
              <a:spcBef>
                <a:spcPct val="0"/>
              </a:spcBef>
              <a:spcAft>
                <a:spcPts val="0"/>
              </a:spcAft>
              <a:buClrTx/>
              <a:buSzTx/>
              <a:buFontTx/>
              <a:buNone/>
              <a:tabLst/>
              <a:defRPr/>
            </a:pPr>
            <a:endParaRPr kumimoji="0" lang="en-US" sz="1000" b="1" i="0" u="none" strike="noStrike" kern="1200" cap="none" spc="0" normalizeH="0" baseline="0" noProof="0" dirty="0">
              <a:ln>
                <a:noFill/>
              </a:ln>
              <a:solidFill>
                <a:srgbClr val="000000"/>
              </a:solidFill>
              <a:effectLst/>
              <a:uLnTx/>
              <a:uFillTx/>
              <a:latin typeface="Calibri"/>
              <a:ea typeface="+mj-ea"/>
              <a:cs typeface="Arial" panose="020B0604020202020204" pitchFamily="34" charset="0"/>
            </a:endParaRPr>
          </a:p>
          <a:p>
            <a:pPr marL="342900" marR="0" lvl="0" indent="-342900" algn="l" defTabSz="457189"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en-US" sz="2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Homes age as people age, present barriers to aging in place, fall hazards</a:t>
            </a:r>
          </a:p>
          <a:p>
            <a:pPr marL="214313" marR="0" lvl="0" indent="-214313" algn="l" defTabSz="457189" rtl="0" eaLnBrk="1" fontAlgn="auto" latinLnBrk="0" hangingPunct="1">
              <a:lnSpc>
                <a:spcPct val="100000"/>
              </a:lnSpc>
              <a:spcBef>
                <a:spcPct val="0"/>
              </a:spcBef>
              <a:spcAft>
                <a:spcPts val="0"/>
              </a:spcAft>
              <a:buClrTx/>
              <a:buSzTx/>
              <a:buFont typeface="Arial" panose="020B0604020202020204" pitchFamily="34" charset="0"/>
              <a:buChar char="•"/>
              <a:tabLst/>
              <a:defRPr/>
            </a:pPr>
            <a:endParaRPr kumimoji="0" lang="en-US" sz="1050" b="0" i="0" u="none" strike="noStrike" kern="1200" cap="none" spc="0" normalizeH="0" baseline="0" noProof="0" dirty="0">
              <a:ln>
                <a:noFill/>
              </a:ln>
              <a:solidFill>
                <a:srgbClr val="000000"/>
              </a:solidFill>
              <a:effectLst/>
              <a:uLnTx/>
              <a:uFillTx/>
              <a:latin typeface="Calibri"/>
              <a:ea typeface="+mj-ea"/>
              <a:cs typeface="Arial" panose="020B0604020202020204" pitchFamily="34" charset="0"/>
            </a:endParaRPr>
          </a:p>
          <a:p>
            <a:pPr marL="342900" marR="0" lvl="0" indent="-342900" algn="l" defTabSz="457189"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en-US" sz="21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Safe, supportive housing is integral to age-friendly communities</a:t>
            </a:r>
          </a:p>
          <a:p>
            <a:pPr marL="0" marR="0" lvl="0" indent="0" algn="l" defTabSz="457189" rtl="0" eaLnBrk="1" fontAlgn="auto" latinLnBrk="0" hangingPunct="1">
              <a:lnSpc>
                <a:spcPct val="100000"/>
              </a:lnSpc>
              <a:spcBef>
                <a:spcPct val="0"/>
              </a:spcBef>
              <a:spcAft>
                <a:spcPts val="0"/>
              </a:spcAft>
              <a:buClrTx/>
              <a:buSzTx/>
              <a:buFontTx/>
              <a:buNone/>
              <a:tabLst/>
              <a:defRPr/>
            </a:pPr>
            <a:endParaRPr kumimoji="0" lang="en-US" sz="800" b="1" i="0" u="none" strike="noStrike" kern="1200" cap="none" spc="0" normalizeH="0" baseline="0" noProof="0" dirty="0">
              <a:ln>
                <a:noFill/>
              </a:ln>
              <a:solidFill>
                <a:srgbClr val="000000"/>
              </a:solidFill>
              <a:effectLst/>
              <a:uLnTx/>
              <a:uFillTx/>
              <a:latin typeface="Calibri"/>
              <a:ea typeface="+mj-ea"/>
              <a:cs typeface="Arial" panose="020B0604020202020204" pitchFamily="34" charset="0"/>
            </a:endParaRPr>
          </a:p>
        </p:txBody>
      </p:sp>
      <p:pic>
        <p:nvPicPr>
          <p:cNvPr id="1026" name="Picture 2" descr="Learn more about the model designed to help professionals build a transdisciplinary team to best address the home modification needs of older adults.">
            <a:extLst>
              <a:ext uri="{FF2B5EF4-FFF2-40B4-BE49-F238E27FC236}">
                <a16:creationId xmlns:a16="http://schemas.microsoft.com/office/drawing/2014/main" id="{243772EF-7804-AC67-2520-77E6E80AF1E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1" y="2127920"/>
            <a:ext cx="4570706" cy="2102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03486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6AB6749D-7659-29F5-C2B4-FBAF9FB00DF7}"/>
              </a:ext>
            </a:extLst>
          </p:cNvPr>
          <p:cNvSpPr txBox="1">
            <a:spLocks noGrp="1"/>
          </p:cNvSpPr>
          <p:nvPr>
            <p:ph type="title" idx="4294967295"/>
          </p:nvPr>
        </p:nvSpPr>
        <p:spPr>
          <a:xfrm>
            <a:off x="572862" y="1243299"/>
            <a:ext cx="6401797" cy="42624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0"/>
              </a:spcBef>
              <a:spcAft>
                <a:spcPts val="0"/>
              </a:spcAft>
              <a:buClrTx/>
              <a:buSzTx/>
              <a:buFontTx/>
              <a:buNone/>
              <a:tabLst/>
              <a:defRPr/>
            </a:pPr>
            <a:r>
              <a:rPr kumimoji="0" lang="en-US" sz="3000" b="1" i="0" u="none" strike="noStrike" kern="1200" cap="none" spc="0" normalizeH="0" baseline="0" noProof="0" dirty="0">
                <a:ln>
                  <a:noFill/>
                </a:ln>
                <a:solidFill>
                  <a:schemeClr val="tx1"/>
                </a:solidFill>
                <a:effectLst/>
                <a:uLnTx/>
                <a:uFillTx/>
                <a:latin typeface="Source Serif Pro"/>
                <a:ea typeface="Source Serif Pro"/>
                <a:cs typeface="Arial"/>
              </a:rPr>
              <a:t>State Coalitions on Falls Prevention </a:t>
            </a:r>
          </a:p>
        </p:txBody>
      </p:sp>
      <p:pic>
        <p:nvPicPr>
          <p:cNvPr id="8" name="Picture 2" descr="NCOA National COuncil on Aging Falls Free logo">
            <a:extLst>
              <a:ext uri="{FF2B5EF4-FFF2-40B4-BE49-F238E27FC236}">
                <a16:creationId xmlns:a16="http://schemas.microsoft.com/office/drawing/2014/main" id="{E1B2941E-00CF-4F30-9975-D0AFD8B5CA1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0683" y="332710"/>
            <a:ext cx="4204052" cy="6283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EC49D31-48BB-817E-CBCD-6766D45A5624}"/>
              </a:ext>
            </a:extLst>
          </p:cNvPr>
          <p:cNvSpPr txBox="1"/>
          <p:nvPr/>
        </p:nvSpPr>
        <p:spPr>
          <a:xfrm>
            <a:off x="505271" y="2138219"/>
            <a:ext cx="5107269" cy="1513235"/>
          </a:xfrm>
          <a:prstGeom prst="rect">
            <a:avLst/>
          </a:prstGeom>
          <a:noFill/>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353282" marR="0" lvl="0" indent="-137160" algn="l" defTabSz="685800" rtl="0" eaLnBrk="1" fontAlgn="auto" latinLnBrk="0" hangingPunct="1">
              <a:lnSpc>
                <a:spcPct val="100000"/>
              </a:lnSpc>
              <a:spcBef>
                <a:spcPts val="450"/>
              </a:spcBef>
              <a:spcAft>
                <a:spcPts val="0"/>
              </a:spcAft>
              <a:buClr>
                <a:srgbClr val="FC9799"/>
              </a:buClr>
              <a:buSzPct val="116000"/>
              <a:buFont typeface="Arial" panose="020B0604020202020204" pitchFamily="34" charset="0"/>
              <a:buChar char="•"/>
              <a:tabLst/>
              <a:defRPr/>
            </a:pPr>
            <a:r>
              <a:rPr kumimoji="0" lang="en-US" sz="1650" b="0" i="0" u="none" strike="noStrike" kern="1200" cap="none" spc="0" normalizeH="0" baseline="0" noProof="0" dirty="0">
                <a:ln>
                  <a:noFill/>
                </a:ln>
                <a:solidFill>
                  <a:srgbClr val="2B2B2B"/>
                </a:solidFill>
                <a:effectLst/>
                <a:uLnTx/>
                <a:uFillTx/>
                <a:latin typeface="Arial" panose="020B0604020202020204"/>
                <a:ea typeface="+mn-ea"/>
                <a:cs typeface="+mn-cs"/>
              </a:rPr>
              <a:t>State-based networks of partners dedicated to falls prevention</a:t>
            </a:r>
            <a:endParaRPr lang="en-US" sz="1650" dirty="0">
              <a:solidFill>
                <a:srgbClr val="2B2B2B"/>
              </a:solidFill>
              <a:latin typeface="Arial" panose="020B0604020202020204"/>
            </a:endParaRPr>
          </a:p>
          <a:p>
            <a:pPr marL="353282" marR="0" lvl="0" indent="-137160" algn="l" defTabSz="685800" rtl="0" eaLnBrk="1" fontAlgn="auto" latinLnBrk="0" hangingPunct="1">
              <a:lnSpc>
                <a:spcPct val="100000"/>
              </a:lnSpc>
              <a:spcBef>
                <a:spcPts val="450"/>
              </a:spcBef>
              <a:spcAft>
                <a:spcPts val="0"/>
              </a:spcAft>
              <a:buClr>
                <a:srgbClr val="FC9799"/>
              </a:buClr>
              <a:buSzPct val="116000"/>
              <a:buFont typeface="Arial" panose="020B0604020202020204" pitchFamily="34" charset="0"/>
              <a:buChar char="•"/>
              <a:tabLst/>
              <a:defRPr/>
            </a:pPr>
            <a:r>
              <a:rPr kumimoji="0" lang="en-US" sz="1650" b="0" i="0" u="none" strike="noStrike" kern="1200" cap="none" spc="0" normalizeH="0" baseline="0" noProof="0" dirty="0">
                <a:ln>
                  <a:noFill/>
                </a:ln>
                <a:solidFill>
                  <a:srgbClr val="2B2B2B"/>
                </a:solidFill>
                <a:effectLst/>
                <a:uLnTx/>
                <a:uFillTx/>
                <a:latin typeface="Arial" panose="020B0604020202020204"/>
                <a:ea typeface="+mn-ea"/>
                <a:cs typeface="+mn-cs"/>
                <a:hlinkClick r:id="rId4"/>
              </a:rPr>
              <a:t>45 State Falls Prevention Coalitions</a:t>
            </a:r>
            <a:endParaRPr kumimoji="0" lang="en-US" sz="1650" b="0" i="0" u="none" strike="noStrike" kern="1200" cap="none" spc="0" normalizeH="0" baseline="0" noProof="0" dirty="0">
              <a:ln>
                <a:noFill/>
              </a:ln>
              <a:solidFill>
                <a:srgbClr val="2B2B2B"/>
              </a:solidFill>
              <a:effectLst/>
              <a:uLnTx/>
              <a:uFillTx/>
              <a:latin typeface="Arial" panose="020B0604020202020204"/>
              <a:ea typeface="+mn-ea"/>
              <a:cs typeface="+mn-cs"/>
            </a:endParaRPr>
          </a:p>
          <a:p>
            <a:pPr marL="353282" marR="0" lvl="0" indent="-137160" algn="l" defTabSz="685800" rtl="0" eaLnBrk="1" fontAlgn="auto" latinLnBrk="0" hangingPunct="1">
              <a:lnSpc>
                <a:spcPct val="100000"/>
              </a:lnSpc>
              <a:spcBef>
                <a:spcPts val="450"/>
              </a:spcBef>
              <a:spcAft>
                <a:spcPts val="0"/>
              </a:spcAft>
              <a:buClr>
                <a:srgbClr val="FC9799"/>
              </a:buClr>
              <a:buSzPct val="116000"/>
              <a:buFont typeface="Arial" panose="020B0604020202020204" pitchFamily="34" charset="0"/>
              <a:buChar char="•"/>
              <a:tabLst/>
              <a:defRPr/>
            </a:pPr>
            <a:r>
              <a:rPr kumimoji="0" lang="en-US" sz="1650" b="0" i="0" u="none" strike="noStrike" kern="1200" cap="none" spc="0" normalizeH="0" baseline="0" noProof="0" dirty="0">
                <a:ln>
                  <a:noFill/>
                </a:ln>
                <a:solidFill>
                  <a:srgbClr val="2B2B2B"/>
                </a:solidFill>
                <a:effectLst/>
                <a:uLnTx/>
                <a:uFillTx/>
                <a:latin typeface="Arial" panose="020B0604020202020204"/>
                <a:ea typeface="+mn-ea"/>
                <a:cs typeface="+mn-cs"/>
              </a:rPr>
              <a:t>Coalition representatives convene quarterly</a:t>
            </a:r>
          </a:p>
          <a:p>
            <a:pPr marR="0" lvl="0" algn="l" defTabSz="685800" rtl="0" eaLnBrk="1" fontAlgn="auto" latinLnBrk="0" hangingPunct="1">
              <a:lnSpc>
                <a:spcPct val="100000"/>
              </a:lnSpc>
              <a:spcBef>
                <a:spcPts val="0"/>
              </a:spcBef>
              <a:spcAft>
                <a:spcPts val="0"/>
              </a:spcAft>
              <a:buClrTx/>
              <a:buSzTx/>
              <a:tabLst/>
              <a:defRPr/>
            </a:pPr>
            <a:endParaRPr kumimoji="0" lang="en-US" sz="18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pic>
        <p:nvPicPr>
          <p:cNvPr id="3074" name="Picture 2" descr="275,000+ United States Map Stock Illustrations, Royalty-Free Vector  Graphics &amp; Clip Art - iStock | United states map vector, United states map  3d, United states">
            <a:extLst>
              <a:ext uri="{FF2B5EF4-FFF2-40B4-BE49-F238E27FC236}">
                <a16:creationId xmlns:a16="http://schemas.microsoft.com/office/drawing/2014/main" id="{E49E38B2-CC8E-CF5D-19C2-D6CE101A37D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47149" y="1758350"/>
            <a:ext cx="2493752" cy="1776178"/>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23919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F765BA-62E8-E6C3-10BC-ECDD7A70E410}"/>
              </a:ext>
            </a:extLst>
          </p:cNvPr>
          <p:cNvSpPr>
            <a:spLocks noGrp="1"/>
          </p:cNvSpPr>
          <p:nvPr>
            <p:ph type="title"/>
          </p:nvPr>
        </p:nvSpPr>
        <p:spPr>
          <a:xfrm>
            <a:off x="734228" y="450414"/>
            <a:ext cx="7802862" cy="686219"/>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3000" dirty="0">
                <a:latin typeface="Source Serif Pro"/>
                <a:ea typeface="Source Serif Pro"/>
                <a:cs typeface="Arial"/>
              </a:rPr>
              <a:t>State Falls Prevention Coalitions-</a:t>
            </a:r>
            <a:br>
              <a:rPr lang="en-US" sz="3000" dirty="0"/>
            </a:br>
            <a:r>
              <a:rPr lang="en-US" sz="2100" i="1" dirty="0">
                <a:solidFill>
                  <a:srgbClr val="04A299"/>
                </a:solidFill>
                <a:latin typeface="Arial" panose="020B0604020202020204"/>
              </a:rPr>
              <a:t>Who’s involved?</a:t>
            </a:r>
            <a:br>
              <a:rPr lang="en-US" sz="3200" i="1" dirty="0">
                <a:solidFill>
                  <a:srgbClr val="04A299"/>
                </a:solidFill>
              </a:rPr>
            </a:br>
            <a:r>
              <a:rPr lang="en-US" sz="3000" dirty="0"/>
              <a:t> </a:t>
            </a:r>
          </a:p>
        </p:txBody>
      </p:sp>
      <p:sp>
        <p:nvSpPr>
          <p:cNvPr id="12" name="Rectangle: Rounded Corners 11">
            <a:extLst>
              <a:ext uri="{FF2B5EF4-FFF2-40B4-BE49-F238E27FC236}">
                <a16:creationId xmlns:a16="http://schemas.microsoft.com/office/drawing/2014/main" id="{75AD99B8-8FED-6AA8-2769-22DBFB12B622}"/>
              </a:ext>
              <a:ext uri="{C183D7F6-B498-43B3-948B-1728B52AA6E4}">
                <adec:decorative xmlns:adec="http://schemas.microsoft.com/office/drawing/2017/decorative" val="1"/>
              </a:ext>
            </a:extLst>
          </p:cNvPr>
          <p:cNvSpPr/>
          <p:nvPr/>
        </p:nvSpPr>
        <p:spPr>
          <a:xfrm>
            <a:off x="533415" y="1376540"/>
            <a:ext cx="8077170" cy="2467326"/>
          </a:xfrm>
          <a:prstGeom prst="roundRect">
            <a:avLst/>
          </a:prstGeom>
          <a:solidFill>
            <a:srgbClr val="F7FFF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FAFAFA"/>
              </a:solidFill>
              <a:effectLst/>
              <a:uLnTx/>
              <a:uFillTx/>
              <a:latin typeface="Arial" panose="020B0604020202020204"/>
              <a:ea typeface="+mn-ea"/>
              <a:cs typeface="+mn-cs"/>
            </a:endParaRPr>
          </a:p>
        </p:txBody>
      </p:sp>
      <p:sp>
        <p:nvSpPr>
          <p:cNvPr id="8" name="Content Placeholder 6">
            <a:extLst>
              <a:ext uri="{FF2B5EF4-FFF2-40B4-BE49-F238E27FC236}">
                <a16:creationId xmlns:a16="http://schemas.microsoft.com/office/drawing/2014/main" id="{508A66B3-0461-F949-404E-E3CC6780AF8D}"/>
              </a:ext>
            </a:extLst>
          </p:cNvPr>
          <p:cNvSpPr txBox="1">
            <a:spLocks/>
          </p:cNvSpPr>
          <p:nvPr/>
        </p:nvSpPr>
        <p:spPr>
          <a:xfrm>
            <a:off x="2109192" y="1522604"/>
            <a:ext cx="4905375" cy="361950"/>
          </a:xfrm>
          <a:prstGeom prst="rect">
            <a:avLst/>
          </a:prstGeo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2100" b="1" i="0" u="none" strike="noStrike" kern="1200" cap="none" spc="0" normalizeH="0" baseline="0" noProof="0" dirty="0">
                <a:ln>
                  <a:noFill/>
                </a:ln>
                <a:solidFill>
                  <a:srgbClr val="0A495D"/>
                </a:solidFill>
                <a:effectLst/>
                <a:uLnTx/>
                <a:uFillTx/>
                <a:latin typeface="Arial" panose="020B0604020202020204"/>
                <a:ea typeface="+mn-ea"/>
                <a:cs typeface="+mn-cs"/>
              </a:rPr>
              <a:t>Common Coalition Members</a:t>
            </a:r>
          </a:p>
        </p:txBody>
      </p:sp>
      <p:sp>
        <p:nvSpPr>
          <p:cNvPr id="6" name="Text Placeholder 4">
            <a:extLst>
              <a:ext uri="{FF2B5EF4-FFF2-40B4-BE49-F238E27FC236}">
                <a16:creationId xmlns:a16="http://schemas.microsoft.com/office/drawing/2014/main" id="{45FBAB1F-B8B8-F505-7D47-628D2E2D568A}"/>
              </a:ext>
              <a:ext uri="{C183D7F6-B498-43B3-948B-1728B52AA6E4}">
                <adec:decorative xmlns:adec="http://schemas.microsoft.com/office/drawing/2017/decorative" val="0"/>
              </a:ext>
            </a:extLst>
          </p:cNvPr>
          <p:cNvSpPr txBox="1">
            <a:spLocks/>
          </p:cNvSpPr>
          <p:nvPr/>
        </p:nvSpPr>
        <p:spPr>
          <a:xfrm>
            <a:off x="365560" y="1970277"/>
            <a:ext cx="2316443" cy="563021"/>
          </a:xfrm>
          <a:prstGeom prst="rect">
            <a:avLst/>
          </a:prstGeo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kumimoji="0" lang="en-US" sz="1500" b="1" i="0" u="none" strike="noStrike" kern="1200" cap="none" spc="0" normalizeH="0" baseline="0" noProof="0" dirty="0">
                <a:ln>
                  <a:noFill/>
                </a:ln>
                <a:solidFill>
                  <a:srgbClr val="16726E"/>
                </a:solidFill>
                <a:effectLst/>
                <a:uLnTx/>
                <a:uFillTx/>
                <a:latin typeface="Arial" panose="020B0604020202020204"/>
                <a:ea typeface="+mn-ea"/>
                <a:cs typeface="+mn-cs"/>
              </a:rPr>
              <a:t>Aging</a:t>
            </a:r>
          </a:p>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AAAs</a:t>
            </a:r>
          </a:p>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lang="en-US" sz="1500" dirty="0">
                <a:solidFill>
                  <a:srgbClr val="2B2B2B"/>
                </a:solidFill>
                <a:latin typeface="Arial" panose="020B0604020202020204"/>
              </a:rPr>
              <a:t>ADRCs</a:t>
            </a:r>
            <a:endPar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endParaRPr>
          </a:p>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lang="en-US" sz="1500" dirty="0">
                <a:solidFill>
                  <a:srgbClr val="2B2B2B"/>
                </a:solidFill>
                <a:latin typeface="Arial" panose="020B0604020202020204"/>
              </a:rPr>
              <a:t>State Units on Aging</a:t>
            </a:r>
            <a:endPar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endParaRPr>
          </a:p>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Senior Centers</a:t>
            </a:r>
          </a:p>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Aging Service Professionals</a:t>
            </a:r>
          </a:p>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endPar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sp>
        <p:nvSpPr>
          <p:cNvPr id="14" name="Text Placeholder 4">
            <a:extLst>
              <a:ext uri="{FF2B5EF4-FFF2-40B4-BE49-F238E27FC236}">
                <a16:creationId xmlns:a16="http://schemas.microsoft.com/office/drawing/2014/main" id="{FD599104-56CE-6929-B402-67F906A81CAD}"/>
              </a:ext>
            </a:extLst>
          </p:cNvPr>
          <p:cNvSpPr txBox="1">
            <a:spLocks/>
          </p:cNvSpPr>
          <p:nvPr/>
        </p:nvSpPr>
        <p:spPr>
          <a:xfrm>
            <a:off x="2481188" y="1970277"/>
            <a:ext cx="2000751" cy="563021"/>
          </a:xfrm>
          <a:prstGeom prst="rect">
            <a:avLst/>
          </a:prstGeo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kumimoji="0" lang="en-US" sz="1500" b="1" i="0" u="none" strike="noStrike" kern="1200" cap="none" spc="0" normalizeH="0" baseline="0" noProof="0" dirty="0">
                <a:ln>
                  <a:noFill/>
                </a:ln>
                <a:solidFill>
                  <a:srgbClr val="16726E"/>
                </a:solidFill>
                <a:effectLst/>
                <a:uLnTx/>
                <a:uFillTx/>
                <a:latin typeface="Arial" panose="020B0604020202020204"/>
                <a:ea typeface="+mn-ea"/>
                <a:cs typeface="+mn-cs"/>
              </a:rPr>
              <a:t>Disability</a:t>
            </a:r>
          </a:p>
          <a:p>
            <a:pPr algn="ctr"/>
            <a:r>
              <a:rPr lang="en-US" sz="1500" dirty="0">
                <a:solidFill>
                  <a:srgbClr val="2B2B2B"/>
                </a:solidFill>
              </a:rPr>
              <a:t>State AT Programs</a:t>
            </a:r>
          </a:p>
          <a:p>
            <a:pPr lvl="0" algn="ctr">
              <a:defRPr/>
            </a:pPr>
            <a:r>
              <a:rPr lang="en-US" sz="1500" dirty="0">
                <a:solidFill>
                  <a:srgbClr val="2B2B2B"/>
                </a:solidFill>
              </a:rPr>
              <a:t>Centers for Independent Living (CILs)</a:t>
            </a:r>
          </a:p>
          <a:p>
            <a:pPr lvl="0" algn="ctr">
              <a:defRPr/>
            </a:pPr>
            <a:r>
              <a:rPr lang="en-US" sz="1500" dirty="0">
                <a:solidFill>
                  <a:srgbClr val="2B2B2B"/>
                </a:solidFill>
              </a:rPr>
              <a:t>Rehab Centers</a:t>
            </a:r>
          </a:p>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endPar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sp>
        <p:nvSpPr>
          <p:cNvPr id="16" name="Text Placeholder 4">
            <a:extLst>
              <a:ext uri="{FF2B5EF4-FFF2-40B4-BE49-F238E27FC236}">
                <a16:creationId xmlns:a16="http://schemas.microsoft.com/office/drawing/2014/main" id="{046CDC33-C352-5017-BDC5-9CCDAB822CA0}"/>
              </a:ext>
            </a:extLst>
          </p:cNvPr>
          <p:cNvSpPr txBox="1">
            <a:spLocks/>
          </p:cNvSpPr>
          <p:nvPr/>
        </p:nvSpPr>
        <p:spPr>
          <a:xfrm>
            <a:off x="4363676" y="1970278"/>
            <a:ext cx="2166106" cy="572213"/>
          </a:xfrm>
          <a:prstGeom prst="rect">
            <a:avLst/>
          </a:prstGeo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kumimoji="0" lang="en-US" sz="1500" b="1" i="0" u="none" strike="noStrike" kern="1200" cap="none" spc="0" normalizeH="0" baseline="0" noProof="0" dirty="0">
                <a:ln>
                  <a:noFill/>
                </a:ln>
                <a:solidFill>
                  <a:srgbClr val="16726E"/>
                </a:solidFill>
                <a:effectLst/>
                <a:uLnTx/>
                <a:uFillTx/>
                <a:latin typeface="Arial" panose="020B0604020202020204"/>
                <a:ea typeface="+mn-ea"/>
                <a:cs typeface="+mn-cs"/>
              </a:rPr>
              <a:t>Health </a:t>
            </a:r>
            <a:r>
              <a:rPr lang="en-US" sz="1500" b="1" dirty="0">
                <a:solidFill>
                  <a:srgbClr val="16726E"/>
                </a:solidFill>
                <a:latin typeface="Arial" panose="020B0604020202020204"/>
              </a:rPr>
              <a:t>Care</a:t>
            </a:r>
            <a:endParaRPr kumimoji="0" lang="en-US" sz="1500" b="1" i="0" u="none" strike="noStrike" kern="1200" cap="none" spc="0" normalizeH="0" baseline="0" noProof="0" dirty="0">
              <a:ln>
                <a:noFill/>
              </a:ln>
              <a:solidFill>
                <a:srgbClr val="16726E"/>
              </a:solidFill>
              <a:effectLst/>
              <a:uLnTx/>
              <a:uFillTx/>
              <a:latin typeface="Arial" panose="020B0604020202020204"/>
              <a:ea typeface="+mn-ea"/>
              <a:cs typeface="+mn-cs"/>
            </a:endParaRPr>
          </a:p>
          <a:p>
            <a:pPr algn="ctr"/>
            <a:r>
              <a:rPr lang="en-US" sz="1500" dirty="0">
                <a:solidFill>
                  <a:srgbClr val="2B2B2B"/>
                </a:solidFill>
              </a:rPr>
              <a:t>Public Health</a:t>
            </a:r>
          </a:p>
          <a:p>
            <a:pPr algn="ctr"/>
            <a:r>
              <a:rPr lang="en-US" sz="1500" dirty="0">
                <a:solidFill>
                  <a:srgbClr val="2B2B2B"/>
                </a:solidFill>
              </a:rPr>
              <a:t>Health Systems</a:t>
            </a:r>
          </a:p>
          <a:p>
            <a:pPr algn="ctr"/>
            <a:r>
              <a:rPr lang="en-US" sz="1500" dirty="0">
                <a:solidFill>
                  <a:srgbClr val="2B2B2B"/>
                </a:solidFill>
              </a:rPr>
              <a:t>Primary Care Offices</a:t>
            </a:r>
          </a:p>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OTs &amp; PTs</a:t>
            </a:r>
          </a:p>
          <a:p>
            <a:pPr algn="ctr"/>
            <a:r>
              <a:rPr lang="en-US" sz="1500" dirty="0">
                <a:solidFill>
                  <a:srgbClr val="2B2B2B"/>
                </a:solidFill>
              </a:rPr>
              <a:t>EMS &amp; Fire Depts</a:t>
            </a:r>
          </a:p>
          <a:p>
            <a:pPr algn="ctr"/>
            <a:r>
              <a:rPr lang="en-US" sz="1500" dirty="0">
                <a:solidFill>
                  <a:srgbClr val="2B2B2B"/>
                </a:solidFill>
              </a:rPr>
              <a:t>Home Health</a:t>
            </a:r>
          </a:p>
        </p:txBody>
      </p:sp>
      <p:sp>
        <p:nvSpPr>
          <p:cNvPr id="17" name="Text Placeholder 4">
            <a:extLst>
              <a:ext uri="{FF2B5EF4-FFF2-40B4-BE49-F238E27FC236}">
                <a16:creationId xmlns:a16="http://schemas.microsoft.com/office/drawing/2014/main" id="{0FDC3F86-75F6-3E0F-C2A0-DC6EBCD87B21}"/>
              </a:ext>
            </a:extLst>
          </p:cNvPr>
          <p:cNvSpPr txBox="1">
            <a:spLocks/>
          </p:cNvSpPr>
          <p:nvPr/>
        </p:nvSpPr>
        <p:spPr>
          <a:xfrm>
            <a:off x="6529782" y="1962343"/>
            <a:ext cx="1934167" cy="572213"/>
          </a:xfrm>
          <a:prstGeom prst="rect">
            <a:avLst/>
          </a:prstGeo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r>
              <a:rPr kumimoji="0" lang="en-US" sz="1500" b="1" i="0" u="none" strike="noStrike" kern="1200" cap="none" spc="0" normalizeH="0" baseline="0" noProof="0" dirty="0">
                <a:ln>
                  <a:noFill/>
                </a:ln>
                <a:solidFill>
                  <a:srgbClr val="16726E"/>
                </a:solidFill>
                <a:effectLst/>
                <a:uLnTx/>
                <a:uFillTx/>
                <a:latin typeface="Arial" panose="020B0604020202020204"/>
                <a:ea typeface="+mn-ea"/>
                <a:cs typeface="+mn-cs"/>
              </a:rPr>
              <a:t>Housing</a:t>
            </a:r>
          </a:p>
          <a:p>
            <a:pPr lvl="0" algn="ctr">
              <a:defRPr/>
            </a:pPr>
            <a:r>
              <a:rPr lang="en-US" sz="1500" dirty="0">
                <a:solidFill>
                  <a:srgbClr val="2B2B2B"/>
                </a:solidFill>
              </a:rPr>
              <a:t>Housing Depts</a:t>
            </a:r>
          </a:p>
          <a:p>
            <a:pPr algn="ctr">
              <a:defRPr/>
            </a:pPr>
            <a:r>
              <a:rPr lang="en-US" sz="1500" dirty="0">
                <a:solidFill>
                  <a:srgbClr val="2B2B2B"/>
                </a:solidFill>
              </a:rPr>
              <a:t>Home Improvement</a:t>
            </a:r>
          </a:p>
          <a:p>
            <a:pPr algn="ctr">
              <a:defRPr/>
            </a:pPr>
            <a:r>
              <a:rPr lang="en-US" sz="1500" dirty="0">
                <a:solidFill>
                  <a:srgbClr val="2B2B2B"/>
                </a:solidFill>
              </a:rPr>
              <a:t>Service Coordinators</a:t>
            </a:r>
          </a:p>
          <a:p>
            <a:pPr lvl="0" algn="ctr">
              <a:defRPr/>
            </a:pPr>
            <a:r>
              <a:rPr lang="en-US" sz="1500" dirty="0">
                <a:solidFill>
                  <a:srgbClr val="2B2B2B"/>
                </a:solidFill>
              </a:rPr>
              <a:t>Habitat for Humanity</a:t>
            </a:r>
          </a:p>
          <a:p>
            <a:pPr lvl="0" algn="ctr">
              <a:defRPr/>
            </a:pPr>
            <a:r>
              <a:rPr lang="en-US" sz="1500" dirty="0">
                <a:solidFill>
                  <a:srgbClr val="2B2B2B"/>
                </a:solidFill>
              </a:rPr>
              <a:t>Rebuilding Together</a:t>
            </a:r>
          </a:p>
          <a:p>
            <a:pPr marL="0" marR="0" lvl="0" indent="-171450" algn="ctr" defTabSz="342900" rtl="0" eaLnBrk="1" fontAlgn="auto" latinLnBrk="0" hangingPunct="1">
              <a:lnSpc>
                <a:spcPct val="100000"/>
              </a:lnSpc>
              <a:spcBef>
                <a:spcPts val="0"/>
              </a:spcBef>
              <a:spcAft>
                <a:spcPts val="0"/>
              </a:spcAft>
              <a:buClrTx/>
              <a:buSzTx/>
              <a:buFontTx/>
              <a:buNone/>
              <a:tabLst>
                <a:tab pos="342900" algn="l"/>
              </a:tabLst>
              <a:defRPr/>
            </a:pPr>
            <a:endPar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sp>
        <p:nvSpPr>
          <p:cNvPr id="2" name="Rectangle: Rounded Corners 1">
            <a:extLst>
              <a:ext uri="{FF2B5EF4-FFF2-40B4-BE49-F238E27FC236}">
                <a16:creationId xmlns:a16="http://schemas.microsoft.com/office/drawing/2014/main" id="{5159DD7D-16D3-9ACD-4183-8641559783AB}"/>
              </a:ext>
            </a:extLst>
          </p:cNvPr>
          <p:cNvSpPr/>
          <p:nvPr/>
        </p:nvSpPr>
        <p:spPr>
          <a:xfrm>
            <a:off x="523295" y="3974841"/>
            <a:ext cx="8077170" cy="769776"/>
          </a:xfrm>
          <a:prstGeom prst="roundRect">
            <a:avLst/>
          </a:prstGeom>
          <a:solidFill>
            <a:srgbClr val="F7FFF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spcAft>
                <a:spcPts val="450"/>
              </a:spcAft>
            </a:pPr>
            <a:r>
              <a:rPr kumimoji="0" lang="en-US" sz="1013" b="0" i="1" u="none" strike="noStrike" kern="1200" cap="none" spc="0" normalizeH="0" baseline="0" noProof="0" dirty="0">
                <a:ln>
                  <a:noFill/>
                </a:ln>
                <a:solidFill>
                  <a:schemeClr val="tx1"/>
                </a:solidFill>
                <a:effectLst/>
                <a:uLnTx/>
                <a:uFillTx/>
                <a:latin typeface="+mj-lt"/>
                <a:ea typeface="+mn-ea"/>
                <a:cs typeface="+mn-cs"/>
              </a:rPr>
              <a:t>Also</a:t>
            </a:r>
            <a:r>
              <a:rPr kumimoji="0" lang="en-US" sz="1013" b="0" i="0" u="none" strike="noStrike" kern="1200" cap="none" spc="0" normalizeH="0" baseline="0" noProof="0" dirty="0">
                <a:ln>
                  <a:noFill/>
                </a:ln>
                <a:solidFill>
                  <a:schemeClr val="tx1"/>
                </a:solidFill>
                <a:effectLst/>
                <a:uLnTx/>
                <a:uFillTx/>
                <a:latin typeface="+mj-lt"/>
                <a:ea typeface="+mn-ea"/>
                <a:cs typeface="+mn-cs"/>
              </a:rPr>
              <a:t>, people with lived experience, </a:t>
            </a:r>
            <a:r>
              <a:rPr lang="en-US" sz="1013" dirty="0">
                <a:solidFill>
                  <a:srgbClr val="2B2B2B"/>
                </a:solidFill>
                <a:latin typeface="+mj-lt"/>
              </a:rPr>
              <a:t>Tribal organizations, </a:t>
            </a:r>
            <a:r>
              <a:rPr kumimoji="0" lang="en-US" sz="1013" b="0" i="0" u="none" strike="noStrike" kern="1200" cap="none" spc="0" normalizeH="0" baseline="0" noProof="0" dirty="0">
                <a:ln>
                  <a:noFill/>
                </a:ln>
                <a:solidFill>
                  <a:schemeClr val="tx1"/>
                </a:solidFill>
                <a:effectLst/>
                <a:uLnTx/>
                <a:uFillTx/>
                <a:latin typeface="+mj-lt"/>
                <a:ea typeface="+mn-ea"/>
                <a:cs typeface="+mn-cs"/>
              </a:rPr>
              <a:t>non-profits (Meals on Wheels), volunteer groups (Rotary clubs), </a:t>
            </a:r>
            <a:r>
              <a:rPr kumimoji="0" lang="en-US" sz="1013" b="0" i="0" u="none" strike="noStrike" kern="1200" cap="none" spc="0" normalizeH="0" baseline="0" noProof="0" dirty="0">
                <a:ln>
                  <a:noFill/>
                </a:ln>
                <a:solidFill>
                  <a:srgbClr val="2B2B2B"/>
                </a:solidFill>
                <a:effectLst/>
                <a:uLnTx/>
                <a:uFillTx/>
                <a:latin typeface="+mj-lt"/>
                <a:ea typeface="+mn-ea"/>
                <a:cs typeface="+mn-cs"/>
              </a:rPr>
              <a:t>libraries</a:t>
            </a:r>
            <a:r>
              <a:rPr lang="en-US" sz="1013" dirty="0">
                <a:solidFill>
                  <a:srgbClr val="2B2B2B"/>
                </a:solidFill>
                <a:latin typeface="+mj-lt"/>
              </a:rPr>
              <a:t>, faith-based groups, policymakers, </a:t>
            </a:r>
            <a:r>
              <a:rPr lang="en-US" sz="1013" i="1" dirty="0">
                <a:solidFill>
                  <a:srgbClr val="2B2B2B"/>
                </a:solidFill>
                <a:latin typeface="+mj-lt"/>
              </a:rPr>
              <a:t>and many others!</a:t>
            </a:r>
          </a:p>
        </p:txBody>
      </p:sp>
    </p:spTree>
    <p:extLst>
      <p:ext uri="{BB962C8B-B14F-4D97-AF65-F5344CB8AC3E}">
        <p14:creationId xmlns:p14="http://schemas.microsoft.com/office/powerpoint/2010/main" val="22407039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DA7EE-5776-3750-528D-774F724B4CA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009930A-83C4-9F54-2E10-FB89CB2B6FB7}"/>
              </a:ext>
            </a:extLst>
          </p:cNvPr>
          <p:cNvSpPr>
            <a:spLocks noGrp="1"/>
          </p:cNvSpPr>
          <p:nvPr>
            <p:ph type="title"/>
          </p:nvPr>
        </p:nvSpPr>
        <p:spPr>
          <a:xfrm>
            <a:off x="533415" y="337246"/>
            <a:ext cx="7802862" cy="686219"/>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3000" dirty="0">
                <a:latin typeface="Source Serif Pro"/>
                <a:ea typeface="Source Serif Pro"/>
                <a:cs typeface="Arial"/>
              </a:rPr>
              <a:t>State Falls Prevention Coalitions-</a:t>
            </a:r>
            <a:br>
              <a:rPr lang="en-US" sz="3000" dirty="0"/>
            </a:br>
            <a:r>
              <a:rPr lang="en-US" sz="2100" i="1" dirty="0">
                <a:solidFill>
                  <a:srgbClr val="04A299"/>
                </a:solidFill>
                <a:latin typeface="Arial" panose="020B0604020202020204"/>
              </a:rPr>
              <a:t>What do they Do? </a:t>
            </a:r>
          </a:p>
        </p:txBody>
      </p:sp>
      <p:sp>
        <p:nvSpPr>
          <p:cNvPr id="12" name="Rectangle: Rounded Corners 11">
            <a:extLst>
              <a:ext uri="{FF2B5EF4-FFF2-40B4-BE49-F238E27FC236}">
                <a16:creationId xmlns:a16="http://schemas.microsoft.com/office/drawing/2014/main" id="{7352FC3F-8719-5DBC-5AEB-D4A76E12E3CE}"/>
              </a:ext>
              <a:ext uri="{C183D7F6-B498-43B3-948B-1728B52AA6E4}">
                <adec:decorative xmlns:adec="http://schemas.microsoft.com/office/drawing/2017/decorative" val="1"/>
              </a:ext>
            </a:extLst>
          </p:cNvPr>
          <p:cNvSpPr/>
          <p:nvPr/>
        </p:nvSpPr>
        <p:spPr>
          <a:xfrm>
            <a:off x="533415" y="1461188"/>
            <a:ext cx="8077170" cy="3359884"/>
          </a:xfrm>
          <a:prstGeom prst="roundRect">
            <a:avLst/>
          </a:prstGeom>
          <a:solidFill>
            <a:srgbClr val="F7FFF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AFAFA"/>
              </a:solidFill>
              <a:effectLst/>
              <a:uLnTx/>
              <a:uFillTx/>
              <a:latin typeface="Arial" panose="020B0604020202020204"/>
              <a:ea typeface="+mn-ea"/>
              <a:cs typeface="+mn-cs"/>
            </a:endParaRPr>
          </a:p>
        </p:txBody>
      </p:sp>
      <p:sp>
        <p:nvSpPr>
          <p:cNvPr id="8" name="Content Placeholder 6">
            <a:extLst>
              <a:ext uri="{FF2B5EF4-FFF2-40B4-BE49-F238E27FC236}">
                <a16:creationId xmlns:a16="http://schemas.microsoft.com/office/drawing/2014/main" id="{6D0A099A-399D-5129-0927-B644966A845F}"/>
              </a:ext>
            </a:extLst>
          </p:cNvPr>
          <p:cNvSpPr txBox="1">
            <a:spLocks/>
          </p:cNvSpPr>
          <p:nvPr/>
        </p:nvSpPr>
        <p:spPr>
          <a:xfrm>
            <a:off x="2119313" y="1579307"/>
            <a:ext cx="4905375" cy="361950"/>
          </a:xfrm>
          <a:prstGeom prst="rect">
            <a:avLst/>
          </a:prstGeo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2100" b="1" i="0" u="none" strike="noStrike" kern="1200" cap="none" spc="0" normalizeH="0" baseline="0" noProof="0">
                <a:ln>
                  <a:noFill/>
                </a:ln>
                <a:solidFill>
                  <a:srgbClr val="0A495D"/>
                </a:solidFill>
                <a:effectLst/>
                <a:uLnTx/>
                <a:uFillTx/>
                <a:latin typeface="Arial" panose="020B0604020202020204"/>
                <a:ea typeface="+mn-ea"/>
                <a:cs typeface="+mn-cs"/>
              </a:rPr>
              <a:t>Common Coalition Activities</a:t>
            </a:r>
          </a:p>
        </p:txBody>
      </p:sp>
      <p:sp>
        <p:nvSpPr>
          <p:cNvPr id="11" name="TextBox 10">
            <a:extLst>
              <a:ext uri="{FF2B5EF4-FFF2-40B4-BE49-F238E27FC236}">
                <a16:creationId xmlns:a16="http://schemas.microsoft.com/office/drawing/2014/main" id="{5C8BD7B5-E885-A5C9-FF09-A148DF6D7BF7}"/>
              </a:ext>
            </a:extLst>
          </p:cNvPr>
          <p:cNvSpPr txBox="1"/>
          <p:nvPr/>
        </p:nvSpPr>
        <p:spPr>
          <a:xfrm>
            <a:off x="1475665" y="1886654"/>
            <a:ext cx="6467333" cy="2913618"/>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Raise community awareness of falls risk and available resources</a:t>
            </a:r>
          </a:p>
          <a:p>
            <a:pPr marL="214313" indent="-214313">
              <a:spcBef>
                <a:spcPts val="450"/>
              </a:spcBef>
              <a:buFont typeface="Arial" panose="020B0604020202020204" pitchFamily="34" charset="0"/>
              <a:buChar char="•"/>
            </a:pPr>
            <a:r>
              <a:rPr lang="en-US" sz="1500" dirty="0">
                <a:solidFill>
                  <a:srgbClr val="2B2B2B"/>
                </a:solidFill>
              </a:rPr>
              <a:t>Identify priority community needs and share data</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Host webpages to provide centralized resources and provider information</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Improve service delivery and coordinate referral systems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Support implementation of evidence-based falls prevention programs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Educate professionals, providers, and students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Conduct home assessments and demonstrations </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Present at health fairs </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Advocate for funding and resources</a:t>
            </a:r>
          </a:p>
        </p:txBody>
      </p:sp>
    </p:spTree>
    <p:extLst>
      <p:ext uri="{BB962C8B-B14F-4D97-AF65-F5344CB8AC3E}">
        <p14:creationId xmlns:p14="http://schemas.microsoft.com/office/powerpoint/2010/main" val="3649582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C28F1-FC67-E476-1E74-F03ADCE4D990}"/>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ED101EAE-64E1-B73C-F2AB-DC1297A0E832}"/>
              </a:ext>
              <a:ext uri="{C183D7F6-B498-43B3-948B-1728B52AA6E4}">
                <adec:decorative xmlns:adec="http://schemas.microsoft.com/office/drawing/2017/decorative" val="1"/>
              </a:ext>
            </a:extLst>
          </p:cNvPr>
          <p:cNvSpPr/>
          <p:nvPr/>
        </p:nvSpPr>
        <p:spPr>
          <a:xfrm>
            <a:off x="0" y="-14521"/>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l="-3191" r="-3191"/>
            </a:stretch>
          </a:blipFill>
        </p:spPr>
        <p:txBody>
          <a:bodyPr/>
          <a:lstStyle/>
          <a:p>
            <a:endParaRPr lang="en-US" sz="900">
              <a:latin typeface="Cerebri Bold" panose="020B0604020202020204" charset="0"/>
            </a:endParaRPr>
          </a:p>
        </p:txBody>
      </p:sp>
      <p:grpSp>
        <p:nvGrpSpPr>
          <p:cNvPr id="3" name="Group 3">
            <a:extLst>
              <a:ext uri="{FF2B5EF4-FFF2-40B4-BE49-F238E27FC236}">
                <a16:creationId xmlns:a16="http://schemas.microsoft.com/office/drawing/2014/main" id="{75F56EB1-94DE-BCDD-E57D-D934F46A8287}"/>
              </a:ext>
              <a:ext uri="{C183D7F6-B498-43B3-948B-1728B52AA6E4}">
                <adec:decorative xmlns:adec="http://schemas.microsoft.com/office/drawing/2017/decorative" val="1"/>
              </a:ext>
            </a:extLst>
          </p:cNvPr>
          <p:cNvGrpSpPr/>
          <p:nvPr/>
        </p:nvGrpSpPr>
        <p:grpSpPr>
          <a:xfrm>
            <a:off x="-1" y="4860866"/>
            <a:ext cx="3125821" cy="262644"/>
            <a:chOff x="0" y="0"/>
            <a:chExt cx="2442746" cy="548645"/>
          </a:xfrm>
          <a:solidFill>
            <a:schemeClr val="tx2">
              <a:lumMod val="50000"/>
            </a:schemeClr>
          </a:solidFill>
        </p:grpSpPr>
        <p:sp>
          <p:nvSpPr>
            <p:cNvPr id="4" name="Freeform 4">
              <a:extLst>
                <a:ext uri="{FF2B5EF4-FFF2-40B4-BE49-F238E27FC236}">
                  <a16:creationId xmlns:a16="http://schemas.microsoft.com/office/drawing/2014/main" id="{98EABBD9-D50C-4133-12A2-E6778E10A73E}"/>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5" name="TextBox 5">
              <a:extLst>
                <a:ext uri="{FF2B5EF4-FFF2-40B4-BE49-F238E27FC236}">
                  <a16:creationId xmlns:a16="http://schemas.microsoft.com/office/drawing/2014/main" id="{C862E823-7A8A-4365-026A-56E8BE7A8A1A}"/>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6" name="Group 6">
            <a:extLst>
              <a:ext uri="{FF2B5EF4-FFF2-40B4-BE49-F238E27FC236}">
                <a16:creationId xmlns:a16="http://schemas.microsoft.com/office/drawing/2014/main" id="{6343C156-25D0-F453-9445-84B5A5BDC79B}"/>
              </a:ext>
              <a:ext uri="{C183D7F6-B498-43B3-948B-1728B52AA6E4}">
                <adec:decorative xmlns:adec="http://schemas.microsoft.com/office/drawing/2017/decorative" val="1"/>
              </a:ext>
            </a:extLst>
          </p:cNvPr>
          <p:cNvGrpSpPr/>
          <p:nvPr/>
        </p:nvGrpSpPr>
        <p:grpSpPr>
          <a:xfrm>
            <a:off x="0" y="54582"/>
            <a:ext cx="4637400" cy="690253"/>
            <a:chOff x="0" y="0"/>
            <a:chExt cx="2442746" cy="548645"/>
          </a:xfrm>
          <a:solidFill>
            <a:schemeClr val="tx2">
              <a:lumMod val="50000"/>
            </a:schemeClr>
          </a:solidFill>
        </p:grpSpPr>
        <p:sp>
          <p:nvSpPr>
            <p:cNvPr id="7" name="Freeform 7">
              <a:extLst>
                <a:ext uri="{FF2B5EF4-FFF2-40B4-BE49-F238E27FC236}">
                  <a16:creationId xmlns:a16="http://schemas.microsoft.com/office/drawing/2014/main" id="{65ACC191-E0C4-4589-00BA-67CE1686FC9F}"/>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8" name="TextBox 8">
              <a:extLst>
                <a:ext uri="{FF2B5EF4-FFF2-40B4-BE49-F238E27FC236}">
                  <a16:creationId xmlns:a16="http://schemas.microsoft.com/office/drawing/2014/main" id="{2292C5F0-4DEF-4D79-2AD5-8F4A69BEC721}"/>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dirty="0">
                <a:latin typeface="Cerebri Bold" panose="020B0604020202020204" charset="0"/>
              </a:endParaRPr>
            </a:p>
          </p:txBody>
        </p:sp>
      </p:grpSp>
      <p:sp>
        <p:nvSpPr>
          <p:cNvPr id="12" name="Title 11">
            <a:extLst>
              <a:ext uri="{FF2B5EF4-FFF2-40B4-BE49-F238E27FC236}">
                <a16:creationId xmlns:a16="http://schemas.microsoft.com/office/drawing/2014/main" id="{D2E0785E-2F76-B1C5-EFD3-37DCD286D683}"/>
              </a:ext>
            </a:extLst>
          </p:cNvPr>
          <p:cNvSpPr>
            <a:spLocks noGrp="1"/>
          </p:cNvSpPr>
          <p:nvPr>
            <p:ph type="title" idx="4294967295"/>
          </p:nvPr>
        </p:nvSpPr>
        <p:spPr>
          <a:xfrm>
            <a:off x="226386" y="468271"/>
            <a:ext cx="4114800" cy="571500"/>
          </a:xfrm>
        </p:spPr>
        <p:txBody>
          <a:bodyPr vert="horz" lIns="91440" tIns="45720" rIns="91440" bIns="45720" rtlCol="0" anchor="b">
            <a:noAutofit/>
          </a:bodyPr>
          <a:lstStyle/>
          <a:p>
            <a:r>
              <a:rPr lang="en-US" sz="3000" b="1" dirty="0">
                <a:solidFill>
                  <a:schemeClr val="bg1"/>
                </a:solidFill>
                <a:latin typeface="Cerebri Bold" panose="020B0604020202020204" charset="0"/>
                <a:ea typeface="Helvetica World Bold"/>
                <a:cs typeface="Helvetica World Bold"/>
                <a:sym typeface="Helvetica World Bold"/>
              </a:rPr>
              <a:t>Today’s Presenters</a:t>
            </a:r>
            <a:br>
              <a:rPr lang="en-US" sz="3000" b="1" dirty="0">
                <a:solidFill>
                  <a:schemeClr val="bg1"/>
                </a:solidFill>
                <a:latin typeface="Cerebri Bold" panose="020B0604020202020204" charset="0"/>
                <a:ea typeface="Helvetica World Bold"/>
                <a:cs typeface="Helvetica World Bold"/>
                <a:sym typeface="Helvetica World Bold"/>
              </a:rPr>
            </a:br>
            <a:endParaRPr lang="en-US" sz="3000" dirty="0"/>
          </a:p>
        </p:txBody>
      </p:sp>
      <p:sp>
        <p:nvSpPr>
          <p:cNvPr id="30" name="TextBox 30">
            <a:extLst>
              <a:ext uri="{FF2B5EF4-FFF2-40B4-BE49-F238E27FC236}">
                <a16:creationId xmlns:a16="http://schemas.microsoft.com/office/drawing/2014/main" id="{622F2637-6286-68B2-6EC6-40E0CB16BFC1}"/>
              </a:ext>
            </a:extLst>
          </p:cNvPr>
          <p:cNvSpPr txBox="1"/>
          <p:nvPr/>
        </p:nvSpPr>
        <p:spPr>
          <a:xfrm>
            <a:off x="226386" y="887765"/>
            <a:ext cx="8689751" cy="5341912"/>
          </a:xfrm>
          <a:prstGeom prst="rect">
            <a:avLst/>
          </a:prstGeom>
        </p:spPr>
        <p:txBody>
          <a:bodyPr wrap="square" lIns="0" tIns="0" rIns="0" bIns="0" rtlCol="0" anchor="t">
            <a:spAutoFit/>
          </a:bodyPr>
          <a:lstStyle/>
          <a:p>
            <a:pPr>
              <a:lnSpc>
                <a:spcPts val="1610"/>
              </a:lnSpc>
            </a:pPr>
            <a:r>
              <a:rPr lang="en-US" sz="1500" b="1" dirty="0">
                <a:latin typeface="Cerebri Bold" panose="020B0604020202020204" charset="0"/>
                <a:ea typeface="Helvetica World Bold"/>
                <a:cs typeface="Helvetica World Bold"/>
                <a:sym typeface="Helvetica World Bold"/>
              </a:rPr>
              <a:t>ANDREA ROUTH-Facilitator</a:t>
            </a:r>
          </a:p>
          <a:p>
            <a:pPr>
              <a:lnSpc>
                <a:spcPts val="1610"/>
              </a:lnSpc>
            </a:pPr>
            <a:r>
              <a:rPr lang="en-US" sz="1500" dirty="0">
                <a:latin typeface="Cerebri Bold" panose="020B0604020202020204" charset="0"/>
                <a:ea typeface="Helvetica World"/>
                <a:cs typeface="Helvetica World"/>
                <a:sym typeface="Helvetica World"/>
              </a:rPr>
              <a:t>Former Aging Service Director in Missouri and Founder of the Leading Impact LLC</a:t>
            </a:r>
          </a:p>
          <a:p>
            <a:pPr>
              <a:lnSpc>
                <a:spcPts val="1610"/>
              </a:lnSpc>
            </a:pPr>
            <a:endParaRPr lang="en-US" sz="1500" dirty="0">
              <a:latin typeface="Cerebri Bold" panose="020B0604020202020204" charset="0"/>
              <a:ea typeface="Helvetica World"/>
              <a:cs typeface="Helvetica World"/>
              <a:sym typeface="Helvetica World"/>
            </a:endParaRPr>
          </a:p>
          <a:p>
            <a:pPr>
              <a:lnSpc>
                <a:spcPts val="1610"/>
              </a:lnSpc>
            </a:pPr>
            <a:r>
              <a:rPr lang="en-US" sz="1500" b="1" dirty="0">
                <a:latin typeface="Cerebri Bold" panose="020B0604020202020204" charset="0"/>
                <a:ea typeface="Helvetica World Bold"/>
                <a:cs typeface="Helvetica World Bold"/>
                <a:sym typeface="Helvetica World Bold"/>
              </a:rPr>
              <a:t>HOLLY RILEY</a:t>
            </a:r>
          </a:p>
          <a:p>
            <a:pPr>
              <a:lnSpc>
                <a:spcPts val="1610"/>
              </a:lnSpc>
            </a:pPr>
            <a:r>
              <a:rPr lang="en-US" sz="1500" dirty="0">
                <a:latin typeface="Cerebri Bold" panose="020B0604020202020204" charset="0"/>
                <a:ea typeface="Helvetica World"/>
                <a:cs typeface="Helvetica World"/>
                <a:sym typeface="Helvetica World"/>
              </a:rPr>
              <a:t>Director of Aging Services for Advancing States</a:t>
            </a:r>
          </a:p>
          <a:p>
            <a:pPr>
              <a:lnSpc>
                <a:spcPts val="1610"/>
              </a:lnSpc>
            </a:pPr>
            <a:endParaRPr lang="en-US" sz="1500" dirty="0">
              <a:latin typeface="Cerebri Bold" panose="020B0604020202020204" charset="0"/>
              <a:ea typeface="Helvetica World"/>
              <a:cs typeface="Helvetica World"/>
              <a:sym typeface="Helvetica World"/>
            </a:endParaRPr>
          </a:p>
          <a:p>
            <a:pPr>
              <a:lnSpc>
                <a:spcPts val="1610"/>
              </a:lnSpc>
            </a:pPr>
            <a:r>
              <a:rPr lang="en-US" sz="1500" b="1" dirty="0">
                <a:latin typeface="Cerebri Bold" panose="020B0604020202020204" charset="0"/>
                <a:ea typeface="Helvetica World Bold"/>
                <a:cs typeface="Helvetica World Bold"/>
                <a:sym typeface="Helvetica World Bold"/>
              </a:rPr>
              <a:t>DEBORAH STONE-WALLS</a:t>
            </a:r>
          </a:p>
          <a:p>
            <a:pPr>
              <a:lnSpc>
                <a:spcPts val="1610"/>
              </a:lnSpc>
            </a:pPr>
            <a:r>
              <a:rPr lang="en-US" sz="1500" dirty="0">
                <a:latin typeface="Cerebri Bold" panose="020B0604020202020204" charset="0"/>
                <a:ea typeface="Helvetica World"/>
                <a:cs typeface="Helvetica World"/>
                <a:sym typeface="Helvetica World"/>
              </a:rPr>
              <a:t>Chief of Programs </a:t>
            </a:r>
            <a:r>
              <a:rPr lang="en-US" sz="1500" dirty="0">
                <a:latin typeface="Cerebri Bold" panose="020B0604020202020204" charset="0"/>
                <a:sym typeface="Helvetica World"/>
              </a:rPr>
              <a:t>and Services at </a:t>
            </a:r>
            <a:r>
              <a:rPr lang="en-US" sz="1500" dirty="0" err="1">
                <a:latin typeface="Cerebri Bold" panose="020B0604020202020204" charset="0"/>
                <a:sym typeface="Helvetica World"/>
              </a:rPr>
              <a:t>USAging</a:t>
            </a:r>
            <a:r>
              <a:rPr lang="en-US" sz="1500" dirty="0">
                <a:latin typeface="Cerebri Bold" panose="020B0604020202020204" charset="0"/>
                <a:sym typeface="Helvetica World"/>
              </a:rPr>
              <a:t> </a:t>
            </a:r>
          </a:p>
          <a:p>
            <a:pPr>
              <a:lnSpc>
                <a:spcPts val="1610"/>
              </a:lnSpc>
            </a:pPr>
            <a:endParaRPr lang="en-US" sz="1500" dirty="0">
              <a:latin typeface="Cerebri Bold" panose="020B0604020202020204" charset="0"/>
              <a:sym typeface="Helvetica World"/>
            </a:endParaRPr>
          </a:p>
          <a:p>
            <a:pPr>
              <a:lnSpc>
                <a:spcPts val="1610"/>
              </a:lnSpc>
            </a:pPr>
            <a:r>
              <a:rPr lang="en-US" sz="1500" b="1" dirty="0">
                <a:latin typeface="Cerebri Bold" panose="020B0604020202020204" charset="0"/>
                <a:ea typeface="Helvetica World Bold"/>
                <a:cs typeface="Helvetica World Bold"/>
                <a:sym typeface="Helvetica World Bold"/>
              </a:rPr>
              <a:t>EMILY NABORS</a:t>
            </a:r>
          </a:p>
          <a:p>
            <a:pPr>
              <a:lnSpc>
                <a:spcPts val="1610"/>
              </a:lnSpc>
            </a:pPr>
            <a:r>
              <a:rPr lang="en-US" sz="1500" dirty="0">
                <a:latin typeface="Cerebri Bold" panose="020B0604020202020204" charset="0"/>
                <a:ea typeface="Helvetica World"/>
                <a:cs typeface="Helvetica World"/>
                <a:sym typeface="Helvetica World"/>
              </a:rPr>
              <a:t>Associate Director of Innovation at the National Council on Aging</a:t>
            </a:r>
          </a:p>
          <a:p>
            <a:pPr>
              <a:lnSpc>
                <a:spcPts val="1610"/>
              </a:lnSpc>
            </a:pPr>
            <a:endParaRPr lang="en-US" sz="1500" dirty="0">
              <a:latin typeface="Cerebri Bold" panose="020B0604020202020204" charset="0"/>
              <a:ea typeface="Helvetica World"/>
              <a:cs typeface="Helvetica World"/>
              <a:sym typeface="Helvetica World"/>
            </a:endParaRPr>
          </a:p>
          <a:p>
            <a:pPr>
              <a:lnSpc>
                <a:spcPts val="1610"/>
              </a:lnSpc>
            </a:pPr>
            <a:r>
              <a:rPr lang="en-US" sz="1500" b="1" dirty="0">
                <a:latin typeface="Cerebri Bold" panose="020B0604020202020204" charset="0"/>
                <a:ea typeface="Helvetica World Bold"/>
                <a:cs typeface="Helvetica World Bold"/>
                <a:sym typeface="Helvetica World Bold"/>
              </a:rPr>
              <a:t>HEATHER MARRIOT</a:t>
            </a:r>
          </a:p>
          <a:p>
            <a:pPr>
              <a:lnSpc>
                <a:spcPts val="1610"/>
              </a:lnSpc>
            </a:pPr>
            <a:r>
              <a:rPr lang="en-US" sz="1500" dirty="0">
                <a:latin typeface="Cerebri Bold" panose="020B0604020202020204" charset="0"/>
                <a:ea typeface="Helvetica World"/>
                <a:cs typeface="Helvetica World"/>
                <a:sym typeface="Helvetica World"/>
              </a:rPr>
              <a:t>Program Specialist-National Council on Aging’s Center for Healthy Aging</a:t>
            </a:r>
          </a:p>
          <a:p>
            <a:pPr>
              <a:lnSpc>
                <a:spcPts val="1610"/>
              </a:lnSpc>
            </a:pPr>
            <a:endParaRPr lang="en-US" sz="1500" dirty="0">
              <a:latin typeface="Cerebri Bold" panose="020B0604020202020204" charset="0"/>
              <a:ea typeface="Helvetica World"/>
              <a:cs typeface="Helvetica World"/>
              <a:sym typeface="Helvetica World"/>
            </a:endParaRPr>
          </a:p>
          <a:p>
            <a:pPr>
              <a:lnSpc>
                <a:spcPts val="1610"/>
              </a:lnSpc>
            </a:pPr>
            <a:r>
              <a:rPr lang="en-US" sz="1500" b="1" dirty="0">
                <a:latin typeface="Cerebri Bold" panose="020B0604020202020204" charset="0"/>
                <a:ea typeface="Helvetica World"/>
                <a:cs typeface="Helvetica World"/>
                <a:sym typeface="Helvetica World"/>
              </a:rPr>
              <a:t>ARLENE LUGO</a:t>
            </a:r>
          </a:p>
          <a:p>
            <a:pPr>
              <a:lnSpc>
                <a:spcPts val="1610"/>
              </a:lnSpc>
            </a:pPr>
            <a:r>
              <a:rPr lang="en-US" sz="1500" dirty="0">
                <a:latin typeface="Cerebri Bold" panose="020B0604020202020204" charset="0"/>
                <a:ea typeface="Helvetica World"/>
                <a:cs typeface="Helvetica World"/>
                <a:sym typeface="Helvetica World"/>
              </a:rPr>
              <a:t>Director of the Connecticut Assistive Technology Act Program</a:t>
            </a:r>
          </a:p>
          <a:p>
            <a:pPr>
              <a:lnSpc>
                <a:spcPts val="1610"/>
              </a:lnSpc>
            </a:pPr>
            <a:endParaRPr lang="en-US" sz="1500" dirty="0">
              <a:latin typeface="Cerebri Bold" panose="020B0604020202020204" charset="0"/>
              <a:ea typeface="Helvetica World"/>
              <a:cs typeface="Helvetica World"/>
              <a:sym typeface="Helvetica World"/>
            </a:endParaRPr>
          </a:p>
          <a:p>
            <a:pPr>
              <a:lnSpc>
                <a:spcPts val="1610"/>
              </a:lnSpc>
            </a:pPr>
            <a:r>
              <a:rPr lang="en-US" sz="1500" b="1" dirty="0">
                <a:latin typeface="Cerebri Bold" panose="020B0604020202020204" charset="0"/>
                <a:ea typeface="Helvetica World Bold"/>
                <a:cs typeface="Helvetica World Bold"/>
                <a:sym typeface="Helvetica World Bold"/>
                <a:hlinkClick r:id="rId4">
                  <a:extLst>
                    <a:ext uri="{A12FA001-AC4F-418D-AE19-62706E023703}">
                      <ahyp:hlinkClr xmlns:ahyp="http://schemas.microsoft.com/office/drawing/2018/hyperlinkcolor" val="tx"/>
                    </a:ext>
                  </a:extLst>
                </a:hlinkClick>
              </a:rPr>
              <a:t>SPEAKER BIOS</a:t>
            </a:r>
            <a:endParaRPr lang="en-US" sz="1500" b="1" dirty="0">
              <a:latin typeface="Cerebri Bold" panose="020B0604020202020204" charset="0"/>
              <a:ea typeface="Helvetica World Bold"/>
              <a:cs typeface="Helvetica World Bold"/>
              <a:sym typeface="Helvetica World Bo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ea typeface="Helvetica World"/>
              <a:cs typeface="Helvetica World"/>
              <a:sym typeface="Helvetica World"/>
            </a:endParaRPr>
          </a:p>
          <a:p>
            <a:pPr>
              <a:lnSpc>
                <a:spcPts val="1610"/>
              </a:lnSpc>
            </a:pPr>
            <a:endParaRPr lang="en-US" sz="1100" dirty="0">
              <a:latin typeface="Cerebri Bold" panose="020B0604020202020204" charset="0"/>
              <a:sym typeface="Helvetica World"/>
            </a:endParaRPr>
          </a:p>
          <a:p>
            <a:pPr>
              <a:lnSpc>
                <a:spcPts val="1610"/>
              </a:lnSpc>
            </a:pPr>
            <a:endParaRPr lang="en-US" sz="2000" dirty="0">
              <a:solidFill>
                <a:schemeClr val="tx2">
                  <a:lumMod val="50000"/>
                </a:schemeClr>
              </a:solidFill>
              <a:latin typeface="Cerebri Bold" panose="020B0604020202020204" charset="0"/>
              <a:ea typeface="Source Sans Pro"/>
              <a:cs typeface="Source Sans Pro"/>
              <a:sym typeface="Source Sans Pro"/>
            </a:endParaRPr>
          </a:p>
        </p:txBody>
      </p:sp>
      <p:grpSp>
        <p:nvGrpSpPr>
          <p:cNvPr id="37" name="Group 4">
            <a:extLst>
              <a:ext uri="{FF2B5EF4-FFF2-40B4-BE49-F238E27FC236}">
                <a16:creationId xmlns:a16="http://schemas.microsoft.com/office/drawing/2014/main" id="{2EF85216-BD06-364E-A31F-1DFF2DA5EB61}"/>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8" name="Freeform 5" descr="ATAP AT3 Logo with a four colored square surrounding it.">
              <a:extLst>
                <a:ext uri="{FF2B5EF4-FFF2-40B4-BE49-F238E27FC236}">
                  <a16:creationId xmlns:a16="http://schemas.microsoft.com/office/drawing/2014/main" id="{D6DC3699-B727-8A28-92F4-BB9564946DA1}"/>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5"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13" name="Freeform 9">
            <a:extLst>
              <a:ext uri="{FF2B5EF4-FFF2-40B4-BE49-F238E27FC236}">
                <a16:creationId xmlns:a16="http://schemas.microsoft.com/office/drawing/2014/main" id="{0360B75B-2343-BFEC-6461-8F36476DCBED}"/>
              </a:ext>
              <a:ext uri="{C183D7F6-B498-43B3-948B-1728B52AA6E4}">
                <adec:decorative xmlns:adec="http://schemas.microsoft.com/office/drawing/2017/decorative" val="1"/>
              </a:ext>
            </a:extLst>
          </p:cNvPr>
          <p:cNvSpPr/>
          <p:nvPr/>
        </p:nvSpPr>
        <p:spPr>
          <a:xfrm>
            <a:off x="6121939" y="8800289"/>
            <a:ext cx="4181079" cy="2552516"/>
          </a:xfrm>
          <a:custGeom>
            <a:avLst/>
            <a:gdLst/>
            <a:ahLst/>
            <a:cxnLst/>
            <a:rect l="l" t="t" r="r" b="b"/>
            <a:pathLst>
              <a:path w="8625232" h="5755382">
                <a:moveTo>
                  <a:pt x="0" y="0"/>
                </a:moveTo>
                <a:lnTo>
                  <a:pt x="8625232" y="0"/>
                </a:lnTo>
                <a:lnTo>
                  <a:pt x="8625232" y="5755382"/>
                </a:lnTo>
                <a:lnTo>
                  <a:pt x="0" y="5755382"/>
                </a:lnTo>
                <a:lnTo>
                  <a:pt x="0" y="0"/>
                </a:lnTo>
                <a:close/>
              </a:path>
            </a:pathLst>
          </a:custGeom>
          <a:blipFill>
            <a:blip r:embed="rId6" cstate="screen">
              <a:extLst>
                <a:ext uri="{28A0092B-C50C-407E-A947-70E740481C1C}">
                  <a14:useLocalDpi xmlns:a14="http://schemas.microsoft.com/office/drawing/2010/main"/>
                </a:ext>
              </a:extLst>
            </a:blip>
            <a:stretch>
              <a:fillRect/>
            </a:stretch>
          </a:blipFill>
        </p:spPr>
        <p:txBody>
          <a:bodyPr/>
          <a:lstStyle/>
          <a:p>
            <a:endParaRPr lang="en-US"/>
          </a:p>
        </p:txBody>
      </p:sp>
    </p:spTree>
    <p:extLst>
      <p:ext uri="{BB962C8B-B14F-4D97-AF65-F5344CB8AC3E}">
        <p14:creationId xmlns:p14="http://schemas.microsoft.com/office/powerpoint/2010/main" val="7103246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05EB135-5949-0DF8-7CC5-B30449EDE027}"/>
              </a:ext>
            </a:extLst>
          </p:cNvPr>
          <p:cNvSpPr>
            <a:spLocks noGrp="1"/>
          </p:cNvSpPr>
          <p:nvPr>
            <p:ph type="title" idx="4294967295"/>
          </p:nvPr>
        </p:nvSpPr>
        <p:spPr>
          <a:xfrm>
            <a:off x="556023" y="224177"/>
            <a:ext cx="7089584" cy="75928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1000"/>
              </a:spcBef>
              <a:spcAft>
                <a:spcPts val="0"/>
              </a:spcAft>
              <a:buClrTx/>
              <a:buSzTx/>
              <a:buFontTx/>
              <a:buNone/>
              <a:tabLst/>
              <a:defRPr/>
            </a:pPr>
            <a:r>
              <a:rPr kumimoji="0" lang="en-US" sz="3000" b="1" i="0" u="none" strike="noStrike" kern="1200" cap="none" spc="0" normalizeH="0" baseline="0" noProof="0" dirty="0">
                <a:ln>
                  <a:noFill/>
                </a:ln>
                <a:solidFill>
                  <a:schemeClr val="tx1"/>
                </a:solidFill>
                <a:effectLst/>
                <a:uLnTx/>
                <a:uFillTx/>
                <a:latin typeface="Source Serif Pro"/>
                <a:ea typeface="Source Serif Pro"/>
                <a:cs typeface="Arial"/>
              </a:rPr>
              <a:t>Sources of Information, Referrals</a:t>
            </a:r>
          </a:p>
        </p:txBody>
      </p:sp>
      <p:sp>
        <p:nvSpPr>
          <p:cNvPr id="8" name="Text Placeholder 7">
            <a:extLst>
              <a:ext uri="{FF2B5EF4-FFF2-40B4-BE49-F238E27FC236}">
                <a16:creationId xmlns:a16="http://schemas.microsoft.com/office/drawing/2014/main" id="{11196EA9-ABB2-A76B-C562-7D4FBEE199C7}"/>
              </a:ext>
              <a:ext uri="{C183D7F6-B498-43B3-948B-1728B52AA6E4}">
                <adec:decorative xmlns:adec="http://schemas.microsoft.com/office/drawing/2017/decorative" val="1"/>
              </a:ext>
            </a:extLst>
          </p:cNvPr>
          <p:cNvSpPr>
            <a:spLocks noGrp="1"/>
          </p:cNvSpPr>
          <p:nvPr>
            <p:ph type="body" sz="quarter" idx="12"/>
          </p:nvPr>
        </p:nvSpPr>
        <p:spPr>
          <a:xfrm>
            <a:off x="3264795" y="1168759"/>
            <a:ext cx="5545343" cy="3548498"/>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171450" indent="-342900">
              <a:spcAft>
                <a:spcPts val="450"/>
              </a:spcAft>
              <a:buFont typeface="Arial" panose="020B0604020202020204" pitchFamily="34" charset="0"/>
              <a:buChar char="•"/>
            </a:pPr>
            <a:r>
              <a:rPr lang="en-US" sz="1950" dirty="0">
                <a:latin typeface="Calibri" panose="020F0502020204030204" pitchFamily="34" charset="0"/>
                <a:cs typeface="Calibri" panose="020F0502020204030204" pitchFamily="34" charset="0"/>
              </a:rPr>
              <a:t>Local Area Agencies on Aging</a:t>
            </a:r>
          </a:p>
          <a:p>
            <a:pPr marL="171450" indent="-342900">
              <a:spcAft>
                <a:spcPts val="450"/>
              </a:spcAft>
              <a:buFont typeface="Arial" panose="020B0604020202020204" pitchFamily="34" charset="0"/>
              <a:buChar char="•"/>
            </a:pPr>
            <a:r>
              <a:rPr lang="en-US" sz="1950" dirty="0">
                <a:latin typeface="Calibri" panose="020F0502020204030204" pitchFamily="34" charset="0"/>
                <a:cs typeface="Calibri" panose="020F0502020204030204" pitchFamily="34" charset="0"/>
              </a:rPr>
              <a:t>Local Centers for Independent Living</a:t>
            </a:r>
          </a:p>
          <a:p>
            <a:pPr marL="171450" indent="-342900">
              <a:spcAft>
                <a:spcPts val="450"/>
              </a:spcAft>
              <a:buFont typeface="Arial" panose="020B0604020202020204" pitchFamily="34" charset="0"/>
              <a:buChar char="•"/>
            </a:pPr>
            <a:r>
              <a:rPr lang="en-US" sz="1950" dirty="0">
                <a:latin typeface="Calibri" panose="020F0502020204030204" pitchFamily="34" charset="0"/>
                <a:cs typeface="Calibri" panose="020F0502020204030204" pitchFamily="34" charset="0"/>
              </a:rPr>
              <a:t>State Assistive Technology Programs</a:t>
            </a:r>
          </a:p>
          <a:p>
            <a:pPr marL="171450" indent="-342900">
              <a:spcAft>
                <a:spcPts val="450"/>
              </a:spcAft>
              <a:buFont typeface="Arial" panose="020B0604020202020204" pitchFamily="34" charset="0"/>
              <a:buChar char="•"/>
            </a:pPr>
            <a:r>
              <a:rPr lang="en-US" sz="1950" dirty="0">
                <a:latin typeface="Calibri" panose="020F0502020204030204" pitchFamily="34" charset="0"/>
                <a:cs typeface="Calibri" panose="020F0502020204030204" pitchFamily="34" charset="0"/>
              </a:rPr>
              <a:t>Rebuilding Together and Habitat for Humanity </a:t>
            </a:r>
          </a:p>
          <a:p>
            <a:pPr marL="171450" indent="-342900">
              <a:spcAft>
                <a:spcPts val="450"/>
              </a:spcAft>
              <a:buFont typeface="Arial" panose="020B0604020202020204" pitchFamily="34" charset="0"/>
              <a:buChar char="•"/>
            </a:pPr>
            <a:r>
              <a:rPr lang="en-US" sz="1950" dirty="0">
                <a:latin typeface="Calibri" panose="020F0502020204030204" pitchFamily="34" charset="0"/>
                <a:cs typeface="Calibri" panose="020F0502020204030204" pitchFamily="34" charset="0"/>
              </a:rPr>
              <a:t>Meals on Wheels</a:t>
            </a:r>
          </a:p>
          <a:p>
            <a:pPr marL="171450" indent="-342900">
              <a:spcAft>
                <a:spcPts val="450"/>
              </a:spcAft>
              <a:buFont typeface="Arial" panose="020B0604020202020204" pitchFamily="34" charset="0"/>
              <a:buChar char="•"/>
            </a:pPr>
            <a:r>
              <a:rPr lang="en-US" sz="1950" dirty="0">
                <a:latin typeface="Calibri" panose="020F0502020204030204" pitchFamily="34" charset="0"/>
                <a:cs typeface="Calibri" panose="020F0502020204030204" pitchFamily="34" charset="0"/>
              </a:rPr>
              <a:t>HUD Older Adult Home Modification Program</a:t>
            </a:r>
          </a:p>
          <a:p>
            <a:pPr marL="171450" indent="-342900">
              <a:spcAft>
                <a:spcPts val="450"/>
              </a:spcAft>
              <a:buFont typeface="Arial" panose="020B0604020202020204" pitchFamily="34" charset="0"/>
              <a:buChar char="•"/>
            </a:pPr>
            <a:r>
              <a:rPr lang="en-US" sz="1950" dirty="0">
                <a:latin typeface="Calibri" panose="020F0502020204030204" pitchFamily="34" charset="0"/>
                <a:cs typeface="Calibri" panose="020F0502020204030204" pitchFamily="34" charset="0"/>
              </a:rPr>
              <a:t>State and local coalitions</a:t>
            </a:r>
          </a:p>
          <a:p>
            <a:pPr lvl="3">
              <a:buFont typeface="Wingdings" panose="05000000000000000000" pitchFamily="2" charset="2"/>
              <a:buChar char="§"/>
            </a:pPr>
            <a:r>
              <a:rPr lang="en-US" sz="1800" dirty="0">
                <a:latin typeface="Calibri" panose="020F0502020204030204" pitchFamily="34" charset="0"/>
                <a:cs typeface="Calibri" panose="020F0502020204030204" pitchFamily="34" charset="0"/>
              </a:rPr>
              <a:t>Falls prevention</a:t>
            </a:r>
          </a:p>
          <a:p>
            <a:pPr lvl="3">
              <a:buFont typeface="Wingdings" panose="05000000000000000000" pitchFamily="2" charset="2"/>
              <a:buChar char="§"/>
            </a:pPr>
            <a:r>
              <a:rPr lang="en-US" sz="1800" dirty="0">
                <a:latin typeface="Calibri" panose="020F0502020204030204" pitchFamily="34" charset="0"/>
                <a:cs typeface="Calibri" panose="020F0502020204030204" pitchFamily="34" charset="0"/>
              </a:rPr>
              <a:t>Injury prevention</a:t>
            </a:r>
          </a:p>
          <a:p>
            <a:pPr lvl="3">
              <a:buFont typeface="Wingdings" panose="05000000000000000000" pitchFamily="2" charset="2"/>
              <a:buChar char="§"/>
            </a:pPr>
            <a:r>
              <a:rPr lang="en-US" sz="1800" dirty="0">
                <a:latin typeface="Calibri" panose="020F0502020204030204" pitchFamily="34" charset="0"/>
                <a:cs typeface="Calibri" panose="020F0502020204030204" pitchFamily="34" charset="0"/>
              </a:rPr>
              <a:t>Housing, home modification, home safety</a:t>
            </a:r>
          </a:p>
          <a:p>
            <a:pPr lvl="3">
              <a:buFont typeface="Wingdings" panose="05000000000000000000" pitchFamily="2" charset="2"/>
              <a:buChar char="§"/>
            </a:pPr>
            <a:r>
              <a:rPr lang="en-US" sz="1800" dirty="0">
                <a:latin typeface="Calibri" panose="020F0502020204030204" pitchFamily="34" charset="0"/>
                <a:cs typeface="Calibri" panose="020F0502020204030204" pitchFamily="34" charset="0"/>
              </a:rPr>
              <a:t>Age-friendly</a:t>
            </a:r>
          </a:p>
          <a:p>
            <a:endParaRPr lang="en-US" sz="2100" dirty="0">
              <a:latin typeface="Calibri" panose="020F0502020204030204" pitchFamily="34" charset="0"/>
              <a:cs typeface="Calibri" panose="020F0502020204030204" pitchFamily="34" charset="0"/>
            </a:endParaRPr>
          </a:p>
          <a:p>
            <a:endParaRPr lang="en-US" dirty="0"/>
          </a:p>
        </p:txBody>
      </p:sp>
      <p:pic>
        <p:nvPicPr>
          <p:cNvPr id="9" name="image2.png" descr="Image of a man standing in a bathroom drilling a hole into the wall by the shower." title="Photo">
            <a:extLst>
              <a:ext uri="{FF2B5EF4-FFF2-40B4-BE49-F238E27FC236}">
                <a16:creationId xmlns:a16="http://schemas.microsoft.com/office/drawing/2014/main" id="{01879296-A7A1-A6BC-3100-EEC5EB0A33AF}"/>
              </a:ext>
            </a:extLst>
          </p:cNvPr>
          <p:cNvPicPr/>
          <p:nvPr/>
        </p:nvPicPr>
        <p:blipFill rotWithShape="1">
          <a:blip r:embed="rId3" cstate="screen">
            <a:extLst>
              <a:ext uri="{28A0092B-C50C-407E-A947-70E740481C1C}">
                <a14:useLocalDpi xmlns:a14="http://schemas.microsoft.com/office/drawing/2010/main"/>
              </a:ext>
            </a:extLst>
          </a:blip>
          <a:srcRect/>
          <a:stretch/>
        </p:blipFill>
        <p:spPr bwMode="auto">
          <a:xfrm>
            <a:off x="662275" y="1390919"/>
            <a:ext cx="2090585" cy="2514219"/>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B4D893B6-E249-808B-9F46-03F45C55B0B6}"/>
              </a:ext>
            </a:extLst>
          </p:cNvPr>
          <p:cNvSpPr txBox="1"/>
          <p:nvPr/>
        </p:nvSpPr>
        <p:spPr>
          <a:xfrm>
            <a:off x="662275" y="3960580"/>
            <a:ext cx="2477939" cy="473206"/>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2B2B2B"/>
                </a:solidFill>
                <a:effectLst/>
                <a:uLnTx/>
                <a:uFillTx/>
                <a:latin typeface="Arial" panose="020B0604020202020204" pitchFamily="34" charset="0"/>
                <a:ea typeface="Times New Roman" panose="02020603050405020304" pitchFamily="18" charset="0"/>
                <a:cs typeface="+mn-cs"/>
                <a:hlinkClick r:id="rId4"/>
              </a:rPr>
              <a:t>CICOA </a:t>
            </a:r>
            <a:r>
              <a:rPr kumimoji="0" lang="en-US" sz="825" b="0" i="0" u="none" strike="noStrike" kern="1200" cap="none" spc="0" normalizeH="0" baseline="0" noProof="0" dirty="0">
                <a:ln>
                  <a:noFill/>
                </a:ln>
                <a:solidFill>
                  <a:srgbClr val="2B2B2B"/>
                </a:solidFill>
                <a:effectLst/>
                <a:uLnTx/>
                <a:uFillTx/>
                <a:latin typeface="Arial" panose="020B0604020202020204" pitchFamily="34" charset="0"/>
                <a:ea typeface="Arial" panose="020B0604020202020204" pitchFamily="34" charset="0"/>
                <a:cs typeface="+mn-cs"/>
                <a:hlinkClick r:id="rId4"/>
              </a:rPr>
              <a:t>Aging &amp; In-Home Solutions </a:t>
            </a:r>
            <a:endParaRPr kumimoji="0" lang="en-US" sz="825" b="0" i="0" u="none" strike="noStrike" kern="1200" cap="none" spc="0" normalizeH="0" baseline="0" noProof="0" dirty="0">
              <a:ln>
                <a:noFill/>
              </a:ln>
              <a:solidFill>
                <a:srgbClr val="2B2B2B"/>
              </a:solidFill>
              <a:effectLst/>
              <a:uLnTx/>
              <a:uFillTx/>
              <a:latin typeface="Times New Roman" panose="02020603050405020304" pitchFamily="18" charset="0"/>
              <a:ea typeface="Times New Roman" panose="02020603050405020304" pitchFamily="18" charset="0"/>
              <a:cs typeface="+mn-cs"/>
              <a:hlinkClick r:id="rId4"/>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2B2B2B"/>
                </a:solidFill>
                <a:effectLst/>
                <a:uLnTx/>
                <a:uFillTx/>
                <a:latin typeface="Arial" panose="020B0604020202020204" pitchFamily="34" charset="0"/>
                <a:ea typeface="Times New Roman" panose="02020603050405020304" pitchFamily="18" charset="0"/>
                <a:cs typeface="+mn-cs"/>
                <a:hlinkClick r:id="rId4"/>
              </a:rPr>
              <a:t>(Area Agency on Aging) Central Indiana</a:t>
            </a:r>
            <a:endParaRPr kumimoji="0" lang="en-US" sz="825" b="0" i="0" u="none" strike="noStrike" kern="1200" cap="none" spc="0" normalizeH="0" baseline="0" noProof="0" dirty="0">
              <a:ln>
                <a:noFill/>
              </a:ln>
              <a:solidFill>
                <a:srgbClr val="2B2B2B"/>
              </a:solidFill>
              <a:effectLst/>
              <a:uLnTx/>
              <a:uFillTx/>
              <a:latin typeface="Times New Roman" panose="02020603050405020304" pitchFamily="18" charset="0"/>
              <a:ea typeface="Times New Roman" panose="02020603050405020304" pitchFamily="18" charset="0"/>
              <a:cs typeface="+mn-cs"/>
              <a:hlinkClick r:id="rId4"/>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2B2B2B"/>
                </a:solidFill>
                <a:effectLst/>
                <a:uLnTx/>
                <a:uFillTx/>
                <a:latin typeface="Arial" panose="020B0604020202020204" pitchFamily="34" charset="0"/>
                <a:ea typeface="Arial" panose="020B0604020202020204" pitchFamily="34" charset="0"/>
                <a:cs typeface="+mn-cs"/>
                <a:hlinkClick r:id="rId4"/>
              </a:rPr>
              <a:t>Safe at Home Program</a:t>
            </a:r>
            <a:endParaRPr kumimoji="0" lang="en-US" sz="825" b="0" i="0" u="none" strike="noStrike" kern="1200" cap="none" spc="0" normalizeH="0" baseline="0" noProof="0" dirty="0">
              <a:ln>
                <a:noFill/>
              </a:ln>
              <a:solidFill>
                <a:srgbClr val="2B2B2B"/>
              </a:solidFill>
              <a:effectLst/>
              <a:uLnTx/>
              <a:uFillTx/>
              <a:latin typeface="Times New Roman" panose="02020603050405020304" pitchFamily="18" charset="0"/>
              <a:ea typeface="Times New Roman" panose="02020603050405020304" pitchFamily="18" charset="0"/>
              <a:cs typeface="+mn-cs"/>
            </a:endParaRPr>
          </a:p>
        </p:txBody>
      </p:sp>
    </p:spTree>
    <p:extLst>
      <p:ext uri="{BB962C8B-B14F-4D97-AF65-F5344CB8AC3E}">
        <p14:creationId xmlns:p14="http://schemas.microsoft.com/office/powerpoint/2010/main" val="11076785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8491A3-B6F2-5CB1-1A12-C05E7136427B}"/>
              </a:ext>
            </a:extLst>
          </p:cNvPr>
          <p:cNvSpPr>
            <a:spLocks noGrp="1"/>
          </p:cNvSpPr>
          <p:nvPr>
            <p:ph type="title"/>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3000" dirty="0">
                <a:latin typeface="Source Serif Pro"/>
                <a:ea typeface="Source Serif Pro"/>
                <a:cs typeface="Arial"/>
              </a:rPr>
              <a:t>Benefits of Coalition Involvement </a:t>
            </a:r>
          </a:p>
        </p:txBody>
      </p:sp>
      <p:sp>
        <p:nvSpPr>
          <p:cNvPr id="2" name="Content Placeholder 1">
            <a:extLst>
              <a:ext uri="{FF2B5EF4-FFF2-40B4-BE49-F238E27FC236}">
                <a16:creationId xmlns:a16="http://schemas.microsoft.com/office/drawing/2014/main" id="{F630313F-F7FE-6D51-6FE7-0380E5B750D0}"/>
              </a:ext>
            </a:extLst>
          </p:cNvPr>
          <p:cNvSpPr>
            <a:spLocks noGrp="1"/>
          </p:cNvSpPr>
          <p:nvPr>
            <p:ph idx="1"/>
          </p:nvPr>
        </p:nvSpPr>
        <p:spPr>
          <a:xfrm>
            <a:off x="353505" y="1129427"/>
            <a:ext cx="2229560" cy="361950"/>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1800" dirty="0">
                <a:solidFill>
                  <a:srgbClr val="04A299"/>
                </a:solidFill>
                <a:latin typeface="Arial" panose="020B0604020202020204"/>
              </a:rPr>
              <a:t>Individual</a:t>
            </a:r>
            <a:r>
              <a:rPr lang="en-US" dirty="0"/>
              <a:t> </a:t>
            </a:r>
            <a:r>
              <a:rPr lang="en-US" sz="1800" dirty="0">
                <a:solidFill>
                  <a:srgbClr val="04A299"/>
                </a:solidFill>
                <a:latin typeface="Arial" panose="020B0604020202020204"/>
              </a:rPr>
              <a:t>Benefits</a:t>
            </a:r>
          </a:p>
        </p:txBody>
      </p:sp>
      <p:sp>
        <p:nvSpPr>
          <p:cNvPr id="4" name="TextBox 3">
            <a:extLst>
              <a:ext uri="{FF2B5EF4-FFF2-40B4-BE49-F238E27FC236}">
                <a16:creationId xmlns:a16="http://schemas.microsoft.com/office/drawing/2014/main" id="{EEE762DB-3ECB-6F34-4825-69775763053E}"/>
              </a:ext>
            </a:extLst>
          </p:cNvPr>
          <p:cNvSpPr txBox="1"/>
          <p:nvPr/>
        </p:nvSpPr>
        <p:spPr>
          <a:xfrm>
            <a:off x="353505" y="2320978"/>
            <a:ext cx="2347274" cy="1733808"/>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Networking &amp; mentorship</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Develop new skills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Access new resources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Make your voice heard </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Fulfillment </a:t>
            </a:r>
          </a:p>
        </p:txBody>
      </p:sp>
      <p:sp>
        <p:nvSpPr>
          <p:cNvPr id="6" name="Content Placeholder 1">
            <a:extLst>
              <a:ext uri="{FF2B5EF4-FFF2-40B4-BE49-F238E27FC236}">
                <a16:creationId xmlns:a16="http://schemas.microsoft.com/office/drawing/2014/main" id="{FAB78337-66C1-0A95-EB8B-A98323D30283}"/>
              </a:ext>
            </a:extLst>
          </p:cNvPr>
          <p:cNvSpPr txBox="1">
            <a:spLocks/>
          </p:cNvSpPr>
          <p:nvPr/>
        </p:nvSpPr>
        <p:spPr>
          <a:xfrm>
            <a:off x="3040724" y="1129427"/>
            <a:ext cx="2610064" cy="361950"/>
          </a:xfrm>
          <a:prstGeom prst="rect">
            <a:avLst/>
          </a:prstGeo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A299"/>
                </a:solidFill>
                <a:effectLst/>
                <a:uLnTx/>
                <a:uFillTx/>
                <a:latin typeface="Arial" panose="020B0604020202020204"/>
                <a:ea typeface="+mn-ea"/>
                <a:cs typeface="+mn-cs"/>
              </a:rPr>
              <a:t>Organizational Benefits</a:t>
            </a:r>
          </a:p>
        </p:txBody>
      </p:sp>
      <p:sp>
        <p:nvSpPr>
          <p:cNvPr id="8" name="TextBox 7">
            <a:extLst>
              <a:ext uri="{FF2B5EF4-FFF2-40B4-BE49-F238E27FC236}">
                <a16:creationId xmlns:a16="http://schemas.microsoft.com/office/drawing/2014/main" id="{28EC3D0A-4D42-97B5-BA23-B63050C35B2F}"/>
              </a:ext>
            </a:extLst>
          </p:cNvPr>
          <p:cNvSpPr txBox="1"/>
          <p:nvPr/>
        </p:nvSpPr>
        <p:spPr>
          <a:xfrm>
            <a:off x="3040724" y="2320978"/>
            <a:ext cx="2610064" cy="2195473"/>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Build partnerships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Expand reach and impact</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Grow organization recognition</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Develop relationships with policymakers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Awareness of new opportunities, resources</a:t>
            </a:r>
          </a:p>
        </p:txBody>
      </p:sp>
      <p:sp>
        <p:nvSpPr>
          <p:cNvPr id="7" name="Content Placeholder 1">
            <a:extLst>
              <a:ext uri="{FF2B5EF4-FFF2-40B4-BE49-F238E27FC236}">
                <a16:creationId xmlns:a16="http://schemas.microsoft.com/office/drawing/2014/main" id="{8ACF5B00-14C6-7560-7051-4CC91073BE00}"/>
              </a:ext>
            </a:extLst>
          </p:cNvPr>
          <p:cNvSpPr txBox="1">
            <a:spLocks/>
          </p:cNvSpPr>
          <p:nvPr/>
        </p:nvSpPr>
        <p:spPr>
          <a:xfrm>
            <a:off x="6108445" y="1129427"/>
            <a:ext cx="2309885" cy="361950"/>
          </a:xfrm>
          <a:prstGeom prst="rect">
            <a:avLst/>
          </a:prstGeom>
        </p:spPr>
        <p:txBody>
          <a:bodyPr lIns="0" tIns="0" rIns="0" bIns="0"/>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4A299"/>
                </a:solidFill>
                <a:effectLst/>
                <a:uLnTx/>
                <a:uFillTx/>
                <a:latin typeface="Arial" panose="020B0604020202020204"/>
                <a:ea typeface="+mn-ea"/>
                <a:cs typeface="+mn-cs"/>
              </a:rPr>
              <a:t>Community Benefits</a:t>
            </a:r>
          </a:p>
        </p:txBody>
      </p:sp>
      <p:sp>
        <p:nvSpPr>
          <p:cNvPr id="12" name="TextBox 11">
            <a:extLst>
              <a:ext uri="{FF2B5EF4-FFF2-40B4-BE49-F238E27FC236}">
                <a16:creationId xmlns:a16="http://schemas.microsoft.com/office/drawing/2014/main" id="{1DB5108D-F652-77B0-FBC3-DA33B7273434}"/>
              </a:ext>
            </a:extLst>
          </p:cNvPr>
          <p:cNvSpPr txBox="1"/>
          <p:nvPr/>
        </p:nvSpPr>
        <p:spPr>
          <a:xfrm>
            <a:off x="6108446" y="2326435"/>
            <a:ext cx="2756402" cy="3016210"/>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Improved community health &amp; well-being </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Stronger helping systems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Services align with community needs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Streamlined referral processes </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rPr>
              <a:t>Prevent duplication of efforts</a:t>
            </a: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endParaRPr>
          </a:p>
          <a:p>
            <a:pPr marL="214313" marR="0" lvl="0" indent="-214313" algn="l" defTabSz="685800" rtl="0" eaLnBrk="1" fontAlgn="auto" latinLnBrk="0" hangingPunct="1">
              <a:lnSpc>
                <a:spcPct val="100000"/>
              </a:lnSpc>
              <a:spcBef>
                <a:spcPts val="45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2B2B2B"/>
              </a:solidFill>
              <a:effectLst/>
              <a:uLnTx/>
              <a:uFillTx/>
              <a:latin typeface="Arial" panose="020B0604020202020204"/>
              <a:ea typeface="+mn-ea"/>
              <a:cs typeface="+mn-cs"/>
            </a:endParaRPr>
          </a:p>
        </p:txBody>
      </p:sp>
      <p:sp>
        <p:nvSpPr>
          <p:cNvPr id="5" name="TextBox 4">
            <a:extLst>
              <a:ext uri="{FF2B5EF4-FFF2-40B4-BE49-F238E27FC236}">
                <a16:creationId xmlns:a16="http://schemas.microsoft.com/office/drawing/2014/main" id="{A42707C9-DCF5-B108-8577-33FD5A122960}"/>
              </a:ext>
            </a:extLst>
          </p:cNvPr>
          <p:cNvSpPr txBox="1"/>
          <p:nvPr/>
        </p:nvSpPr>
        <p:spPr>
          <a:xfrm>
            <a:off x="3040724" y="4702066"/>
            <a:ext cx="3114675" cy="248209"/>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1013" dirty="0">
                <a:hlinkClick r:id="rId2"/>
              </a:rPr>
              <a:t>State Falls Prevention Coalitions</a:t>
            </a:r>
            <a:endParaRPr lang="en-US" sz="1013" dirty="0"/>
          </a:p>
        </p:txBody>
      </p:sp>
      <p:pic>
        <p:nvPicPr>
          <p:cNvPr id="9" name="Graphic 8">
            <a:extLst>
              <a:ext uri="{FF2B5EF4-FFF2-40B4-BE49-F238E27FC236}">
                <a16:creationId xmlns:a16="http://schemas.microsoft.com/office/drawing/2014/main" id="{940F4B8D-8CE0-8010-85E1-F4D2EF774EF6}"/>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25384" y="1469425"/>
            <a:ext cx="685800" cy="685800"/>
          </a:xfrm>
          <a:prstGeom prst="rect">
            <a:avLst/>
          </a:prstGeom>
        </p:spPr>
      </p:pic>
      <p:pic>
        <p:nvPicPr>
          <p:cNvPr id="11" name="Graphic 10">
            <a:extLst>
              <a:ext uri="{FF2B5EF4-FFF2-40B4-BE49-F238E27FC236}">
                <a16:creationId xmlns:a16="http://schemas.microsoft.com/office/drawing/2014/main" id="{62DE6C7D-DD83-F092-6598-6A20B962F408}"/>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20488" y="1491377"/>
            <a:ext cx="685800" cy="685800"/>
          </a:xfrm>
          <a:prstGeom prst="rect">
            <a:avLst/>
          </a:prstGeom>
        </p:spPr>
      </p:pic>
      <p:pic>
        <p:nvPicPr>
          <p:cNvPr id="13" name="Graphic 12">
            <a:extLst>
              <a:ext uri="{FF2B5EF4-FFF2-40B4-BE49-F238E27FC236}">
                <a16:creationId xmlns:a16="http://schemas.microsoft.com/office/drawing/2014/main" id="{DBA30DE4-71F0-AB71-B8DD-A67E33FE5C39}"/>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002855" y="1469425"/>
            <a:ext cx="685800" cy="685800"/>
          </a:xfrm>
          <a:prstGeom prst="rect">
            <a:avLst/>
          </a:prstGeom>
        </p:spPr>
      </p:pic>
    </p:spTree>
    <p:extLst>
      <p:ext uri="{BB962C8B-B14F-4D97-AF65-F5344CB8AC3E}">
        <p14:creationId xmlns:p14="http://schemas.microsoft.com/office/powerpoint/2010/main" val="35301198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FCCC6938-9BD0-F04D-A485-3188C4FE8563}"/>
              </a:ext>
            </a:extLst>
          </p:cNvPr>
          <p:cNvSpPr>
            <a:spLocks noGrp="1"/>
          </p:cNvSpPr>
          <p:nvPr>
            <p:ph type="title" idx="4294967295"/>
          </p:nvPr>
        </p:nvSpPr>
        <p:spPr>
          <a:xfrm>
            <a:off x="454663" y="569522"/>
            <a:ext cx="2814638" cy="90487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0"/>
              </a:spcBef>
              <a:spcAft>
                <a:spcPts val="0"/>
              </a:spcAft>
              <a:buClrTx/>
              <a:buSzTx/>
              <a:buFontTx/>
              <a:buNone/>
              <a:tabLst/>
              <a:defRPr/>
            </a:pPr>
            <a:r>
              <a:rPr kumimoji="0" lang="en-US" sz="3500" b="1" i="0" u="none" strike="noStrike" kern="1200" cap="none" spc="0" normalizeH="0" baseline="0" noProof="0" dirty="0">
                <a:ln>
                  <a:noFill/>
                </a:ln>
                <a:solidFill>
                  <a:schemeClr val="bg1"/>
                </a:solidFill>
                <a:effectLst/>
                <a:uLnTx/>
                <a:uFillTx/>
                <a:latin typeface="Source Serif Pro"/>
                <a:ea typeface="Source Serif Pro"/>
                <a:cs typeface="Arial"/>
              </a:rPr>
              <a:t>Thank you!</a:t>
            </a:r>
          </a:p>
        </p:txBody>
      </p:sp>
      <p:sp>
        <p:nvSpPr>
          <p:cNvPr id="4" name="Text Placeholder 3">
            <a:extLst>
              <a:ext uri="{FF2B5EF4-FFF2-40B4-BE49-F238E27FC236}">
                <a16:creationId xmlns:a16="http://schemas.microsoft.com/office/drawing/2014/main" id="{352E67A8-B61E-9D49-88BF-972D6828DC7D}"/>
              </a:ext>
            </a:extLst>
          </p:cNvPr>
          <p:cNvSpPr>
            <a:spLocks noGrp="1"/>
          </p:cNvSpPr>
          <p:nvPr>
            <p:ph type="body" idx="1"/>
          </p:nvPr>
        </p:nvSpPr>
        <p:spPr>
          <a:xfrm>
            <a:off x="454664" y="1531949"/>
            <a:ext cx="5072063" cy="260747"/>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100" b="0" dirty="0">
                <a:solidFill>
                  <a:schemeClr val="bg1"/>
                </a:solidFill>
                <a:latin typeface="Cerebri Bold" panose="020B0604020202020204" charset="0"/>
              </a:rPr>
              <a:t>Emily Nabors</a:t>
            </a:r>
          </a:p>
          <a:p>
            <a:r>
              <a:rPr lang="en-US" sz="1800" b="0" dirty="0">
                <a:solidFill>
                  <a:schemeClr val="bg1"/>
                </a:solidFill>
                <a:latin typeface="Cerebri Bold" panose="020B0604020202020204" charset="0"/>
              </a:rPr>
              <a:t>National Council on Aging	</a:t>
            </a:r>
          </a:p>
          <a:p>
            <a:endParaRPr lang="en-US" sz="1800" dirty="0">
              <a:latin typeface="Cerebri Bold" panose="020B0604020202020204" charset="0"/>
            </a:endParaRPr>
          </a:p>
        </p:txBody>
      </p:sp>
      <p:sp>
        <p:nvSpPr>
          <p:cNvPr id="6" name="Text Placeholder 5">
            <a:extLst>
              <a:ext uri="{FF2B5EF4-FFF2-40B4-BE49-F238E27FC236}">
                <a16:creationId xmlns:a16="http://schemas.microsoft.com/office/drawing/2014/main" id="{8CA7F830-AB08-2245-988F-0A360416C8DD}"/>
              </a:ext>
            </a:extLst>
          </p:cNvPr>
          <p:cNvSpPr>
            <a:spLocks noGrp="1"/>
          </p:cNvSpPr>
          <p:nvPr>
            <p:ph type="body" idx="11"/>
          </p:nvPr>
        </p:nvSpPr>
        <p:spPr>
          <a:xfrm>
            <a:off x="454663" y="2218619"/>
            <a:ext cx="4538663" cy="962024"/>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1800" dirty="0">
                <a:solidFill>
                  <a:schemeClr val="accent1">
                    <a:lumMod val="40000"/>
                    <a:lumOff val="60000"/>
                  </a:schemeClr>
                </a:solidFill>
                <a:latin typeface="Cerebri Bold" panose="020B0604020202020204" charset="0"/>
                <a:hlinkClick r:id="rId3">
                  <a:extLst>
                    <a:ext uri="{A12FA001-AC4F-418D-AE19-62706E023703}">
                      <ahyp:hlinkClr xmlns:ahyp="http://schemas.microsoft.com/office/drawing/2018/hyperlinkcolor" val="tx"/>
                    </a:ext>
                  </a:extLst>
                </a:hlinkClick>
              </a:rPr>
              <a:t>emily.nabors@ncoa.org</a:t>
            </a:r>
            <a:endParaRPr lang="en-US" sz="1800" dirty="0">
              <a:solidFill>
                <a:schemeClr val="accent1">
                  <a:lumMod val="40000"/>
                  <a:lumOff val="60000"/>
                </a:schemeClr>
              </a:solidFill>
              <a:latin typeface="Cerebri Bold" panose="020B0604020202020204" charset="0"/>
            </a:endParaRPr>
          </a:p>
          <a:p>
            <a:endParaRPr lang="en-US" sz="2700" dirty="0"/>
          </a:p>
        </p:txBody>
      </p:sp>
      <p:sp>
        <p:nvSpPr>
          <p:cNvPr id="7" name="Text Placeholder 6">
            <a:extLst>
              <a:ext uri="{FF2B5EF4-FFF2-40B4-BE49-F238E27FC236}">
                <a16:creationId xmlns:a16="http://schemas.microsoft.com/office/drawing/2014/main" id="{38E6AA77-34A8-9840-84EA-C0EAD12C8318}"/>
              </a:ext>
            </a:extLst>
          </p:cNvPr>
          <p:cNvSpPr>
            <a:spLocks noGrp="1"/>
          </p:cNvSpPr>
          <p:nvPr>
            <p:ph type="body" idx="12"/>
          </p:nvPr>
        </p:nvSpPr>
        <p:spPr>
          <a:xfrm>
            <a:off x="473714" y="2974955"/>
            <a:ext cx="6265016" cy="260747"/>
          </a:xfrm>
        </p:spPr>
        <p:txBody>
          <a:bodyPr lIns="0" tIns="0" rIns="0" bIns="0" anchor="t"/>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00000"/>
              </a:lnSpc>
            </a:pPr>
            <a:r>
              <a:rPr lang="en-US" sz="2100" b="0" dirty="0">
                <a:solidFill>
                  <a:schemeClr val="bg1"/>
                </a:solidFill>
                <a:latin typeface="Cerebri Bold" panose="020B0604020202020204" charset="0"/>
              </a:rPr>
              <a:t>Heather Marriott</a:t>
            </a:r>
          </a:p>
          <a:p>
            <a:pPr>
              <a:spcBef>
                <a:spcPts val="450"/>
              </a:spcBef>
            </a:pPr>
            <a:r>
              <a:rPr lang="en-US" sz="1800" b="0" dirty="0">
                <a:solidFill>
                  <a:schemeClr val="bg1"/>
                </a:solidFill>
                <a:latin typeface="Cerebri Bold" panose="020B0604020202020204" charset="0"/>
              </a:rPr>
              <a:t>National Council on Aging</a:t>
            </a:r>
            <a:r>
              <a:rPr lang="en-US" sz="2100" b="0" dirty="0">
                <a:latin typeface="Cerebri Bold" panose="020B0604020202020204" charset="0"/>
              </a:rPr>
              <a:t>	</a:t>
            </a:r>
          </a:p>
          <a:p>
            <a:r>
              <a:rPr lang="en-US" sz="1800" b="0" u="sng" dirty="0">
                <a:solidFill>
                  <a:schemeClr val="accent1">
                    <a:lumMod val="40000"/>
                    <a:lumOff val="60000"/>
                  </a:schemeClr>
                </a:solidFill>
                <a:latin typeface="Cerebri Bold" panose="020B0604020202020204" charset="0"/>
              </a:rPr>
              <a:t>heather.marriott@ncoa.org</a:t>
            </a:r>
          </a:p>
        </p:txBody>
      </p:sp>
      <p:sp>
        <p:nvSpPr>
          <p:cNvPr id="2" name="TextBox 3">
            <a:extLst>
              <a:ext uri="{FF2B5EF4-FFF2-40B4-BE49-F238E27FC236}">
                <a16:creationId xmlns:a16="http://schemas.microsoft.com/office/drawing/2014/main" id="{90A087A4-916A-FDA1-F5A9-A6A6ED4E5547}"/>
              </a:ext>
            </a:extLst>
          </p:cNvPr>
          <p:cNvSpPr txBox="1"/>
          <p:nvPr/>
        </p:nvSpPr>
        <p:spPr>
          <a:xfrm>
            <a:off x="505628" y="4417961"/>
            <a:ext cx="8132744" cy="507831"/>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lgn="ctr"/>
            <a:r>
              <a:rPr lang="en-US" sz="900" dirty="0">
                <a:solidFill>
                  <a:srgbClr val="FFFFFF"/>
                </a:solidFill>
                <a:latin typeface="Arial" panose="020B0604020202020204" pitchFamily="34" charset="0"/>
                <a:ea typeface="Times New Roman" panose="02020603050405020304" pitchFamily="18" charset="0"/>
              </a:rPr>
              <a:t>This project was supported by the Administration for Community Living (ACL), U.S. Department of Health and Human Services (HHS) as part of a financial assistance award totaling $5,000,000 with 100 percent funding by ACL/HHS. The contents are those of the author(s) and do not necessarily represent the official views of, nor an endorsement, by ACL/HHS, or the U.S. Government.</a:t>
            </a:r>
          </a:p>
        </p:txBody>
      </p:sp>
      <p:pic>
        <p:nvPicPr>
          <p:cNvPr id="3" name="Picture 2">
            <a:extLst>
              <a:ext uri="{FF2B5EF4-FFF2-40B4-BE49-F238E27FC236}">
                <a16:creationId xmlns:a16="http://schemas.microsoft.com/office/drawing/2014/main" id="{9935DD39-E3C8-CD3A-CCFB-71CCE1968EE1}"/>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0248" y="4533090"/>
            <a:ext cx="494027" cy="489453"/>
          </a:xfrm>
          <a:prstGeom prst="rect">
            <a:avLst/>
          </a:prstGeom>
        </p:spPr>
      </p:pic>
    </p:spTree>
    <p:extLst>
      <p:ext uri="{BB962C8B-B14F-4D97-AF65-F5344CB8AC3E}">
        <p14:creationId xmlns:p14="http://schemas.microsoft.com/office/powerpoint/2010/main" val="35744509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6"/>
          <p:cNvSpPr>
            <a:spLocks noGrp="1"/>
          </p:cNvSpPr>
          <p:nvPr>
            <p:ph type="ctrTitle"/>
          </p:nvPr>
        </p:nvSpPr>
        <p:spPr>
          <a:xfrm>
            <a:off x="0" y="1573329"/>
            <a:ext cx="9144000" cy="1862368"/>
          </a:xfrm>
        </p:spPr>
        <p:txBody>
          <a:bodyPr>
            <a:normAutofit/>
          </a:bodyPr>
          <a:lstStyle/>
          <a:p>
            <a:r>
              <a:rPr lang="en-US" sz="3000" dirty="0"/>
              <a:t>The Assistive Technology Act Programs &amp; the </a:t>
            </a:r>
            <a:br>
              <a:rPr lang="en-US" sz="3000" dirty="0"/>
            </a:br>
            <a:r>
              <a:rPr lang="en-US" sz="3000" dirty="0"/>
              <a:t>CT Tech Act Project: </a:t>
            </a:r>
            <a:br>
              <a:rPr lang="en-US" sz="3000" dirty="0"/>
            </a:br>
            <a:r>
              <a:rPr lang="en-US" dirty="0"/>
              <a:t>Serving Individuals with Disabilities and Older Adults</a:t>
            </a:r>
          </a:p>
        </p:txBody>
      </p:sp>
      <p:sp>
        <p:nvSpPr>
          <p:cNvPr id="2" name="Text Placeholder 5">
            <a:extLst>
              <a:ext uri="{FF2B5EF4-FFF2-40B4-BE49-F238E27FC236}">
                <a16:creationId xmlns:a16="http://schemas.microsoft.com/office/drawing/2014/main" id="{B80B853C-C4A5-C030-479B-F41CBD7C604A}"/>
              </a:ext>
            </a:extLst>
          </p:cNvPr>
          <p:cNvSpPr txBox="1">
            <a:spLocks/>
          </p:cNvSpPr>
          <p:nvPr/>
        </p:nvSpPr>
        <p:spPr>
          <a:xfrm>
            <a:off x="1282960" y="3503283"/>
            <a:ext cx="6578081" cy="1394107"/>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r>
              <a:rPr lang="en-US" sz="1950" dirty="0">
                <a:solidFill>
                  <a:srgbClr val="000000"/>
                </a:solidFill>
                <a:latin typeface="Calibri"/>
              </a:rPr>
              <a:t>Arlene Lugo, Program Director </a:t>
            </a:r>
          </a:p>
          <a:p>
            <a:pPr algn="ctr" defTabSz="685800"/>
            <a:r>
              <a:rPr lang="en-US" sz="1950" dirty="0">
                <a:solidFill>
                  <a:srgbClr val="000000"/>
                </a:solidFill>
                <a:latin typeface="Calibri"/>
              </a:rPr>
              <a:t>CT Tech Act Project</a:t>
            </a:r>
          </a:p>
          <a:p>
            <a:pPr algn="ctr" defTabSz="685800"/>
            <a:r>
              <a:rPr lang="en-US" sz="1950" dirty="0">
                <a:solidFill>
                  <a:srgbClr val="000000"/>
                </a:solidFill>
                <a:latin typeface="Calibri"/>
              </a:rPr>
              <a:t>A program within the Connecticut Aging &amp; Disability Services</a:t>
            </a:r>
          </a:p>
        </p:txBody>
      </p:sp>
      <p:pic>
        <p:nvPicPr>
          <p:cNvPr id="4" name="Picture 3" descr="CTTAP Logo">
            <a:extLst>
              <a:ext uri="{FF2B5EF4-FFF2-40B4-BE49-F238E27FC236}">
                <a16:creationId xmlns:a16="http://schemas.microsoft.com/office/drawing/2014/main" id="{B490FFC0-6CBB-EB7B-5BA5-259BA97C343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71082" y="297797"/>
            <a:ext cx="1805475" cy="1034514"/>
          </a:xfrm>
          <a:prstGeom prst="rect">
            <a:avLst/>
          </a:prstGeom>
        </p:spPr>
      </p:pic>
      <p:pic>
        <p:nvPicPr>
          <p:cNvPr id="3" name="Picture 2" descr="ATAP Logo with a 4 color square next to it">
            <a:extLst>
              <a:ext uri="{FF2B5EF4-FFF2-40B4-BE49-F238E27FC236}">
                <a16:creationId xmlns:a16="http://schemas.microsoft.com/office/drawing/2014/main" id="{B1762503-7354-A550-6623-E42E8DB8BF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3698" y="463047"/>
            <a:ext cx="2607474" cy="581147"/>
          </a:xfrm>
          <a:prstGeom prst="rect">
            <a:avLst/>
          </a:prstGeom>
        </p:spPr>
      </p:pic>
      <p:pic>
        <p:nvPicPr>
          <p:cNvPr id="5" name="Picture 4">
            <a:extLst>
              <a:ext uri="{FF2B5EF4-FFF2-40B4-BE49-F238E27FC236}">
                <a16:creationId xmlns:a16="http://schemas.microsoft.com/office/drawing/2014/main" id="{30B39B50-CC89-E22C-6589-5715E5F91D3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70248" y="4533090"/>
            <a:ext cx="494027" cy="489453"/>
          </a:xfrm>
          <a:prstGeom prst="rect">
            <a:avLst/>
          </a:prstGeom>
        </p:spPr>
      </p:pic>
    </p:spTree>
    <p:extLst>
      <p:ext uri="{BB962C8B-B14F-4D97-AF65-F5344CB8AC3E}">
        <p14:creationId xmlns:p14="http://schemas.microsoft.com/office/powerpoint/2010/main" val="42098098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619549-1F1A-AA2A-130E-B470AE5FE7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F31574-662E-B683-4C56-41C6AC1EC565}"/>
              </a:ext>
            </a:extLst>
          </p:cNvPr>
          <p:cNvSpPr>
            <a:spLocks noGrp="1"/>
          </p:cNvSpPr>
          <p:nvPr>
            <p:ph type="title"/>
          </p:nvPr>
        </p:nvSpPr>
        <p:spPr>
          <a:xfrm>
            <a:off x="628650" y="114300"/>
            <a:ext cx="7886700" cy="685800"/>
          </a:xfrm>
        </p:spPr>
        <p:txBody>
          <a:bodyPr anchor="ctr">
            <a:normAutofit/>
          </a:bodyPr>
          <a:lstStyle/>
          <a:p>
            <a:pPr algn="ctr"/>
            <a:r>
              <a:rPr lang="en-US" dirty="0"/>
              <a:t>What is the Assistive Technology Act?</a:t>
            </a:r>
          </a:p>
        </p:txBody>
      </p:sp>
      <p:sp>
        <p:nvSpPr>
          <p:cNvPr id="8" name="Content Placeholder 7">
            <a:extLst>
              <a:ext uri="{FF2B5EF4-FFF2-40B4-BE49-F238E27FC236}">
                <a16:creationId xmlns:a16="http://schemas.microsoft.com/office/drawing/2014/main" id="{C952870B-F7FB-6412-FD24-D373939D287E}"/>
              </a:ext>
            </a:extLst>
          </p:cNvPr>
          <p:cNvSpPr>
            <a:spLocks noGrp="1"/>
          </p:cNvSpPr>
          <p:nvPr>
            <p:ph sz="half" idx="2"/>
          </p:nvPr>
        </p:nvSpPr>
        <p:spPr>
          <a:xfrm>
            <a:off x="4629150" y="1195969"/>
            <a:ext cx="3886200" cy="3436754"/>
          </a:xfrm>
        </p:spPr>
        <p:txBody>
          <a:bodyPr>
            <a:normAutofit/>
          </a:bodyPr>
          <a:lstStyle/>
          <a:p>
            <a:pPr lvl="0" eaLnBrk="0" fontAlgn="base" hangingPunct="0">
              <a:spcBef>
                <a:spcPct val="0"/>
              </a:spcBef>
              <a:spcAft>
                <a:spcPct val="0"/>
              </a:spcAft>
            </a:pPr>
            <a:r>
              <a:rPr lang="en-US" sz="2100" dirty="0"/>
              <a:t>a federal law in the United States that provides funding to states and territories to support programs aimed at increasing the availability of, </a:t>
            </a:r>
            <a:r>
              <a:rPr lang="en-US" sz="2100" b="1" i="1" dirty="0"/>
              <a:t>access to, and acquisition of assistive technology</a:t>
            </a:r>
            <a:r>
              <a:rPr lang="en-US" sz="2100" dirty="0"/>
              <a:t> (AT) devices and services for individuals with disabilities.</a:t>
            </a:r>
          </a:p>
          <a:p>
            <a:pPr marL="0" indent="0">
              <a:buNone/>
            </a:pPr>
            <a:endParaRPr lang="en-US" dirty="0"/>
          </a:p>
        </p:txBody>
      </p:sp>
      <p:pic>
        <p:nvPicPr>
          <p:cNvPr id="5" name="Picture 4" descr="Older woman using tablet sitting on her sofa, smiling">
            <a:extLst>
              <a:ext uri="{FF2B5EF4-FFF2-40B4-BE49-F238E27FC236}">
                <a16:creationId xmlns:a16="http://schemas.microsoft.com/office/drawing/2014/main" id="{077387AD-322C-447A-8AD9-E7C0916FDC7C}"/>
              </a:ext>
            </a:extLst>
          </p:cNvPr>
          <p:cNvPicPr>
            <a:picLocks noChangeAspect="1"/>
          </p:cNvPicPr>
          <p:nvPr/>
        </p:nvPicPr>
        <p:blipFill>
          <a:blip r:embed="rId3" cstate="screen">
            <a:extLst>
              <a:ext uri="{28A0092B-C50C-407E-A947-70E740481C1C}">
                <a14:useLocalDpi xmlns:a14="http://schemas.microsoft.com/office/drawing/2010/main"/>
              </a:ext>
            </a:extLst>
          </a:blip>
          <a:srcRect l="-1" r="-5419"/>
          <a:stretch>
            <a:fillRect/>
          </a:stretch>
        </p:blipFill>
        <p:spPr>
          <a:xfrm>
            <a:off x="566014" y="1645327"/>
            <a:ext cx="4063136" cy="2160422"/>
          </a:xfrm>
          <a:prstGeom prst="rect">
            <a:avLst/>
          </a:prstGeom>
        </p:spPr>
      </p:pic>
      <p:sp>
        <p:nvSpPr>
          <p:cNvPr id="7" name="Slide Number Placeholder 6">
            <a:extLst>
              <a:ext uri="{FF2B5EF4-FFF2-40B4-BE49-F238E27FC236}">
                <a16:creationId xmlns:a16="http://schemas.microsoft.com/office/drawing/2014/main" id="{35988BF6-ED86-EA76-36D5-6A25DC1A5650}"/>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54</a:t>
            </a:fld>
            <a:endParaRPr lang="en-US">
              <a:solidFill>
                <a:srgbClr val="000000"/>
              </a:solidFill>
              <a:latin typeface="Calibri"/>
            </a:endParaRPr>
          </a:p>
        </p:txBody>
      </p:sp>
    </p:spTree>
    <p:extLst>
      <p:ext uri="{BB962C8B-B14F-4D97-AF65-F5344CB8AC3E}">
        <p14:creationId xmlns:p14="http://schemas.microsoft.com/office/powerpoint/2010/main" val="34848071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D63840-D4BF-FDE2-F2CB-1FE371CC34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5A92E1-B903-E8B0-D982-6A1AF1DDF68F}"/>
              </a:ext>
            </a:extLst>
          </p:cNvPr>
          <p:cNvSpPr>
            <a:spLocks noGrp="1"/>
          </p:cNvSpPr>
          <p:nvPr>
            <p:ph type="title"/>
          </p:nvPr>
        </p:nvSpPr>
        <p:spPr>
          <a:xfrm>
            <a:off x="628650" y="114300"/>
            <a:ext cx="7886700" cy="685800"/>
          </a:xfrm>
        </p:spPr>
        <p:txBody>
          <a:bodyPr anchor="ctr">
            <a:normAutofit/>
          </a:bodyPr>
          <a:lstStyle/>
          <a:p>
            <a:pPr algn="ctr"/>
            <a:r>
              <a:rPr lang="en-US" dirty="0"/>
              <a:t>What is the Purpose of the AT Act?</a:t>
            </a:r>
          </a:p>
        </p:txBody>
      </p:sp>
      <p:sp>
        <p:nvSpPr>
          <p:cNvPr id="8" name="Content Placeholder 7">
            <a:extLst>
              <a:ext uri="{FF2B5EF4-FFF2-40B4-BE49-F238E27FC236}">
                <a16:creationId xmlns:a16="http://schemas.microsoft.com/office/drawing/2014/main" id="{E5E33FC7-486D-7D57-27A3-A2C484837F4B}"/>
              </a:ext>
            </a:extLst>
          </p:cNvPr>
          <p:cNvSpPr>
            <a:spLocks noGrp="1"/>
          </p:cNvSpPr>
          <p:nvPr>
            <p:ph sz="half" idx="2"/>
          </p:nvPr>
        </p:nvSpPr>
        <p:spPr>
          <a:xfrm>
            <a:off x="395385" y="1263239"/>
            <a:ext cx="3886200" cy="3436754"/>
          </a:xfrm>
        </p:spPr>
        <p:txBody>
          <a:bodyPr>
            <a:normAutofit fontScale="85000" lnSpcReduction="10000"/>
          </a:bodyPr>
          <a:lstStyle/>
          <a:p>
            <a:pPr marL="0" indent="0" eaLnBrk="0" fontAlgn="base" hangingPunct="0">
              <a:spcBef>
                <a:spcPct val="0"/>
              </a:spcBef>
              <a:spcAft>
                <a:spcPct val="0"/>
              </a:spcAft>
              <a:buClrTx/>
              <a:buNone/>
            </a:pPr>
            <a:r>
              <a:rPr lang="en-US" altLang="en-US" dirty="0"/>
              <a:t>Its primary </a:t>
            </a:r>
            <a:r>
              <a:rPr lang="en-US" altLang="en-US" b="1" dirty="0"/>
              <a:t>purpose</a:t>
            </a:r>
            <a:r>
              <a:rPr lang="en-US" altLang="en-US" dirty="0"/>
              <a:t> is to help people with disabilities of all ages and those aging into disability to more fully participate in education, employment, and daily activities by providing them with the tools and services they need to live more independently as well as to age in place and safely in the community of their choice.</a:t>
            </a:r>
          </a:p>
          <a:p>
            <a:endParaRPr lang="en-US" dirty="0"/>
          </a:p>
        </p:txBody>
      </p:sp>
      <p:sp>
        <p:nvSpPr>
          <p:cNvPr id="7" name="Slide Number Placeholder 6">
            <a:extLst>
              <a:ext uri="{FF2B5EF4-FFF2-40B4-BE49-F238E27FC236}">
                <a16:creationId xmlns:a16="http://schemas.microsoft.com/office/drawing/2014/main" id="{D10C1587-0F48-8EE2-4A6B-0DFB2AA370B8}"/>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pPr>
            <a:fld id="{48F63A3B-78C7-47BE-AE5E-E10140E04643}" type="slidenum">
              <a:rPr lang="en-US">
                <a:solidFill>
                  <a:srgbClr val="000000"/>
                </a:solidFill>
                <a:latin typeface="Calibri"/>
              </a:rPr>
              <a:pPr defTabSz="685800">
                <a:spcAft>
                  <a:spcPts val="450"/>
                </a:spcAft>
              </a:pPr>
              <a:t>55</a:t>
            </a:fld>
            <a:endParaRPr lang="en-US">
              <a:solidFill>
                <a:srgbClr val="000000"/>
              </a:solidFill>
              <a:latin typeface="Calibri"/>
            </a:endParaRPr>
          </a:p>
        </p:txBody>
      </p:sp>
      <p:pic>
        <p:nvPicPr>
          <p:cNvPr id="5" name="Picture 4" descr="an older woman smiling at the ElliQ, the sidekick for healthier, happier aging">
            <a:hlinkClick r:id="rId3"/>
            <a:extLst>
              <a:ext uri="{FF2B5EF4-FFF2-40B4-BE49-F238E27FC236}">
                <a16:creationId xmlns:a16="http://schemas.microsoft.com/office/drawing/2014/main" id="{0A864990-31D1-D4E9-5B55-C94687299FF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44321" y="1885751"/>
            <a:ext cx="4799680" cy="21917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79219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D9B7A9-46FA-BA3A-A050-19A206D803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84E7CE-0F49-897B-A5BE-92BC7B7142DF}"/>
              </a:ext>
            </a:extLst>
          </p:cNvPr>
          <p:cNvSpPr>
            <a:spLocks noGrp="1"/>
          </p:cNvSpPr>
          <p:nvPr>
            <p:ph type="title"/>
          </p:nvPr>
        </p:nvSpPr>
        <p:spPr>
          <a:xfrm>
            <a:off x="628650" y="114300"/>
            <a:ext cx="7886700" cy="685800"/>
          </a:xfrm>
        </p:spPr>
        <p:txBody>
          <a:bodyPr anchor="ctr">
            <a:normAutofit/>
          </a:bodyPr>
          <a:lstStyle/>
          <a:p>
            <a:pPr algn="ctr"/>
            <a:r>
              <a:rPr lang="en-US" dirty="0"/>
              <a:t>What is Assistive Technology? </a:t>
            </a:r>
          </a:p>
        </p:txBody>
      </p:sp>
      <p:sp>
        <p:nvSpPr>
          <p:cNvPr id="7" name="Slide Number Placeholder 6">
            <a:extLst>
              <a:ext uri="{FF2B5EF4-FFF2-40B4-BE49-F238E27FC236}">
                <a16:creationId xmlns:a16="http://schemas.microsoft.com/office/drawing/2014/main" id="{C4214BE7-B69E-A532-ACBC-26F424268FAE}"/>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56</a:t>
            </a:fld>
            <a:endParaRPr lang="en-US" dirty="0">
              <a:solidFill>
                <a:srgbClr val="000000"/>
              </a:solidFill>
              <a:latin typeface="Calibri"/>
            </a:endParaRPr>
          </a:p>
        </p:txBody>
      </p:sp>
      <p:sp>
        <p:nvSpPr>
          <p:cNvPr id="5" name="Content Placeholder 2">
            <a:extLst>
              <a:ext uri="{FF2B5EF4-FFF2-40B4-BE49-F238E27FC236}">
                <a16:creationId xmlns:a16="http://schemas.microsoft.com/office/drawing/2014/main" id="{092E0376-100B-477A-3B7F-BCC67F0BBF4E}"/>
              </a:ext>
            </a:extLst>
          </p:cNvPr>
          <p:cNvSpPr>
            <a:spLocks noGrp="1"/>
          </p:cNvSpPr>
          <p:nvPr>
            <p:ph idx="1"/>
          </p:nvPr>
        </p:nvSpPr>
        <p:spPr>
          <a:xfrm>
            <a:off x="0" y="943534"/>
            <a:ext cx="7040917" cy="3256432"/>
          </a:xfrm>
          <a:noFill/>
        </p:spPr>
        <p:txBody>
          <a:bodyPr>
            <a:noAutofit/>
          </a:bodyPr>
          <a:lstStyle/>
          <a:p>
            <a:pPr marL="330204" lvl="1" indent="-127001"/>
            <a:r>
              <a:rPr lang="en-US" b="1" dirty="0"/>
              <a:t>ASSISTIVE TECHNOLOGY DEVICE:</a:t>
            </a:r>
            <a:r>
              <a:rPr lang="en-US" dirty="0"/>
              <a:t> </a:t>
            </a:r>
            <a:r>
              <a:rPr lang="en-US" b="1" i="1" dirty="0"/>
              <a:t>any item</a:t>
            </a:r>
            <a:r>
              <a:rPr lang="en-US" dirty="0"/>
              <a:t>, piece of equipment, or product system, whether acquired commercially, modified, or customized, that is used to </a:t>
            </a:r>
            <a:r>
              <a:rPr lang="en-US" b="1" i="1" dirty="0"/>
              <a:t>increase, maintain, or improve functional capabilities</a:t>
            </a:r>
            <a:r>
              <a:rPr lang="en-US" dirty="0"/>
              <a:t> of individuals of all ages with disabilities and/or those aging into disability. </a:t>
            </a:r>
            <a:endParaRPr lang="en-US" sz="1500" dirty="0"/>
          </a:p>
          <a:p>
            <a:pPr marL="330204" lvl="1" indent="-127001"/>
            <a:r>
              <a:rPr lang="en-US" b="1" dirty="0"/>
              <a:t>ASSISTIVE TECHNOLOGY SERVICE: </a:t>
            </a:r>
            <a:r>
              <a:rPr lang="en-US" dirty="0"/>
              <a:t>any service that directly assists an individual with a disability in the </a:t>
            </a:r>
            <a:r>
              <a:rPr lang="en-US" b="1" i="1" dirty="0"/>
              <a:t>selection, acquisition, or use of an assistive technology device </a:t>
            </a:r>
            <a:r>
              <a:rPr lang="en-US" dirty="0"/>
              <a:t>such as an evaluation, training, equipment setup, equipment purchase, etc.</a:t>
            </a:r>
          </a:p>
          <a:p>
            <a:endParaRPr lang="en-US" sz="2100" dirty="0"/>
          </a:p>
        </p:txBody>
      </p:sp>
      <p:pic>
        <p:nvPicPr>
          <p:cNvPr id="8" name="Picture 7" descr="Shannon from UCP doing a device demo with two older women.">
            <a:extLst>
              <a:ext uri="{FF2B5EF4-FFF2-40B4-BE49-F238E27FC236}">
                <a16:creationId xmlns:a16="http://schemas.microsoft.com/office/drawing/2014/main" id="{480BEA98-2AD3-DE23-6299-4BD5FB15C0F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51992" y="3415414"/>
            <a:ext cx="2092008" cy="1693628"/>
          </a:xfrm>
          <a:prstGeom prst="rect">
            <a:avLst/>
          </a:prstGeom>
        </p:spPr>
      </p:pic>
    </p:spTree>
    <p:extLst>
      <p:ext uri="{BB962C8B-B14F-4D97-AF65-F5344CB8AC3E}">
        <p14:creationId xmlns:p14="http://schemas.microsoft.com/office/powerpoint/2010/main" val="6886446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a:spLocks noGrp="1"/>
          </p:cNvSpPr>
          <p:nvPr>
            <p:ph type="title" idx="4294967295"/>
          </p:nvPr>
        </p:nvSpPr>
        <p:spPr>
          <a:xfrm>
            <a:off x="637000" y="265992"/>
            <a:ext cx="7984598" cy="67614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algn="ctr" defTabSz="423276">
              <a:lnSpc>
                <a:spcPts val="5725"/>
              </a:lnSpc>
              <a:spcBef>
                <a:spcPts val="0"/>
              </a:spcBef>
              <a:defRPr/>
            </a:pPr>
            <a:r>
              <a:rPr lang="en-US" sz="3778" b="1" dirty="0">
                <a:latin typeface="Canva Sans Bold"/>
                <a:ea typeface="Canva Sans Bold"/>
                <a:cs typeface="Canva Sans Bold"/>
                <a:sym typeface="Canva Sans Bold"/>
              </a:rPr>
              <a:t>Core Services of AT Act Programs</a:t>
            </a:r>
          </a:p>
        </p:txBody>
      </p:sp>
      <p:sp>
        <p:nvSpPr>
          <p:cNvPr id="3" name="Freeform 3" descr="A black and white drawing of an augmentative communication device with a display and 21 buttons on it with pictures"/>
          <p:cNvSpPr/>
          <p:nvPr/>
        </p:nvSpPr>
        <p:spPr>
          <a:xfrm>
            <a:off x="707240" y="1509359"/>
            <a:ext cx="1361163" cy="736730"/>
          </a:xfrm>
          <a:custGeom>
            <a:avLst/>
            <a:gdLst/>
            <a:ahLst/>
            <a:cxnLst/>
            <a:rect l="l" t="t" r="r" b="b"/>
            <a:pathLst>
              <a:path w="3062616" h="1657641">
                <a:moveTo>
                  <a:pt x="0" y="0"/>
                </a:moveTo>
                <a:lnTo>
                  <a:pt x="3062617" y="0"/>
                </a:lnTo>
                <a:lnTo>
                  <a:pt x="3062617" y="1657642"/>
                </a:lnTo>
                <a:lnTo>
                  <a:pt x="0" y="1657642"/>
                </a:lnTo>
                <a:lnTo>
                  <a:pt x="0" y="0"/>
                </a:lnTo>
                <a:close/>
              </a:path>
            </a:pathLst>
          </a:custGeom>
          <a:blipFill>
            <a:blip r:embed="rId3" cstate="screen">
              <a:extLst>
                <a:ext uri="{28A0092B-C50C-407E-A947-70E740481C1C}">
                  <a14:useLocalDpi xmlns:a14="http://schemas.microsoft.com/office/drawing/2010/main"/>
                </a:ext>
              </a:extLst>
            </a:blip>
            <a:stretch>
              <a:fillRect/>
            </a:stretch>
          </a:blipFill>
          <a:ln>
            <a:solidFill>
              <a:schemeClr val="bg1"/>
            </a:solidFill>
          </a:ln>
        </p:spPr>
        <p:txBody>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defTabSz="423276"/>
            <a:endParaRPr lang="en-US" sz="493">
              <a:solidFill>
                <a:srgbClr val="003865"/>
              </a:solidFill>
              <a:latin typeface="Calibri"/>
            </a:endParaRPr>
          </a:p>
        </p:txBody>
      </p:sp>
      <p:sp>
        <p:nvSpPr>
          <p:cNvPr id="8" name="TextBox 8"/>
          <p:cNvSpPr txBox="1"/>
          <p:nvPr/>
        </p:nvSpPr>
        <p:spPr>
          <a:xfrm>
            <a:off x="395751" y="2381682"/>
            <a:ext cx="1984144" cy="240515"/>
          </a:xfrm>
          <a:prstGeom prst="rect">
            <a:avLst/>
          </a:prstGeom>
        </p:spPr>
        <p:txBody>
          <a:bodyPr wrap="square" lIns="0" tIns="0" rIns="0" bIns="0" rtlCol="0" anchor="t">
            <a:spAutoFit/>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algn="ctr" defTabSz="423276">
              <a:lnSpc>
                <a:spcPts val="1991"/>
              </a:lnSpc>
            </a:pPr>
            <a:r>
              <a:rPr lang="en-US" sz="1422" b="1" dirty="0">
                <a:solidFill>
                  <a:srgbClr val="003865"/>
                </a:solidFill>
                <a:latin typeface="Canva Sans Bold"/>
                <a:ea typeface="Canva Sans Bold"/>
                <a:cs typeface="Canva Sans Bold"/>
                <a:sym typeface="Canva Sans Bold"/>
              </a:rPr>
              <a:t>Device Demonstration</a:t>
            </a:r>
          </a:p>
        </p:txBody>
      </p:sp>
      <p:sp>
        <p:nvSpPr>
          <p:cNvPr id="12" name="TextBox 12"/>
          <p:cNvSpPr txBox="1"/>
          <p:nvPr/>
        </p:nvSpPr>
        <p:spPr>
          <a:xfrm>
            <a:off x="395751" y="2996027"/>
            <a:ext cx="1984144" cy="577081"/>
          </a:xfrm>
          <a:prstGeom prst="rect">
            <a:avLst/>
          </a:prstGeom>
        </p:spPr>
        <p:txBody>
          <a:bodyPr wrap="square" lIns="0" tIns="0" rIns="0" bIns="0" rtlCol="0" anchor="t">
            <a:spAutoFit/>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algn="ctr" defTabSz="423276">
              <a:lnSpc>
                <a:spcPts val="1493"/>
              </a:lnSpc>
            </a:pPr>
            <a:r>
              <a:rPr lang="en-US" sz="1350" dirty="0">
                <a:solidFill>
                  <a:srgbClr val="003865"/>
                </a:solidFill>
                <a:latin typeface="Calibri"/>
                <a:ea typeface="Canva Sans"/>
                <a:cs typeface="Canva Sans"/>
                <a:sym typeface="Canva Sans"/>
              </a:rPr>
              <a:t>See, touch, and try AT devices to help aid in the decision-making process.  </a:t>
            </a:r>
          </a:p>
        </p:txBody>
      </p:sp>
      <p:sp>
        <p:nvSpPr>
          <p:cNvPr id="4" name="Freeform 4" descr="A black and white drawing of a stick figure standing at a standup desk with a monitor"/>
          <p:cNvSpPr/>
          <p:nvPr/>
        </p:nvSpPr>
        <p:spPr>
          <a:xfrm>
            <a:off x="3501461" y="1509359"/>
            <a:ext cx="578615" cy="753896"/>
          </a:xfrm>
          <a:custGeom>
            <a:avLst/>
            <a:gdLst/>
            <a:ahLst/>
            <a:cxnLst/>
            <a:rect l="l" t="t" r="r" b="b"/>
            <a:pathLst>
              <a:path w="1301884" h="1696266">
                <a:moveTo>
                  <a:pt x="0" y="0"/>
                </a:moveTo>
                <a:lnTo>
                  <a:pt x="1301884" y="0"/>
                </a:lnTo>
                <a:lnTo>
                  <a:pt x="1301884" y="1696267"/>
                </a:lnTo>
                <a:lnTo>
                  <a:pt x="0" y="169626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defTabSz="423276"/>
            <a:endParaRPr lang="en-US" sz="493">
              <a:solidFill>
                <a:srgbClr val="003865"/>
              </a:solidFill>
              <a:latin typeface="Calibri"/>
            </a:endParaRPr>
          </a:p>
        </p:txBody>
      </p:sp>
      <p:sp>
        <p:nvSpPr>
          <p:cNvPr id="9" name="TextBox 9">
            <a:extLst>
              <a:ext uri="{C183D7F6-B498-43B3-948B-1728B52AA6E4}">
                <adec:decorative xmlns:adec="http://schemas.microsoft.com/office/drawing/2017/decorative" val="0"/>
              </a:ext>
            </a:extLst>
          </p:cNvPr>
          <p:cNvSpPr txBox="1"/>
          <p:nvPr/>
        </p:nvSpPr>
        <p:spPr>
          <a:xfrm>
            <a:off x="2952238" y="2381681"/>
            <a:ext cx="1677062" cy="496996"/>
          </a:xfrm>
          <a:prstGeom prst="rect">
            <a:avLst/>
          </a:prstGeom>
        </p:spPr>
        <p:txBody>
          <a:bodyPr wrap="square" lIns="0" tIns="0" rIns="0" bIns="0" rtlCol="0" anchor="t">
            <a:spAutoFit/>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defTabSz="423276">
              <a:lnSpc>
                <a:spcPts val="1991"/>
              </a:lnSpc>
            </a:pPr>
            <a:r>
              <a:rPr lang="en-US" sz="1422" b="1" dirty="0">
                <a:solidFill>
                  <a:srgbClr val="003865"/>
                </a:solidFill>
                <a:latin typeface="Canva Sans Bold"/>
                <a:ea typeface="Canva Sans Bold"/>
                <a:cs typeface="Canva Sans Bold"/>
                <a:sym typeface="Canva Sans Bold"/>
              </a:rPr>
              <a:t>Device Short-Term </a:t>
            </a:r>
          </a:p>
          <a:p>
            <a:pPr algn="ctr" defTabSz="423276">
              <a:lnSpc>
                <a:spcPts val="1991"/>
              </a:lnSpc>
            </a:pPr>
            <a:r>
              <a:rPr lang="en-US" sz="1422" b="1" dirty="0">
                <a:solidFill>
                  <a:srgbClr val="003865"/>
                </a:solidFill>
                <a:latin typeface="Canva Sans Bold"/>
                <a:ea typeface="Canva Sans Bold"/>
                <a:cs typeface="Canva Sans Bold"/>
                <a:sym typeface="Canva Sans Bold"/>
              </a:rPr>
              <a:t>Loans</a:t>
            </a:r>
          </a:p>
        </p:txBody>
      </p:sp>
      <p:sp>
        <p:nvSpPr>
          <p:cNvPr id="13" name="TextBox 13"/>
          <p:cNvSpPr txBox="1"/>
          <p:nvPr/>
        </p:nvSpPr>
        <p:spPr>
          <a:xfrm>
            <a:off x="2796433" y="3013991"/>
            <a:ext cx="1832867" cy="769441"/>
          </a:xfrm>
          <a:prstGeom prst="rect">
            <a:avLst/>
          </a:prstGeom>
        </p:spPr>
        <p:txBody>
          <a:bodyPr wrap="square" lIns="0" tIns="0" rIns="0" bIns="0" rtlCol="0" anchor="t">
            <a:spAutoFit/>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algn="ctr" defTabSz="423276">
              <a:lnSpc>
                <a:spcPts val="1493"/>
              </a:lnSpc>
            </a:pPr>
            <a:r>
              <a:rPr lang="en-US" sz="1350" dirty="0">
                <a:solidFill>
                  <a:srgbClr val="003865"/>
                </a:solidFill>
                <a:latin typeface="Calibri"/>
                <a:ea typeface="Canva Sans"/>
                <a:cs typeface="Canva Sans"/>
                <a:sym typeface="Canva Sans"/>
              </a:rPr>
              <a:t>Borrow AT to determine if a device meets an individual’s needs before making a purchase.  </a:t>
            </a:r>
          </a:p>
        </p:txBody>
      </p:sp>
      <p:sp>
        <p:nvSpPr>
          <p:cNvPr id="5" name="Freeform 5" descr="a black and white drawing of a wheelchair going up a very steep ramp"/>
          <p:cNvSpPr/>
          <p:nvPr/>
        </p:nvSpPr>
        <p:spPr>
          <a:xfrm>
            <a:off x="5534479" y="1509359"/>
            <a:ext cx="833697" cy="801866"/>
          </a:xfrm>
          <a:custGeom>
            <a:avLst/>
            <a:gdLst/>
            <a:ahLst/>
            <a:cxnLst/>
            <a:rect l="l" t="t" r="r" b="b"/>
            <a:pathLst>
              <a:path w="1875819" h="1804197">
                <a:moveTo>
                  <a:pt x="0" y="0"/>
                </a:moveTo>
                <a:lnTo>
                  <a:pt x="1875820" y="0"/>
                </a:lnTo>
                <a:lnTo>
                  <a:pt x="1875820" y="1804198"/>
                </a:lnTo>
                <a:lnTo>
                  <a:pt x="0" y="180419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defTabSz="423276"/>
            <a:endParaRPr lang="en-US" sz="493">
              <a:solidFill>
                <a:srgbClr val="003865"/>
              </a:solidFill>
              <a:latin typeface="Calibri"/>
            </a:endParaRPr>
          </a:p>
        </p:txBody>
      </p:sp>
      <p:sp>
        <p:nvSpPr>
          <p:cNvPr id="10" name="TextBox 10"/>
          <p:cNvSpPr txBox="1"/>
          <p:nvPr/>
        </p:nvSpPr>
        <p:spPr>
          <a:xfrm>
            <a:off x="5068876" y="2381682"/>
            <a:ext cx="1764903" cy="240515"/>
          </a:xfrm>
          <a:prstGeom prst="rect">
            <a:avLst/>
          </a:prstGeom>
        </p:spPr>
        <p:txBody>
          <a:bodyPr wrap="square" lIns="0" tIns="0" rIns="0" bIns="0" rtlCol="0" anchor="t">
            <a:spAutoFit/>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algn="ctr" defTabSz="423276">
              <a:lnSpc>
                <a:spcPts val="1991"/>
              </a:lnSpc>
            </a:pPr>
            <a:r>
              <a:rPr lang="en-US" sz="1422" b="1" dirty="0">
                <a:solidFill>
                  <a:srgbClr val="003865"/>
                </a:solidFill>
                <a:latin typeface="Canva Sans Bold"/>
                <a:ea typeface="Canva Sans Bold"/>
                <a:cs typeface="Canva Sans Bold"/>
                <a:sym typeface="Canva Sans Bold"/>
              </a:rPr>
              <a:t>Device Reutilization</a:t>
            </a:r>
          </a:p>
        </p:txBody>
      </p:sp>
      <p:sp>
        <p:nvSpPr>
          <p:cNvPr id="14" name="TextBox 14"/>
          <p:cNvSpPr txBox="1"/>
          <p:nvPr/>
        </p:nvSpPr>
        <p:spPr>
          <a:xfrm>
            <a:off x="4956992" y="2996027"/>
            <a:ext cx="1988672" cy="769441"/>
          </a:xfrm>
          <a:prstGeom prst="rect">
            <a:avLst/>
          </a:prstGeom>
        </p:spPr>
        <p:txBody>
          <a:bodyPr wrap="square" lIns="0" tIns="0" rIns="0" bIns="0" rtlCol="0" anchor="t">
            <a:spAutoFit/>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algn="ctr" defTabSz="423276">
              <a:lnSpc>
                <a:spcPts val="1493"/>
              </a:lnSpc>
            </a:pPr>
            <a:r>
              <a:rPr lang="en-US" sz="1350" dirty="0">
                <a:solidFill>
                  <a:srgbClr val="003865"/>
                </a:solidFill>
                <a:latin typeface="Calibri"/>
                <a:ea typeface="Canva Sans"/>
                <a:cs typeface="Canva Sans"/>
                <a:sym typeface="Canva Sans"/>
              </a:rPr>
              <a:t>Receive gently used AT devices and durable medical equipment to use for as long as needed</a:t>
            </a:r>
            <a:r>
              <a:rPr lang="en-US" sz="1067" dirty="0">
                <a:solidFill>
                  <a:srgbClr val="003865"/>
                </a:solidFill>
                <a:latin typeface="Calibri"/>
                <a:ea typeface="Canva Sans"/>
                <a:cs typeface="Canva Sans"/>
                <a:sym typeface="Canva Sans"/>
              </a:rPr>
              <a:t>.</a:t>
            </a:r>
          </a:p>
        </p:txBody>
      </p:sp>
      <p:sp>
        <p:nvSpPr>
          <p:cNvPr id="6" name="Freeform 6" descr="a black and white drawing of a hand holding a dollar sign"/>
          <p:cNvSpPr/>
          <p:nvPr/>
        </p:nvSpPr>
        <p:spPr>
          <a:xfrm>
            <a:off x="7441581" y="1509359"/>
            <a:ext cx="849835" cy="849835"/>
          </a:xfrm>
          <a:custGeom>
            <a:avLst/>
            <a:gdLst/>
            <a:ahLst/>
            <a:cxnLst/>
            <a:rect l="l" t="t" r="r" b="b"/>
            <a:pathLst>
              <a:path w="1912128" h="1912128">
                <a:moveTo>
                  <a:pt x="0" y="0"/>
                </a:moveTo>
                <a:lnTo>
                  <a:pt x="1912128" y="0"/>
                </a:lnTo>
                <a:lnTo>
                  <a:pt x="1912128" y="1912128"/>
                </a:lnTo>
                <a:lnTo>
                  <a:pt x="0" y="191212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defTabSz="423276"/>
            <a:endParaRPr lang="en-US" sz="493">
              <a:solidFill>
                <a:srgbClr val="003865"/>
              </a:solidFill>
              <a:latin typeface="Calibri"/>
            </a:endParaRPr>
          </a:p>
        </p:txBody>
      </p:sp>
      <p:sp>
        <p:nvSpPr>
          <p:cNvPr id="11" name="TextBox 11">
            <a:extLst>
              <a:ext uri="{C183D7F6-B498-43B3-948B-1728B52AA6E4}">
                <adec:decorative xmlns:adec="http://schemas.microsoft.com/office/drawing/2017/decorative" val="0"/>
              </a:ext>
            </a:extLst>
          </p:cNvPr>
          <p:cNvSpPr txBox="1"/>
          <p:nvPr/>
        </p:nvSpPr>
        <p:spPr>
          <a:xfrm>
            <a:off x="6923444" y="2381682"/>
            <a:ext cx="1886109" cy="240515"/>
          </a:xfrm>
          <a:prstGeom prst="rect">
            <a:avLst/>
          </a:prstGeom>
        </p:spPr>
        <p:txBody>
          <a:bodyPr wrap="square" lIns="0" tIns="0" rIns="0" bIns="0" rtlCol="0" anchor="t">
            <a:spAutoFit/>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algn="ctr" defTabSz="423276">
              <a:lnSpc>
                <a:spcPts val="1991"/>
              </a:lnSpc>
            </a:pPr>
            <a:r>
              <a:rPr lang="en-US" sz="1422" b="1" dirty="0">
                <a:solidFill>
                  <a:srgbClr val="003865"/>
                </a:solidFill>
                <a:latin typeface="Canva Sans Bold"/>
                <a:ea typeface="Canva Sans Bold"/>
                <a:cs typeface="Canva Sans Bold"/>
                <a:sym typeface="Canva Sans Bold"/>
              </a:rPr>
              <a:t>Alternative Financing</a:t>
            </a:r>
          </a:p>
        </p:txBody>
      </p:sp>
      <p:sp>
        <p:nvSpPr>
          <p:cNvPr id="15" name="TextBox 15">
            <a:extLst>
              <a:ext uri="{C183D7F6-B498-43B3-948B-1728B52AA6E4}">
                <adec:decorative xmlns:adec="http://schemas.microsoft.com/office/drawing/2017/decorative" val="0"/>
              </a:ext>
            </a:extLst>
          </p:cNvPr>
          <p:cNvSpPr txBox="1"/>
          <p:nvPr/>
        </p:nvSpPr>
        <p:spPr>
          <a:xfrm>
            <a:off x="7184238" y="2996027"/>
            <a:ext cx="1364522" cy="769441"/>
          </a:xfrm>
          <a:prstGeom prst="rect">
            <a:avLst/>
          </a:prstGeom>
        </p:spPr>
        <p:txBody>
          <a:bodyPr wrap="square" lIns="0" tIns="0" rIns="0" bIns="0" rtlCol="0" anchor="t">
            <a:spAutoFit/>
          </a:bodyPr>
          <a:lstStyle>
            <a:defPPr>
              <a:defRPr lang="en-US"/>
            </a:defPPr>
            <a:lvl1pPr marL="0" algn="l" defTabSz="564368" rtl="0" eaLnBrk="1" latinLnBrk="0" hangingPunct="1">
              <a:defRPr sz="1111" kern="1200">
                <a:solidFill>
                  <a:schemeClr val="tx1"/>
                </a:solidFill>
                <a:latin typeface="+mn-lt"/>
                <a:ea typeface="+mn-ea"/>
                <a:cs typeface="+mn-cs"/>
              </a:defRPr>
            </a:lvl1pPr>
            <a:lvl2pPr marL="282184" algn="l" defTabSz="564368" rtl="0" eaLnBrk="1" latinLnBrk="0" hangingPunct="1">
              <a:defRPr sz="1111" kern="1200">
                <a:solidFill>
                  <a:schemeClr val="tx1"/>
                </a:solidFill>
                <a:latin typeface="+mn-lt"/>
                <a:ea typeface="+mn-ea"/>
                <a:cs typeface="+mn-cs"/>
              </a:defRPr>
            </a:lvl2pPr>
            <a:lvl3pPr marL="564368" algn="l" defTabSz="564368" rtl="0" eaLnBrk="1" latinLnBrk="0" hangingPunct="1">
              <a:defRPr sz="1111" kern="1200">
                <a:solidFill>
                  <a:schemeClr val="tx1"/>
                </a:solidFill>
                <a:latin typeface="+mn-lt"/>
                <a:ea typeface="+mn-ea"/>
                <a:cs typeface="+mn-cs"/>
              </a:defRPr>
            </a:lvl3pPr>
            <a:lvl4pPr marL="846552" algn="l" defTabSz="564368" rtl="0" eaLnBrk="1" latinLnBrk="0" hangingPunct="1">
              <a:defRPr sz="1111" kern="1200">
                <a:solidFill>
                  <a:schemeClr val="tx1"/>
                </a:solidFill>
                <a:latin typeface="+mn-lt"/>
                <a:ea typeface="+mn-ea"/>
                <a:cs typeface="+mn-cs"/>
              </a:defRPr>
            </a:lvl4pPr>
            <a:lvl5pPr marL="1128735" algn="l" defTabSz="564368" rtl="0" eaLnBrk="1" latinLnBrk="0" hangingPunct="1">
              <a:defRPr sz="1111" kern="1200">
                <a:solidFill>
                  <a:schemeClr val="tx1"/>
                </a:solidFill>
                <a:latin typeface="+mn-lt"/>
                <a:ea typeface="+mn-ea"/>
                <a:cs typeface="+mn-cs"/>
              </a:defRPr>
            </a:lvl5pPr>
            <a:lvl6pPr marL="1410919" algn="l" defTabSz="564368" rtl="0" eaLnBrk="1" latinLnBrk="0" hangingPunct="1">
              <a:defRPr sz="1111" kern="1200">
                <a:solidFill>
                  <a:schemeClr val="tx1"/>
                </a:solidFill>
                <a:latin typeface="+mn-lt"/>
                <a:ea typeface="+mn-ea"/>
                <a:cs typeface="+mn-cs"/>
              </a:defRPr>
            </a:lvl6pPr>
            <a:lvl7pPr marL="1693103" algn="l" defTabSz="564368" rtl="0" eaLnBrk="1" latinLnBrk="0" hangingPunct="1">
              <a:defRPr sz="1111" kern="1200">
                <a:solidFill>
                  <a:schemeClr val="tx1"/>
                </a:solidFill>
                <a:latin typeface="+mn-lt"/>
                <a:ea typeface="+mn-ea"/>
                <a:cs typeface="+mn-cs"/>
              </a:defRPr>
            </a:lvl7pPr>
            <a:lvl8pPr marL="1975287" algn="l" defTabSz="564368" rtl="0" eaLnBrk="1" latinLnBrk="0" hangingPunct="1">
              <a:defRPr sz="1111" kern="1200">
                <a:solidFill>
                  <a:schemeClr val="tx1"/>
                </a:solidFill>
                <a:latin typeface="+mn-lt"/>
                <a:ea typeface="+mn-ea"/>
                <a:cs typeface="+mn-cs"/>
              </a:defRPr>
            </a:lvl8pPr>
            <a:lvl9pPr marL="2257471" algn="l" defTabSz="564368" rtl="0" eaLnBrk="1" latinLnBrk="0" hangingPunct="1">
              <a:defRPr sz="1111" kern="1200">
                <a:solidFill>
                  <a:schemeClr val="tx1"/>
                </a:solidFill>
                <a:latin typeface="+mn-lt"/>
                <a:ea typeface="+mn-ea"/>
                <a:cs typeface="+mn-cs"/>
              </a:defRPr>
            </a:lvl9pPr>
          </a:lstStyle>
          <a:p>
            <a:pPr algn="ctr" defTabSz="423276">
              <a:lnSpc>
                <a:spcPts val="1493"/>
              </a:lnSpc>
            </a:pPr>
            <a:r>
              <a:rPr lang="en-US" sz="1350" dirty="0">
                <a:solidFill>
                  <a:srgbClr val="003865"/>
                </a:solidFill>
                <a:latin typeface="Calibri"/>
                <a:ea typeface="Canva Sans"/>
                <a:cs typeface="Canva Sans"/>
                <a:sym typeface="Canva Sans"/>
              </a:rPr>
              <a:t>Purchase AT device or equipment with</a:t>
            </a:r>
          </a:p>
          <a:p>
            <a:pPr algn="ctr" defTabSz="423276">
              <a:lnSpc>
                <a:spcPts val="1493"/>
              </a:lnSpc>
            </a:pPr>
            <a:r>
              <a:rPr lang="en-US" sz="1350" dirty="0">
                <a:solidFill>
                  <a:srgbClr val="003865"/>
                </a:solidFill>
                <a:latin typeface="Calibri"/>
                <a:ea typeface="Canva Sans"/>
                <a:cs typeface="Canva Sans"/>
                <a:sym typeface="Canva Sans"/>
              </a:rPr>
              <a:t>various finance options</a:t>
            </a:r>
          </a:p>
        </p:txBody>
      </p:sp>
      <p:sp>
        <p:nvSpPr>
          <p:cNvPr id="2" name="Slide Number Placeholder 6">
            <a:extLst>
              <a:ext uri="{FF2B5EF4-FFF2-40B4-BE49-F238E27FC236}">
                <a16:creationId xmlns:a16="http://schemas.microsoft.com/office/drawing/2014/main" id="{0DE2BC99-9B81-D6C8-BFDE-8AB1229932EF}"/>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57</a:t>
            </a:fld>
            <a:endParaRPr lang="en-US" dirty="0">
              <a:solidFill>
                <a:srgbClr val="000000"/>
              </a:solidFill>
              <a:latin typeface="Calibri"/>
            </a:endParaRPr>
          </a:p>
        </p:txBody>
      </p:sp>
    </p:spTree>
    <p:extLst>
      <p:ext uri="{BB962C8B-B14F-4D97-AF65-F5344CB8AC3E}">
        <p14:creationId xmlns:p14="http://schemas.microsoft.com/office/powerpoint/2010/main" val="20115044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26D3D-F8B4-8E92-8D5D-DF5ADF3953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E4F799-7558-BE53-BE7F-A7911250EB62}"/>
              </a:ext>
            </a:extLst>
          </p:cNvPr>
          <p:cNvSpPr>
            <a:spLocks noGrp="1"/>
          </p:cNvSpPr>
          <p:nvPr>
            <p:ph type="title"/>
          </p:nvPr>
        </p:nvSpPr>
        <p:spPr>
          <a:xfrm>
            <a:off x="628650" y="114300"/>
            <a:ext cx="7886700" cy="685800"/>
          </a:xfrm>
        </p:spPr>
        <p:txBody>
          <a:bodyPr anchor="ctr">
            <a:normAutofit fontScale="90000"/>
          </a:bodyPr>
          <a:lstStyle/>
          <a:p>
            <a:r>
              <a:rPr lang="en-US" dirty="0"/>
              <a:t>Services Flow of the </a:t>
            </a:r>
            <a:br>
              <a:rPr lang="en-US" dirty="0"/>
            </a:br>
            <a:r>
              <a:rPr lang="en-US" dirty="0"/>
              <a:t>AT Act Programs </a:t>
            </a:r>
          </a:p>
        </p:txBody>
      </p:sp>
      <p:sp>
        <p:nvSpPr>
          <p:cNvPr id="7" name="Slide Number Placeholder 6">
            <a:extLst>
              <a:ext uri="{FF2B5EF4-FFF2-40B4-BE49-F238E27FC236}">
                <a16:creationId xmlns:a16="http://schemas.microsoft.com/office/drawing/2014/main" id="{2FB7D7E2-C9F2-9F28-BC07-D4DCB5A56918}"/>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58</a:t>
            </a:fld>
            <a:endParaRPr lang="en-US" dirty="0">
              <a:solidFill>
                <a:srgbClr val="000000"/>
              </a:solidFill>
              <a:latin typeface="Calibri"/>
            </a:endParaRPr>
          </a:p>
        </p:txBody>
      </p:sp>
      <p:pic>
        <p:nvPicPr>
          <p:cNvPr id="9" name="Content Placeholder 2" descr="A diagram of the Assistive Technology AT Service Flow-From Access&gt;Information &amp; Assistance&gt;Device Demonstration&gt;Device Loan&gt;Acquisition&gt;Reutilization&gt;State Financing">
            <a:extLst>
              <a:ext uri="{FF2B5EF4-FFF2-40B4-BE49-F238E27FC236}">
                <a16:creationId xmlns:a16="http://schemas.microsoft.com/office/drawing/2014/main" id="{AF858B54-4061-B7E1-83F2-54A3FFA79C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210" y="102394"/>
            <a:ext cx="3807077" cy="4926806"/>
          </a:xfrm>
          <a:prstGeom prst="rect">
            <a:avLst/>
          </a:prstGeom>
        </p:spPr>
      </p:pic>
    </p:spTree>
    <p:extLst>
      <p:ext uri="{BB962C8B-B14F-4D97-AF65-F5344CB8AC3E}">
        <p14:creationId xmlns:p14="http://schemas.microsoft.com/office/powerpoint/2010/main" val="2685900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63B81-1F0B-2229-DE18-0DF8FDDC30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91E7CA-3BDE-E953-7D0E-7556A0042A8A}"/>
              </a:ext>
            </a:extLst>
          </p:cNvPr>
          <p:cNvSpPr>
            <a:spLocks noGrp="1"/>
          </p:cNvSpPr>
          <p:nvPr>
            <p:ph type="title"/>
          </p:nvPr>
        </p:nvSpPr>
        <p:spPr>
          <a:xfrm>
            <a:off x="628650" y="114300"/>
            <a:ext cx="7886700" cy="685800"/>
          </a:xfrm>
        </p:spPr>
        <p:txBody>
          <a:bodyPr anchor="ctr">
            <a:normAutofit/>
          </a:bodyPr>
          <a:lstStyle/>
          <a:p>
            <a:pPr algn="ctr"/>
            <a:r>
              <a:rPr lang="en-US" dirty="0"/>
              <a:t>The AT Act Summarized</a:t>
            </a:r>
          </a:p>
        </p:txBody>
      </p:sp>
      <p:sp>
        <p:nvSpPr>
          <p:cNvPr id="7" name="Slide Number Placeholder 6">
            <a:extLst>
              <a:ext uri="{FF2B5EF4-FFF2-40B4-BE49-F238E27FC236}">
                <a16:creationId xmlns:a16="http://schemas.microsoft.com/office/drawing/2014/main" id="{55097EC7-9FD6-DAF2-7B46-0582483B8DC2}"/>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59</a:t>
            </a:fld>
            <a:endParaRPr lang="en-US">
              <a:solidFill>
                <a:srgbClr val="000000"/>
              </a:solidFill>
              <a:latin typeface="Calibri"/>
            </a:endParaRPr>
          </a:p>
        </p:txBody>
      </p:sp>
      <p:sp>
        <p:nvSpPr>
          <p:cNvPr id="6" name="Content Placeholder 7">
            <a:extLst>
              <a:ext uri="{FF2B5EF4-FFF2-40B4-BE49-F238E27FC236}">
                <a16:creationId xmlns:a16="http://schemas.microsoft.com/office/drawing/2014/main" id="{437B9D7B-130D-5F6B-E961-AB129F7DBDA5}"/>
              </a:ext>
            </a:extLst>
          </p:cNvPr>
          <p:cNvSpPr>
            <a:spLocks noGrp="1"/>
          </p:cNvSpPr>
          <p:nvPr>
            <p:ph idx="1"/>
          </p:nvPr>
        </p:nvSpPr>
        <p:spPr>
          <a:xfrm>
            <a:off x="346435" y="930729"/>
            <a:ext cx="8079107" cy="4212772"/>
          </a:xfrm>
          <a:noFill/>
        </p:spPr>
        <p:txBody>
          <a:bodyPr>
            <a:normAutofit/>
          </a:bodyPr>
          <a:lstStyle/>
          <a:p>
            <a:pPr marL="0" indent="0" eaLnBrk="0" fontAlgn="base" hangingPunct="0">
              <a:lnSpc>
                <a:spcPct val="150000"/>
              </a:lnSpc>
              <a:spcBef>
                <a:spcPct val="0"/>
              </a:spcBef>
              <a:spcAft>
                <a:spcPct val="0"/>
              </a:spcAft>
              <a:buClrTx/>
              <a:buNone/>
            </a:pPr>
            <a:r>
              <a:rPr lang="en-US" altLang="en-US" sz="2100" dirty="0">
                <a:latin typeface="Arial" panose="020B0604020202020204" pitchFamily="34" charset="0"/>
              </a:rPr>
              <a:t>AT Act Programs:</a:t>
            </a:r>
          </a:p>
          <a:p>
            <a:pPr marL="0" indent="0" eaLnBrk="0" fontAlgn="base" hangingPunct="0">
              <a:spcBef>
                <a:spcPct val="0"/>
              </a:spcBef>
              <a:spcAft>
                <a:spcPct val="0"/>
              </a:spcAft>
              <a:buClrTx/>
              <a:buFontTx/>
              <a:buChar char="•"/>
            </a:pPr>
            <a:r>
              <a:rPr lang="en-US" altLang="en-US" sz="2100" b="1" dirty="0">
                <a:latin typeface="Arial" panose="020B0604020202020204" pitchFamily="34" charset="0"/>
              </a:rPr>
              <a:t>Increase awareness</a:t>
            </a:r>
            <a:r>
              <a:rPr lang="en-US" altLang="en-US" sz="2100" dirty="0">
                <a:latin typeface="Arial" panose="020B0604020202020204" pitchFamily="34" charset="0"/>
              </a:rPr>
              <a:t> of AT.</a:t>
            </a:r>
          </a:p>
          <a:p>
            <a:pPr marL="0" indent="0" eaLnBrk="0" fontAlgn="base" hangingPunct="0">
              <a:spcBef>
                <a:spcPct val="0"/>
              </a:spcBef>
              <a:spcAft>
                <a:spcPct val="0"/>
              </a:spcAft>
              <a:buClrTx/>
              <a:buFontTx/>
              <a:buChar char="•"/>
            </a:pPr>
            <a:endParaRPr lang="en-US" altLang="en-US" sz="2100" dirty="0">
              <a:latin typeface="Arial" panose="020B0604020202020204" pitchFamily="34" charset="0"/>
            </a:endParaRPr>
          </a:p>
          <a:p>
            <a:pPr marL="0" indent="0" eaLnBrk="0" fontAlgn="base" hangingPunct="0">
              <a:spcBef>
                <a:spcPct val="0"/>
              </a:spcBef>
              <a:spcAft>
                <a:spcPct val="0"/>
              </a:spcAft>
              <a:buClrTx/>
              <a:buFontTx/>
              <a:buChar char="•"/>
            </a:pPr>
            <a:r>
              <a:rPr lang="en-US" altLang="en-US" sz="2100" b="1" dirty="0">
                <a:latin typeface="Arial" panose="020B0604020202020204" pitchFamily="34" charset="0"/>
              </a:rPr>
              <a:t>Provide access</a:t>
            </a:r>
            <a:r>
              <a:rPr lang="en-US" altLang="en-US" sz="2100" dirty="0">
                <a:latin typeface="Arial" panose="020B0604020202020204" pitchFamily="34" charset="0"/>
              </a:rPr>
              <a:t> to AT devices through demonstrations, loans, and reutilization programs.</a:t>
            </a:r>
          </a:p>
          <a:p>
            <a:pPr marL="0" indent="0" eaLnBrk="0" fontAlgn="base" hangingPunct="0">
              <a:spcBef>
                <a:spcPct val="0"/>
              </a:spcBef>
              <a:spcAft>
                <a:spcPct val="0"/>
              </a:spcAft>
              <a:buClrTx/>
              <a:buFontTx/>
              <a:buChar char="•"/>
            </a:pPr>
            <a:endParaRPr lang="en-US" altLang="en-US" sz="2100" dirty="0">
              <a:latin typeface="Arial" panose="020B0604020202020204" pitchFamily="34" charset="0"/>
            </a:endParaRPr>
          </a:p>
          <a:p>
            <a:pPr marL="0" indent="0" eaLnBrk="0" fontAlgn="base" hangingPunct="0">
              <a:spcBef>
                <a:spcPct val="0"/>
              </a:spcBef>
              <a:spcAft>
                <a:spcPct val="0"/>
              </a:spcAft>
              <a:buClrTx/>
              <a:buFontTx/>
              <a:buChar char="•"/>
            </a:pPr>
            <a:r>
              <a:rPr lang="en-US" altLang="en-US" sz="2100" b="1" dirty="0">
                <a:latin typeface="Arial" panose="020B0604020202020204" pitchFamily="34" charset="0"/>
              </a:rPr>
              <a:t>Help individuals acquire</a:t>
            </a:r>
            <a:r>
              <a:rPr lang="en-US" altLang="en-US" sz="2100" dirty="0">
                <a:latin typeface="Arial" panose="020B0604020202020204" pitchFamily="34" charset="0"/>
              </a:rPr>
              <a:t> AT through various financing options and support.</a:t>
            </a:r>
          </a:p>
          <a:p>
            <a:pPr marL="0" indent="0" eaLnBrk="0" fontAlgn="base" hangingPunct="0">
              <a:spcBef>
                <a:spcPct val="0"/>
              </a:spcBef>
              <a:spcAft>
                <a:spcPct val="0"/>
              </a:spcAft>
              <a:buClrTx/>
              <a:buFontTx/>
              <a:buChar char="•"/>
            </a:pPr>
            <a:endParaRPr lang="en-US" altLang="en-US" sz="2100" dirty="0">
              <a:latin typeface="Arial" panose="020B0604020202020204" pitchFamily="34" charset="0"/>
            </a:endParaRPr>
          </a:p>
          <a:p>
            <a:pPr marL="0" indent="0" eaLnBrk="0" fontAlgn="base" hangingPunct="0">
              <a:spcBef>
                <a:spcPct val="0"/>
              </a:spcBef>
              <a:spcAft>
                <a:spcPct val="0"/>
              </a:spcAft>
              <a:buClrTx/>
              <a:buFontTx/>
              <a:buChar char="•"/>
            </a:pPr>
            <a:r>
              <a:rPr lang="en-US" altLang="en-US" sz="2100" b="1" dirty="0">
                <a:latin typeface="Arial" panose="020B0604020202020204" pitchFamily="34" charset="0"/>
              </a:rPr>
              <a:t>Offer training and technical assistance</a:t>
            </a:r>
            <a:r>
              <a:rPr lang="en-US" altLang="en-US" sz="2100" dirty="0">
                <a:latin typeface="Arial" panose="020B0604020202020204" pitchFamily="34" charset="0"/>
              </a:rPr>
              <a:t> on the use and benefits of AT to individuals with disabilities, their families, and professionals.</a:t>
            </a:r>
          </a:p>
        </p:txBody>
      </p:sp>
    </p:spTree>
    <p:extLst>
      <p:ext uri="{BB962C8B-B14F-4D97-AF65-F5344CB8AC3E}">
        <p14:creationId xmlns:p14="http://schemas.microsoft.com/office/powerpoint/2010/main" val="1699434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425E6-2AC9-6D9C-FE26-F9BC0BAFF34E}"/>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BFD13CBC-F7A4-AC88-E7C0-FB7BC3E33C92}"/>
              </a:ext>
              <a:ext uri="{C183D7F6-B498-43B3-948B-1728B52AA6E4}">
                <adec:decorative xmlns:adec="http://schemas.microsoft.com/office/drawing/2017/decorative" val="1"/>
              </a:ext>
            </a:extLst>
          </p:cNvPr>
          <p:cNvSpPr/>
          <p:nvPr/>
        </p:nvSpPr>
        <p:spPr>
          <a:xfrm>
            <a:off x="0" y="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sz="900"/>
          </a:p>
        </p:txBody>
      </p:sp>
      <p:sp>
        <p:nvSpPr>
          <p:cNvPr id="4" name="Freeform 4">
            <a:extLst>
              <a:ext uri="{FF2B5EF4-FFF2-40B4-BE49-F238E27FC236}">
                <a16:creationId xmlns:a16="http://schemas.microsoft.com/office/drawing/2014/main" id="{BD282F36-7329-46C9-BA1F-988DFA34D2C3}"/>
              </a:ext>
              <a:ext uri="{C183D7F6-B498-43B3-948B-1728B52AA6E4}">
                <adec:decorative xmlns:adec="http://schemas.microsoft.com/office/drawing/2017/decorative" val="1"/>
              </a:ext>
            </a:extLst>
          </p:cNvPr>
          <p:cNvSpPr/>
          <p:nvPr/>
        </p:nvSpPr>
        <p:spPr>
          <a:xfrm>
            <a:off x="377385" y="497074"/>
            <a:ext cx="5935043" cy="4295419"/>
          </a:xfrm>
          <a:prstGeom prst="round2DiagRect">
            <a:avLst/>
          </a:prstGeom>
          <a:solidFill>
            <a:schemeClr val="tx2">
              <a:lumMod val="50000"/>
            </a:schemeClr>
          </a:solidFill>
          <a:scene3d>
            <a:camera prst="orthographicFront"/>
            <a:lightRig rig="threePt" dir="t"/>
          </a:scene3d>
          <a:sp3d>
            <a:bevelT w="19050"/>
            <a:bevelB w="19050"/>
          </a:sp3d>
        </p:spPr>
        <p:txBody>
          <a:bodyPr/>
          <a:lstStyle/>
          <a:p>
            <a:endParaRPr lang="en-US" sz="900" dirty="0"/>
          </a:p>
        </p:txBody>
      </p:sp>
      <p:sp>
        <p:nvSpPr>
          <p:cNvPr id="10" name="TextBox 10">
            <a:extLst>
              <a:ext uri="{FF2B5EF4-FFF2-40B4-BE49-F238E27FC236}">
                <a16:creationId xmlns:a16="http://schemas.microsoft.com/office/drawing/2014/main" id="{32FC3F97-2C41-7784-4130-103700406C4D}"/>
              </a:ext>
            </a:extLst>
          </p:cNvPr>
          <p:cNvSpPr txBox="1">
            <a:spLocks noGrp="1"/>
          </p:cNvSpPr>
          <p:nvPr>
            <p:ph type="title" idx="4294967295"/>
          </p:nvPr>
        </p:nvSpPr>
        <p:spPr>
          <a:xfrm>
            <a:off x="661351" y="1826824"/>
            <a:ext cx="5504138" cy="123110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rgbClr val="FFFFFF"/>
                </a:solidFill>
                <a:effectLst/>
                <a:uLnTx/>
                <a:uFillTx/>
                <a:latin typeface="Cerebri Bold" panose="020B0604020202020204" charset="0"/>
                <a:ea typeface="Helvetica World"/>
                <a:cs typeface="Helvetica World"/>
                <a:sym typeface="Helvetica World"/>
              </a:rPr>
              <a:t>POLL</a:t>
            </a:r>
          </a:p>
        </p:txBody>
      </p:sp>
      <p:pic>
        <p:nvPicPr>
          <p:cNvPr id="17" name="Picture 16">
            <a:extLst>
              <a:ext uri="{FF2B5EF4-FFF2-40B4-BE49-F238E27FC236}">
                <a16:creationId xmlns:a16="http://schemas.microsoft.com/office/drawing/2014/main" id="{C68E6549-D2F7-B422-255A-F6131C97EB5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165489" y="-350016"/>
            <a:ext cx="3125450" cy="2553483"/>
          </a:xfrm>
          <a:prstGeom prst="rect">
            <a:avLst/>
          </a:prstGeom>
        </p:spPr>
      </p:pic>
      <p:sp>
        <p:nvSpPr>
          <p:cNvPr id="18" name="TextBox 8">
            <a:extLst>
              <a:ext uri="{FF2B5EF4-FFF2-40B4-BE49-F238E27FC236}">
                <a16:creationId xmlns:a16="http://schemas.microsoft.com/office/drawing/2014/main" id="{64A9F8DD-A7D2-190E-C995-EAE184C819A6}"/>
              </a:ext>
            </a:extLst>
          </p:cNvPr>
          <p:cNvSpPr txBox="1"/>
          <p:nvPr/>
        </p:nvSpPr>
        <p:spPr>
          <a:xfrm>
            <a:off x="7042356" y="3628395"/>
            <a:ext cx="1371716" cy="487313"/>
          </a:xfrm>
          <a:prstGeom prst="rect">
            <a:avLst/>
          </a:prstGeom>
        </p:spPr>
        <p:txBody>
          <a:bodyPr wrap="square" lIns="0" tIns="0" rIns="0" bIns="0" rtlCol="0" anchor="t">
            <a:spAutoFit/>
          </a:bodyPr>
          <a:lstStyle/>
          <a:p>
            <a:pPr algn="ctr">
              <a:lnSpc>
                <a:spcPts val="1920"/>
              </a:lnSpc>
            </a:pPr>
            <a:r>
              <a:rPr lang="en-US" sz="1600" b="1" u="sng" dirty="0">
                <a:latin typeface="Cerebri Bold" panose="020B0604020202020204" charset="0"/>
                <a:ea typeface="Calibri (MS)"/>
                <a:cs typeface="Calibri (MS)"/>
                <a:sym typeface="Calibri (MS)"/>
                <a:hlinkClick r:id="rId5" tooltip="http://www.ataporg.org/">
                  <a:extLst>
                    <a:ext uri="{A12FA001-AC4F-418D-AE19-62706E023703}">
                      <ahyp:hlinkClr xmlns:ahyp="http://schemas.microsoft.com/office/drawing/2018/hyperlinkcolor" val="tx"/>
                    </a:ext>
                  </a:extLst>
                </a:hlinkClick>
              </a:rPr>
              <a:t>at3center.net</a:t>
            </a:r>
          </a:p>
          <a:p>
            <a:pPr algn="ctr">
              <a:lnSpc>
                <a:spcPts val="1920"/>
              </a:lnSpc>
            </a:pPr>
            <a:r>
              <a:rPr lang="en-US" sz="1600" b="1" u="sng" dirty="0">
                <a:latin typeface="Cerebri Bold" panose="020B0604020202020204" charset="0"/>
                <a:ea typeface="Calibri (MS)"/>
                <a:cs typeface="Calibri (MS)"/>
                <a:sym typeface="Calibri (MS)"/>
                <a:hlinkClick r:id="rId5" tooltip="http://www.ataporg.org/">
                  <a:extLst>
                    <a:ext uri="{A12FA001-AC4F-418D-AE19-62706E023703}">
                      <ahyp:hlinkClr xmlns:ahyp="http://schemas.microsoft.com/office/drawing/2018/hyperlinkcolor" val="tx"/>
                    </a:ext>
                  </a:extLst>
                </a:hlinkClick>
              </a:rPr>
              <a:t>ataporg.org</a:t>
            </a:r>
          </a:p>
        </p:txBody>
      </p:sp>
      <p:grpSp>
        <p:nvGrpSpPr>
          <p:cNvPr id="19" name="Group 4" descr="ATAP AT3 Logo surrounded by a 4 color square of various blues and red">
            <a:extLst>
              <a:ext uri="{FF2B5EF4-FFF2-40B4-BE49-F238E27FC236}">
                <a16:creationId xmlns:a16="http://schemas.microsoft.com/office/drawing/2014/main" id="{E03EA00B-076F-44A9-8F54-F5C47C324B4F}"/>
              </a:ext>
            </a:extLst>
          </p:cNvPr>
          <p:cNvGrpSpPr/>
          <p:nvPr/>
        </p:nvGrpSpPr>
        <p:grpSpPr>
          <a:xfrm>
            <a:off x="7194861" y="2382578"/>
            <a:ext cx="1066705" cy="1066705"/>
            <a:chOff x="0" y="0"/>
            <a:chExt cx="2919253" cy="2919253"/>
          </a:xfrm>
        </p:grpSpPr>
        <p:sp>
          <p:nvSpPr>
            <p:cNvPr id="20" name="Freeform 5" descr="ATAP AT3 Logo with a four colored square surrounding it.">
              <a:extLst>
                <a:ext uri="{FF2B5EF4-FFF2-40B4-BE49-F238E27FC236}">
                  <a16:creationId xmlns:a16="http://schemas.microsoft.com/office/drawing/2014/main" id="{DFD8402A-8DA6-E7DD-1A72-4968F176B869}"/>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6"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alibri"/>
              </a:endParaRPr>
            </a:p>
          </p:txBody>
        </p:sp>
      </p:grpSp>
    </p:spTree>
    <p:extLst>
      <p:ext uri="{BB962C8B-B14F-4D97-AF65-F5344CB8AC3E}">
        <p14:creationId xmlns:p14="http://schemas.microsoft.com/office/powerpoint/2010/main" val="51971943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B0D72-125E-B7B7-01C8-8CE8B416233F}"/>
              </a:ext>
            </a:extLst>
          </p:cNvPr>
          <p:cNvSpPr>
            <a:spLocks noGrp="1"/>
          </p:cNvSpPr>
          <p:nvPr>
            <p:ph type="title"/>
          </p:nvPr>
        </p:nvSpPr>
        <p:spPr>
          <a:xfrm>
            <a:off x="261554" y="92373"/>
            <a:ext cx="6908824" cy="994172"/>
          </a:xfrm>
        </p:spPr>
        <p:txBody>
          <a:bodyPr/>
          <a:lstStyle/>
          <a:p>
            <a:r>
              <a:rPr lang="en-US" b="1" dirty="0">
                <a:solidFill>
                  <a:srgbClr val="7030A0"/>
                </a:solidFill>
                <a:latin typeface="+mn-lt"/>
              </a:rPr>
              <a:t>CT Tech Act Project</a:t>
            </a:r>
          </a:p>
        </p:txBody>
      </p:sp>
      <p:sp>
        <p:nvSpPr>
          <p:cNvPr id="8" name="Rectangle 7">
            <a:extLst>
              <a:ext uri="{FF2B5EF4-FFF2-40B4-BE49-F238E27FC236}">
                <a16:creationId xmlns:a16="http://schemas.microsoft.com/office/drawing/2014/main" id="{B1179D28-F063-C1BA-5E54-56087BC98A74}"/>
              </a:ext>
            </a:extLst>
          </p:cNvPr>
          <p:cNvSpPr/>
          <p:nvPr/>
        </p:nvSpPr>
        <p:spPr>
          <a:xfrm>
            <a:off x="4322989" y="1182588"/>
            <a:ext cx="4286251" cy="3600986"/>
          </a:xfrm>
          <a:prstGeom prst="rect">
            <a:avLst/>
          </a:prstGeom>
        </p:spPr>
        <p:txBody>
          <a:bodyPr wrap="square">
            <a:spAutoFit/>
          </a:bodyPr>
          <a:lstStyle/>
          <a:p>
            <a:pPr marL="205740" lvl="2" defTabSz="685800">
              <a:buClr>
                <a:prstClr val="black"/>
              </a:buClr>
              <a:buSzPct val="85000"/>
              <a:defRPr/>
            </a:pPr>
            <a:r>
              <a:rPr lang="en-US" sz="3000" b="1" dirty="0">
                <a:solidFill>
                  <a:prstClr val="black"/>
                </a:solidFill>
                <a:latin typeface="Calibri" panose="020F0502020204030204"/>
                <a:cs typeface="Arial"/>
                <a:sym typeface="Cabin"/>
              </a:rPr>
              <a:t>Mission: </a:t>
            </a:r>
            <a:endParaRPr lang="en-US" sz="2475" b="1" dirty="0">
              <a:solidFill>
                <a:prstClr val="black"/>
              </a:solidFill>
              <a:latin typeface="Calibri" panose="020F0502020204030204"/>
              <a:cs typeface="Arial"/>
              <a:sym typeface="Cabin"/>
            </a:endParaRPr>
          </a:p>
          <a:p>
            <a:pPr marL="205740" lvl="2" defTabSz="685800">
              <a:buClr>
                <a:prstClr val="black"/>
              </a:buClr>
              <a:buSzPct val="85000"/>
              <a:defRPr/>
            </a:pPr>
            <a:r>
              <a:rPr lang="en-US" sz="2475" b="1" dirty="0">
                <a:solidFill>
                  <a:prstClr val="black"/>
                </a:solidFill>
                <a:latin typeface="Calibri" panose="020F0502020204030204"/>
                <a:cs typeface="Arial"/>
              </a:rPr>
              <a:t>To increase independence and improve the lives of individuals with disabilities through increased access to Assistive Technology for work, school and community living.</a:t>
            </a:r>
          </a:p>
          <a:p>
            <a:pPr marL="342900" lvl="2" indent="-137160" defTabSz="685800">
              <a:buClr>
                <a:prstClr val="black"/>
              </a:buClr>
              <a:buSzPct val="85000"/>
              <a:buFont typeface="Arial" pitchFamily="34" charset="0"/>
              <a:buChar char="•"/>
              <a:defRPr/>
            </a:pPr>
            <a:endParaRPr lang="en-US" sz="2475" b="1" dirty="0">
              <a:solidFill>
                <a:prstClr val="black"/>
              </a:solidFill>
              <a:latin typeface="Calibri" panose="020F0502020204030204" pitchFamily="34" charset="0"/>
              <a:ea typeface="Arial"/>
              <a:cs typeface="Arial"/>
              <a:sym typeface="Arial"/>
            </a:endParaRPr>
          </a:p>
        </p:txBody>
      </p:sp>
      <p:pic>
        <p:nvPicPr>
          <p:cNvPr id="6" name="Picture 5" descr="Arlene and Muriel at table with old CT Tech Act Project logo on tablecloth, variety of AT devices on top.">
            <a:extLst>
              <a:ext uri="{FF2B5EF4-FFF2-40B4-BE49-F238E27FC236}">
                <a16:creationId xmlns:a16="http://schemas.microsoft.com/office/drawing/2014/main" id="{DA17C37F-F98C-C555-9661-418EE7468A82}"/>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 y="1182588"/>
            <a:ext cx="4414360" cy="3770376"/>
          </a:xfrm>
          <a:prstGeom prst="rect">
            <a:avLst/>
          </a:prstGeom>
        </p:spPr>
      </p:pic>
      <p:sp>
        <p:nvSpPr>
          <p:cNvPr id="3" name="Slide Number Placeholder 6">
            <a:extLst>
              <a:ext uri="{FF2B5EF4-FFF2-40B4-BE49-F238E27FC236}">
                <a16:creationId xmlns:a16="http://schemas.microsoft.com/office/drawing/2014/main" id="{31C838BE-6236-3BBE-662F-92C31FDE0EC2}"/>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60</a:t>
            </a:fld>
            <a:endParaRPr lang="en-US" dirty="0">
              <a:solidFill>
                <a:srgbClr val="000000"/>
              </a:solidFill>
              <a:latin typeface="Calibri"/>
            </a:endParaRPr>
          </a:p>
        </p:txBody>
      </p:sp>
      <p:pic>
        <p:nvPicPr>
          <p:cNvPr id="5" name="Content Placeholder 4">
            <a:extLst>
              <a:ext uri="{FF2B5EF4-FFF2-40B4-BE49-F238E27FC236}">
                <a16:creationId xmlns:a16="http://schemas.microsoft.com/office/drawing/2014/main" id="{8985CED3-6A39-1B49-721C-F9E37712AB41}"/>
              </a:ext>
              <a:ext uri="{C183D7F6-B498-43B3-948B-1728B52AA6E4}">
                <adec:decorative xmlns:adec="http://schemas.microsoft.com/office/drawing/2017/decorative" val="1"/>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0" y="4959350"/>
            <a:ext cx="9144000" cy="184150"/>
          </a:xfrm>
        </p:spPr>
      </p:pic>
    </p:spTree>
    <p:extLst>
      <p:ext uri="{BB962C8B-B14F-4D97-AF65-F5344CB8AC3E}">
        <p14:creationId xmlns:p14="http://schemas.microsoft.com/office/powerpoint/2010/main" val="779920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B0D72-125E-B7B7-01C8-8CE8B416233F}"/>
              </a:ext>
            </a:extLst>
          </p:cNvPr>
          <p:cNvSpPr>
            <a:spLocks noGrp="1"/>
          </p:cNvSpPr>
          <p:nvPr>
            <p:ph type="title"/>
          </p:nvPr>
        </p:nvSpPr>
        <p:spPr>
          <a:xfrm>
            <a:off x="1063753" y="184151"/>
            <a:ext cx="6908824" cy="994172"/>
          </a:xfrm>
        </p:spPr>
        <p:txBody>
          <a:bodyPr>
            <a:normAutofit fontScale="90000"/>
          </a:bodyPr>
          <a:lstStyle/>
          <a:p>
            <a:r>
              <a:rPr lang="en-US" b="1" dirty="0">
                <a:solidFill>
                  <a:srgbClr val="7030A0"/>
                </a:solidFill>
                <a:latin typeface="+mn-lt"/>
              </a:rPr>
              <a:t>CT Tech Act Project AT Partners</a:t>
            </a:r>
          </a:p>
        </p:txBody>
      </p:sp>
      <p:pic>
        <p:nvPicPr>
          <p:cNvPr id="5" name="Content Placeholder 4">
            <a:extLst>
              <a:ext uri="{FF2B5EF4-FFF2-40B4-BE49-F238E27FC236}">
                <a16:creationId xmlns:a16="http://schemas.microsoft.com/office/drawing/2014/main" id="{8985CED3-6A39-1B49-721C-F9E37712AB41}"/>
              </a:ext>
              <a:ext uri="{C183D7F6-B498-43B3-948B-1728B52AA6E4}">
                <adec:decorative xmlns:adec="http://schemas.microsoft.com/office/drawing/2017/decorative" val="1"/>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0" y="4959350"/>
            <a:ext cx="9144000" cy="184150"/>
          </a:xfrm>
        </p:spPr>
      </p:pic>
      <p:sp>
        <p:nvSpPr>
          <p:cNvPr id="4" name="TextBox 3">
            <a:extLst>
              <a:ext uri="{FF2B5EF4-FFF2-40B4-BE49-F238E27FC236}">
                <a16:creationId xmlns:a16="http://schemas.microsoft.com/office/drawing/2014/main" id="{D61C76FE-A48B-7FB8-592E-2A556832FFB2}"/>
              </a:ext>
            </a:extLst>
          </p:cNvPr>
          <p:cNvSpPr txBox="1"/>
          <p:nvPr/>
        </p:nvSpPr>
        <p:spPr>
          <a:xfrm>
            <a:off x="850420" y="863245"/>
            <a:ext cx="7122157" cy="4811574"/>
          </a:xfrm>
          <a:prstGeom prst="rect">
            <a:avLst/>
          </a:prstGeom>
          <a:noFill/>
        </p:spPr>
        <p:txBody>
          <a:bodyPr wrap="square" numCol="1" rtlCol="0">
            <a:spAutoFit/>
          </a:bodyPr>
          <a:lstStyle/>
          <a:p>
            <a:pPr marL="638175" lvl="1" indent="-342900" defTabSz="685800">
              <a:buClr>
                <a:srgbClr val="0070C0"/>
              </a:buClr>
              <a:buSzPct val="100000"/>
              <a:buFont typeface="Arial" panose="020B0604020202020204" pitchFamily="34" charset="0"/>
              <a:buChar char="•"/>
            </a:pPr>
            <a:endParaRPr lang="en-US" dirty="0">
              <a:solidFill>
                <a:srgbClr val="242852"/>
              </a:solidFill>
              <a:latin typeface="Calibri" panose="020F0502020204030204" pitchFamily="34" charset="0"/>
              <a:sym typeface="Cabin"/>
            </a:endParaRPr>
          </a:p>
          <a:p>
            <a:pPr marL="638175" lvl="1" indent="-342900" defTabSz="685800">
              <a:buClr>
                <a:srgbClr val="7030A0"/>
              </a:buClr>
              <a:buSzPct val="100000"/>
              <a:buFont typeface="Arial" panose="020B0604020202020204" pitchFamily="34" charset="0"/>
              <a:buChar char="•"/>
            </a:pPr>
            <a:r>
              <a:rPr lang="en-US" sz="2400" dirty="0">
                <a:solidFill>
                  <a:srgbClr val="242852"/>
                </a:solidFill>
                <a:latin typeface="Calibri" panose="020F0502020204030204" pitchFamily="34" charset="0"/>
                <a:sym typeface="Cabin"/>
              </a:rPr>
              <a:t>ACES</a:t>
            </a:r>
          </a:p>
          <a:p>
            <a:pPr marL="638175" lvl="1" indent="-342900" defTabSz="685800">
              <a:buClr>
                <a:srgbClr val="7030A0"/>
              </a:buClr>
              <a:buSzPct val="100000"/>
              <a:buFont typeface="Arial" panose="020B0604020202020204" pitchFamily="34" charset="0"/>
              <a:buChar char="•"/>
            </a:pPr>
            <a:r>
              <a:rPr lang="en-US" sz="2400" dirty="0">
                <a:solidFill>
                  <a:srgbClr val="242852"/>
                </a:solidFill>
                <a:latin typeface="Calibri" panose="020F0502020204030204" pitchFamily="34" charset="0"/>
                <a:sym typeface="Cabin"/>
              </a:rPr>
              <a:t>CREC</a:t>
            </a:r>
          </a:p>
          <a:p>
            <a:pPr marL="638175" lvl="1" indent="-342900" defTabSz="685800">
              <a:buClr>
                <a:srgbClr val="7030A0"/>
              </a:buClr>
              <a:buSzPct val="100000"/>
              <a:buFont typeface="Arial" panose="020B0604020202020204" pitchFamily="34" charset="0"/>
              <a:buChar char="•"/>
            </a:pPr>
            <a:r>
              <a:rPr lang="en-US" sz="2400" dirty="0">
                <a:solidFill>
                  <a:srgbClr val="242852"/>
                </a:solidFill>
                <a:latin typeface="Calibri" panose="020F0502020204030204" pitchFamily="34" charset="0"/>
                <a:sym typeface="Cabin"/>
              </a:rPr>
              <a:t>EASTCONN</a:t>
            </a:r>
          </a:p>
          <a:p>
            <a:pPr marL="638175" lvl="1" indent="-342900" defTabSz="685800">
              <a:buClr>
                <a:srgbClr val="7030A0"/>
              </a:buClr>
              <a:buSzPct val="100000"/>
              <a:buFont typeface="Arial" panose="020B0604020202020204" pitchFamily="34" charset="0"/>
              <a:buChar char="•"/>
            </a:pPr>
            <a:r>
              <a:rPr lang="en-US" sz="2400" dirty="0">
                <a:solidFill>
                  <a:srgbClr val="242852"/>
                </a:solidFill>
                <a:latin typeface="Calibri" panose="020F0502020204030204" pitchFamily="34" charset="0"/>
                <a:sym typeface="Cabin"/>
              </a:rPr>
              <a:t>Meriden ATECH</a:t>
            </a:r>
          </a:p>
          <a:p>
            <a:pPr marL="638175" lvl="1" indent="-342900" defTabSz="685800">
              <a:buClr>
                <a:srgbClr val="7030A0"/>
              </a:buClr>
              <a:buSzPct val="100000"/>
              <a:buFont typeface="Arial" panose="020B0604020202020204" pitchFamily="34" charset="0"/>
              <a:buChar char="•"/>
            </a:pPr>
            <a:r>
              <a:rPr lang="en-US" sz="2400" dirty="0">
                <a:solidFill>
                  <a:srgbClr val="242852"/>
                </a:solidFill>
                <a:latin typeface="Calibri" panose="020F0502020204030204" pitchFamily="34" charset="0"/>
                <a:sym typeface="Cabin"/>
              </a:rPr>
              <a:t>NEAT Center</a:t>
            </a:r>
          </a:p>
          <a:p>
            <a:pPr marL="638175" lvl="1" indent="-342900" defTabSz="685800">
              <a:buClr>
                <a:srgbClr val="7030A0"/>
              </a:buClr>
              <a:buSzPct val="100000"/>
              <a:buFont typeface="Arial" panose="020B0604020202020204" pitchFamily="34" charset="0"/>
              <a:buChar char="•"/>
            </a:pPr>
            <a:r>
              <a:rPr lang="en-US" sz="2400" dirty="0">
                <a:solidFill>
                  <a:srgbClr val="242852"/>
                </a:solidFill>
                <a:latin typeface="Calibri" panose="020F0502020204030204" pitchFamily="34" charset="0"/>
                <a:sym typeface="Cabin"/>
              </a:rPr>
              <a:t>SERC</a:t>
            </a:r>
          </a:p>
          <a:p>
            <a:pPr marL="638175" lvl="1" indent="-342900" defTabSz="685800">
              <a:buClr>
                <a:srgbClr val="7030A0"/>
              </a:buClr>
              <a:buSzPct val="100000"/>
              <a:buFont typeface="Arial" panose="020B0604020202020204" pitchFamily="34" charset="0"/>
              <a:buChar char="•"/>
            </a:pPr>
            <a:r>
              <a:rPr lang="en-US" sz="2400" dirty="0">
                <a:solidFill>
                  <a:srgbClr val="242852"/>
                </a:solidFill>
                <a:latin typeface="Calibri" panose="020F0502020204030204" pitchFamily="34" charset="0"/>
                <a:sym typeface="Cabin"/>
              </a:rPr>
              <a:t>SCSU – Center for Assistive and Educational Technology</a:t>
            </a:r>
          </a:p>
          <a:p>
            <a:pPr marL="638175" lvl="1" indent="-342900" defTabSz="685800">
              <a:buClr>
                <a:srgbClr val="7030A0"/>
              </a:buClr>
              <a:buSzPct val="100000"/>
              <a:buFont typeface="Arial" panose="020B0604020202020204" pitchFamily="34" charset="0"/>
              <a:buChar char="•"/>
            </a:pPr>
            <a:r>
              <a:rPr lang="en-US" sz="2400" dirty="0">
                <a:solidFill>
                  <a:srgbClr val="242852"/>
                </a:solidFill>
                <a:latin typeface="Calibri" panose="020F0502020204030204" pitchFamily="34" charset="0"/>
                <a:sym typeface="Cabin"/>
              </a:rPr>
              <a:t>UCP of Eastern CT</a:t>
            </a:r>
          </a:p>
          <a:p>
            <a:pPr marL="638175" lvl="1" indent="-342900" defTabSz="685800">
              <a:spcBef>
                <a:spcPts val="413"/>
              </a:spcBef>
              <a:buClr>
                <a:srgbClr val="0070C0"/>
              </a:buClr>
              <a:buSzPct val="100000"/>
              <a:buFont typeface="Courier New" panose="02070309020205020404" pitchFamily="49" charset="0"/>
              <a:buChar char="o"/>
            </a:pPr>
            <a:endParaRPr lang="en-US" sz="2250" dirty="0">
              <a:solidFill>
                <a:srgbClr val="242852"/>
              </a:solidFill>
              <a:latin typeface="Calibri" panose="020F0502020204030204" pitchFamily="34" charset="0"/>
              <a:sym typeface="Cabin"/>
            </a:endParaRPr>
          </a:p>
          <a:p>
            <a:pPr marL="480060" lvl="1" indent="-184785" defTabSz="685800">
              <a:spcBef>
                <a:spcPts val="413"/>
              </a:spcBef>
              <a:buClr>
                <a:srgbClr val="629DD1"/>
              </a:buClr>
              <a:buSzPct val="100000"/>
              <a:buFont typeface="Verdana"/>
              <a:buChar char="◦"/>
            </a:pPr>
            <a:endParaRPr lang="en-US" sz="2250" dirty="0">
              <a:solidFill>
                <a:srgbClr val="242852"/>
              </a:solidFill>
              <a:latin typeface="Calibri" panose="020F0502020204030204" pitchFamily="34" charset="0"/>
              <a:sym typeface="Cabin"/>
            </a:endParaRPr>
          </a:p>
          <a:p>
            <a:pPr defTabSz="685800"/>
            <a:endParaRPr lang="en-US" sz="2100" dirty="0">
              <a:solidFill>
                <a:prstClr val="black"/>
              </a:solidFill>
              <a:latin typeface="Franklin Gothic Book"/>
            </a:endParaRPr>
          </a:p>
        </p:txBody>
      </p:sp>
      <p:sp>
        <p:nvSpPr>
          <p:cNvPr id="3" name="Slide Number Placeholder 6">
            <a:extLst>
              <a:ext uri="{FF2B5EF4-FFF2-40B4-BE49-F238E27FC236}">
                <a16:creationId xmlns:a16="http://schemas.microsoft.com/office/drawing/2014/main" id="{7F4033E2-9071-37E9-90B8-BE58BC746DFC}"/>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61</a:t>
            </a:fld>
            <a:endParaRPr lang="en-US" dirty="0">
              <a:solidFill>
                <a:srgbClr val="000000"/>
              </a:solidFill>
              <a:latin typeface="Calibri"/>
            </a:endParaRPr>
          </a:p>
        </p:txBody>
      </p:sp>
    </p:spTree>
    <p:extLst>
      <p:ext uri="{BB962C8B-B14F-4D97-AF65-F5344CB8AC3E}">
        <p14:creationId xmlns:p14="http://schemas.microsoft.com/office/powerpoint/2010/main" val="16110087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B0D72-125E-B7B7-01C8-8CE8B416233F}"/>
              </a:ext>
            </a:extLst>
          </p:cNvPr>
          <p:cNvSpPr>
            <a:spLocks noGrp="1"/>
          </p:cNvSpPr>
          <p:nvPr>
            <p:ph type="title"/>
          </p:nvPr>
        </p:nvSpPr>
        <p:spPr>
          <a:xfrm>
            <a:off x="1117588" y="328991"/>
            <a:ext cx="6908824" cy="994172"/>
          </a:xfrm>
        </p:spPr>
        <p:txBody>
          <a:bodyPr/>
          <a:lstStyle/>
          <a:p>
            <a:r>
              <a:rPr lang="en-US" b="1" dirty="0">
                <a:solidFill>
                  <a:srgbClr val="7030A0"/>
                </a:solidFill>
                <a:latin typeface="+mn-lt"/>
              </a:rPr>
              <a:t>AT &amp; Aging</a:t>
            </a:r>
          </a:p>
        </p:txBody>
      </p:sp>
      <p:pic>
        <p:nvPicPr>
          <p:cNvPr id="5" name="Content Placeholder 4">
            <a:extLst>
              <a:ext uri="{FF2B5EF4-FFF2-40B4-BE49-F238E27FC236}">
                <a16:creationId xmlns:a16="http://schemas.microsoft.com/office/drawing/2014/main" id="{8985CED3-6A39-1B49-721C-F9E37712AB41}"/>
              </a:ext>
              <a:ext uri="{C183D7F6-B498-43B3-948B-1728B52AA6E4}">
                <adec:decorative xmlns:adec="http://schemas.microsoft.com/office/drawing/2017/decorative" val="1"/>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0" y="4959350"/>
            <a:ext cx="9144000" cy="184150"/>
          </a:xfrm>
        </p:spPr>
      </p:pic>
      <p:sp>
        <p:nvSpPr>
          <p:cNvPr id="3" name="TextBox 2">
            <a:extLst>
              <a:ext uri="{FF2B5EF4-FFF2-40B4-BE49-F238E27FC236}">
                <a16:creationId xmlns:a16="http://schemas.microsoft.com/office/drawing/2014/main" id="{B6C269C6-4C84-4BFE-420F-33CF2ADCDD6B}"/>
              </a:ext>
            </a:extLst>
          </p:cNvPr>
          <p:cNvSpPr txBox="1"/>
          <p:nvPr/>
        </p:nvSpPr>
        <p:spPr>
          <a:xfrm>
            <a:off x="505778" y="1133134"/>
            <a:ext cx="7833551" cy="3554819"/>
          </a:xfrm>
          <a:prstGeom prst="rect">
            <a:avLst/>
          </a:prstGeom>
          <a:noFill/>
        </p:spPr>
        <p:txBody>
          <a:bodyPr wrap="square" rtlCol="0">
            <a:spAutoFit/>
          </a:bodyPr>
          <a:lstStyle/>
          <a:p>
            <a:pPr defTabSz="685800"/>
            <a:r>
              <a:rPr lang="en-US" sz="2250" b="1" dirty="0">
                <a:solidFill>
                  <a:prstClr val="black"/>
                </a:solidFill>
                <a:latin typeface="Calibri" panose="020F0502020204030204"/>
              </a:rPr>
              <a:t>AT can help aging adults live safely, independently, Age in Place, socialize, communicate, enjoy recreation, education and learning, participate in their communities, access telehealth, shop and so  much more!</a:t>
            </a:r>
          </a:p>
          <a:p>
            <a:pPr defTabSz="685800"/>
            <a:endParaRPr lang="en-US" sz="2250" b="1" dirty="0">
              <a:solidFill>
                <a:prstClr val="black"/>
              </a:solidFill>
              <a:latin typeface="Calibri" panose="020F0502020204030204"/>
            </a:endParaRPr>
          </a:p>
          <a:p>
            <a:pPr marL="257175" indent="-257175" defTabSz="685800">
              <a:buFont typeface="Arial" panose="020B0604020202020204" pitchFamily="34" charset="0"/>
              <a:buChar char="•"/>
            </a:pPr>
            <a:r>
              <a:rPr lang="en-US" sz="2250" b="1" dirty="0">
                <a:solidFill>
                  <a:prstClr val="black"/>
                </a:solidFill>
                <a:latin typeface="Calibri" panose="020F0502020204030204"/>
              </a:rPr>
              <a:t>Individualized approach: What works for one, may not work for another. </a:t>
            </a:r>
          </a:p>
          <a:p>
            <a:pPr marL="257175" indent="-257175" defTabSz="685800">
              <a:buFont typeface="Arial" panose="020B0604020202020204" pitchFamily="34" charset="0"/>
              <a:buChar char="•"/>
            </a:pPr>
            <a:r>
              <a:rPr lang="en-US" sz="2250" b="1" dirty="0">
                <a:solidFill>
                  <a:prstClr val="black"/>
                </a:solidFill>
                <a:latin typeface="Calibri" panose="020F0502020204030204"/>
              </a:rPr>
              <a:t>Family, friends, support people should be involved.</a:t>
            </a:r>
          </a:p>
          <a:p>
            <a:pPr marL="257175" indent="-257175" defTabSz="685800">
              <a:buFont typeface="Arial" panose="020B0604020202020204" pitchFamily="34" charset="0"/>
              <a:buChar char="•"/>
            </a:pPr>
            <a:r>
              <a:rPr lang="en-US" sz="2250" b="1" dirty="0">
                <a:solidFill>
                  <a:prstClr val="black"/>
                </a:solidFill>
                <a:latin typeface="Calibri" panose="020F0502020204030204"/>
              </a:rPr>
              <a:t>We don’t expect all professionals or family members to know what’s needed – that’s why we’re here to help.</a:t>
            </a:r>
          </a:p>
        </p:txBody>
      </p:sp>
      <p:sp>
        <p:nvSpPr>
          <p:cNvPr id="4" name="Slide Number Placeholder 6">
            <a:extLst>
              <a:ext uri="{FF2B5EF4-FFF2-40B4-BE49-F238E27FC236}">
                <a16:creationId xmlns:a16="http://schemas.microsoft.com/office/drawing/2014/main" id="{D2ECE8A7-D240-1803-02AD-03E8B83566D9}"/>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62</a:t>
            </a:fld>
            <a:endParaRPr lang="en-US" dirty="0">
              <a:solidFill>
                <a:srgbClr val="000000"/>
              </a:solidFill>
              <a:latin typeface="Calibri"/>
            </a:endParaRPr>
          </a:p>
        </p:txBody>
      </p:sp>
    </p:spTree>
    <p:extLst>
      <p:ext uri="{BB962C8B-B14F-4D97-AF65-F5344CB8AC3E}">
        <p14:creationId xmlns:p14="http://schemas.microsoft.com/office/powerpoint/2010/main" val="42690732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481AF-D717-4659-D22A-D5858F3630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195FD5-6819-364D-92E4-462F5C656184}"/>
              </a:ext>
            </a:extLst>
          </p:cNvPr>
          <p:cNvSpPr>
            <a:spLocks noGrp="1"/>
          </p:cNvSpPr>
          <p:nvPr>
            <p:ph type="title"/>
          </p:nvPr>
        </p:nvSpPr>
        <p:spPr>
          <a:xfrm>
            <a:off x="873119" y="204020"/>
            <a:ext cx="7397762" cy="994172"/>
          </a:xfrm>
        </p:spPr>
        <p:txBody>
          <a:bodyPr>
            <a:normAutofit fontScale="90000"/>
          </a:bodyPr>
          <a:lstStyle/>
          <a:p>
            <a:r>
              <a:rPr lang="en-US" b="1" dirty="0">
                <a:solidFill>
                  <a:srgbClr val="7030A0"/>
                </a:solidFill>
                <a:latin typeface="+mn-lt"/>
              </a:rPr>
              <a:t>CTTAP programs for Aging Adults</a:t>
            </a:r>
          </a:p>
        </p:txBody>
      </p:sp>
      <p:pic>
        <p:nvPicPr>
          <p:cNvPr id="5" name="Content Placeholder 4">
            <a:extLst>
              <a:ext uri="{FF2B5EF4-FFF2-40B4-BE49-F238E27FC236}">
                <a16:creationId xmlns:a16="http://schemas.microsoft.com/office/drawing/2014/main" id="{3C1D34FB-9F2D-0F2E-6654-BED7EAD0198A}"/>
              </a:ext>
              <a:ext uri="{C183D7F6-B498-43B3-948B-1728B52AA6E4}">
                <adec:decorative xmlns:adec="http://schemas.microsoft.com/office/drawing/2017/decorative" val="1"/>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0" y="4959350"/>
            <a:ext cx="9144000" cy="184150"/>
          </a:xfrm>
        </p:spPr>
      </p:pic>
      <p:sp>
        <p:nvSpPr>
          <p:cNvPr id="3" name="TextBox 2">
            <a:extLst>
              <a:ext uri="{FF2B5EF4-FFF2-40B4-BE49-F238E27FC236}">
                <a16:creationId xmlns:a16="http://schemas.microsoft.com/office/drawing/2014/main" id="{367D3E4C-2013-2E9E-39FE-3BB2CFD7CF1B}"/>
              </a:ext>
            </a:extLst>
          </p:cNvPr>
          <p:cNvSpPr txBox="1"/>
          <p:nvPr/>
        </p:nvSpPr>
        <p:spPr>
          <a:xfrm>
            <a:off x="473529" y="1198192"/>
            <a:ext cx="7865800" cy="4247317"/>
          </a:xfrm>
          <a:prstGeom prst="rect">
            <a:avLst/>
          </a:prstGeom>
          <a:noFill/>
        </p:spPr>
        <p:txBody>
          <a:bodyPr wrap="square" rtlCol="0">
            <a:spAutoFit/>
          </a:bodyPr>
          <a:lstStyle/>
          <a:p>
            <a:pPr defTabSz="685800"/>
            <a:r>
              <a:rPr lang="en-US" sz="2250" b="1" dirty="0">
                <a:solidFill>
                  <a:prstClr val="black"/>
                </a:solidFill>
                <a:latin typeface="Calibri" panose="020F0502020204030204"/>
              </a:rPr>
              <a:t>Since 2020, the CT Tech Act Project and our Bureau on Aging have partnered to provide programs that help both people with disabilities and our aging adults in CT. </a:t>
            </a:r>
          </a:p>
          <a:p>
            <a:pPr defTabSz="685800"/>
            <a:endParaRPr lang="en-US" sz="2250" b="1" dirty="0">
              <a:solidFill>
                <a:prstClr val="black"/>
              </a:solidFill>
              <a:latin typeface="Calibri" panose="020F0502020204030204"/>
            </a:endParaRPr>
          </a:p>
          <a:p>
            <a:pPr marL="685800" lvl="1" indent="-342900" defTabSz="685800">
              <a:buFont typeface="Arial" panose="020B0604020202020204" pitchFamily="34" charset="0"/>
              <a:buChar char="•"/>
            </a:pPr>
            <a:r>
              <a:rPr lang="en-US" sz="2250" b="1" dirty="0">
                <a:solidFill>
                  <a:prstClr val="black"/>
                </a:solidFill>
                <a:latin typeface="Calibri" panose="020F0502020204030204"/>
              </a:rPr>
              <a:t>CARES funding </a:t>
            </a:r>
            <a:r>
              <a:rPr lang="en-US" sz="2250" dirty="0">
                <a:solidFill>
                  <a:prstClr val="black"/>
                </a:solidFill>
                <a:latin typeface="Calibri" panose="020F0502020204030204"/>
                <a:sym typeface="Wingdings" panose="05000000000000000000" pitchFamily="2" charset="2"/>
              </a:rPr>
              <a:t></a:t>
            </a:r>
            <a:r>
              <a:rPr lang="en-US" sz="2250" dirty="0">
                <a:solidFill>
                  <a:prstClr val="black"/>
                </a:solidFill>
                <a:latin typeface="Calibri" panose="020F0502020204030204"/>
              </a:rPr>
              <a:t> Stay Connected Program</a:t>
            </a:r>
          </a:p>
          <a:p>
            <a:pPr marL="342900" lvl="1" defTabSz="685800"/>
            <a:endParaRPr lang="en-US" sz="2250" b="1" dirty="0">
              <a:solidFill>
                <a:prstClr val="black"/>
              </a:solidFill>
              <a:latin typeface="Calibri" panose="020F0502020204030204"/>
            </a:endParaRPr>
          </a:p>
          <a:p>
            <a:pPr marL="685800" lvl="1" indent="-342900" defTabSz="685800">
              <a:buFont typeface="Arial" panose="020B0604020202020204" pitchFamily="34" charset="0"/>
              <a:buChar char="•"/>
            </a:pPr>
            <a:r>
              <a:rPr lang="en-US" sz="2250" b="1" dirty="0">
                <a:solidFill>
                  <a:prstClr val="black"/>
                </a:solidFill>
                <a:latin typeface="Calibri" panose="020F0502020204030204"/>
              </a:rPr>
              <a:t>Public Health Workforce Funds, along with Older Americans Act Funds &amp; and ARPA </a:t>
            </a:r>
            <a:r>
              <a:rPr lang="en-US" sz="2250" b="1" dirty="0">
                <a:solidFill>
                  <a:prstClr val="black"/>
                </a:solidFill>
                <a:latin typeface="Calibri" panose="020F0502020204030204"/>
                <a:sym typeface="Wingdings" panose="05000000000000000000" pitchFamily="2" charset="2"/>
              </a:rPr>
              <a:t> </a:t>
            </a:r>
            <a:r>
              <a:rPr lang="en-US" sz="2250" dirty="0">
                <a:solidFill>
                  <a:prstClr val="black"/>
                </a:solidFill>
                <a:latin typeface="Calibri" panose="020F0502020204030204"/>
              </a:rPr>
              <a:t>Bridging the Digital Divide &amp; Virtual Senior Connections platform</a:t>
            </a:r>
            <a:endParaRPr lang="en-US" sz="2250" b="1" dirty="0">
              <a:solidFill>
                <a:prstClr val="black"/>
              </a:solidFill>
              <a:latin typeface="Calibri" panose="020F0502020204030204"/>
            </a:endParaRPr>
          </a:p>
          <a:p>
            <a:pPr marL="685800" lvl="1" indent="-342900" defTabSz="685800">
              <a:buFont typeface="Arial" panose="020B0604020202020204" pitchFamily="34" charset="0"/>
              <a:buChar char="•"/>
            </a:pPr>
            <a:endParaRPr lang="en-US" sz="2250" b="1" dirty="0">
              <a:solidFill>
                <a:prstClr val="black"/>
              </a:solidFill>
              <a:latin typeface="Calibri" panose="020F0502020204030204"/>
            </a:endParaRPr>
          </a:p>
          <a:p>
            <a:pPr marL="685800" lvl="1" indent="-342900" defTabSz="685800">
              <a:buFont typeface="Arial" panose="020B0604020202020204" pitchFamily="34" charset="0"/>
              <a:buChar char="•"/>
            </a:pPr>
            <a:endParaRPr lang="en-US" sz="2250" b="1" dirty="0">
              <a:solidFill>
                <a:prstClr val="black"/>
              </a:solidFill>
              <a:latin typeface="Calibri" panose="020F0502020204030204"/>
            </a:endParaRPr>
          </a:p>
          <a:p>
            <a:pPr marL="685800" lvl="1" indent="-342900" defTabSz="685800">
              <a:buFont typeface="Arial" panose="020B0604020202020204" pitchFamily="34" charset="0"/>
              <a:buChar char="•"/>
            </a:pPr>
            <a:endParaRPr lang="en-US" sz="2250" b="1" dirty="0">
              <a:solidFill>
                <a:prstClr val="black"/>
              </a:solidFill>
              <a:latin typeface="Calibri" panose="020F0502020204030204"/>
            </a:endParaRPr>
          </a:p>
        </p:txBody>
      </p:sp>
      <p:sp>
        <p:nvSpPr>
          <p:cNvPr id="4" name="Slide Number Placeholder 6">
            <a:extLst>
              <a:ext uri="{FF2B5EF4-FFF2-40B4-BE49-F238E27FC236}">
                <a16:creationId xmlns:a16="http://schemas.microsoft.com/office/drawing/2014/main" id="{2AAAC95A-8E86-F9D0-C654-4E496014E163}"/>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63</a:t>
            </a:fld>
            <a:endParaRPr lang="en-US" dirty="0">
              <a:solidFill>
                <a:srgbClr val="000000"/>
              </a:solidFill>
              <a:latin typeface="Calibri"/>
            </a:endParaRPr>
          </a:p>
        </p:txBody>
      </p:sp>
    </p:spTree>
    <p:extLst>
      <p:ext uri="{BB962C8B-B14F-4D97-AF65-F5344CB8AC3E}">
        <p14:creationId xmlns:p14="http://schemas.microsoft.com/office/powerpoint/2010/main" val="42232743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E3153-AA18-D803-4E51-CE7B27EA09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6F2BBA-132A-13D8-0101-0CFCF21F1532}"/>
              </a:ext>
            </a:extLst>
          </p:cNvPr>
          <p:cNvSpPr>
            <a:spLocks noGrp="1"/>
          </p:cNvSpPr>
          <p:nvPr>
            <p:ph type="title"/>
          </p:nvPr>
        </p:nvSpPr>
        <p:spPr>
          <a:xfrm>
            <a:off x="962351" y="102393"/>
            <a:ext cx="7552999" cy="994172"/>
          </a:xfrm>
        </p:spPr>
        <p:txBody>
          <a:bodyPr>
            <a:normAutofit fontScale="90000"/>
          </a:bodyPr>
          <a:lstStyle/>
          <a:p>
            <a:r>
              <a:rPr lang="en-US" b="1" dirty="0">
                <a:solidFill>
                  <a:srgbClr val="7030A0"/>
                </a:solidFill>
                <a:latin typeface="+mn-lt"/>
              </a:rPr>
              <a:t>Smart Home Assessment Center</a:t>
            </a:r>
          </a:p>
        </p:txBody>
      </p:sp>
      <p:pic>
        <p:nvPicPr>
          <p:cNvPr id="5" name="Content Placeholder 4">
            <a:extLst>
              <a:ext uri="{FF2B5EF4-FFF2-40B4-BE49-F238E27FC236}">
                <a16:creationId xmlns:a16="http://schemas.microsoft.com/office/drawing/2014/main" id="{27A18C84-7A19-CBCE-26C8-A209772B1790}"/>
              </a:ext>
              <a:ext uri="{C183D7F6-B498-43B3-948B-1728B52AA6E4}">
                <adec:decorative xmlns:adec="http://schemas.microsoft.com/office/drawing/2017/decorative" val="1"/>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0" y="4959350"/>
            <a:ext cx="9144000" cy="184150"/>
          </a:xfrm>
        </p:spPr>
      </p:pic>
      <p:sp>
        <p:nvSpPr>
          <p:cNvPr id="3" name="TextBox 2">
            <a:extLst>
              <a:ext uri="{FF2B5EF4-FFF2-40B4-BE49-F238E27FC236}">
                <a16:creationId xmlns:a16="http://schemas.microsoft.com/office/drawing/2014/main" id="{1187AC29-978D-23BE-9C27-972989372D1E}"/>
              </a:ext>
            </a:extLst>
          </p:cNvPr>
          <p:cNvSpPr txBox="1"/>
          <p:nvPr/>
        </p:nvSpPr>
        <p:spPr>
          <a:xfrm>
            <a:off x="4341769" y="1093873"/>
            <a:ext cx="4410674" cy="3970318"/>
          </a:xfrm>
          <a:prstGeom prst="rect">
            <a:avLst/>
          </a:prstGeom>
          <a:noFill/>
        </p:spPr>
        <p:txBody>
          <a:bodyPr wrap="square" rtlCol="0">
            <a:spAutoFit/>
          </a:bodyPr>
          <a:lstStyle/>
          <a:p>
            <a:pPr marL="342900" indent="-342900" defTabSz="685800">
              <a:buFont typeface="Arial" panose="020B0604020202020204" pitchFamily="34" charset="0"/>
              <a:buChar char="•"/>
            </a:pPr>
            <a:r>
              <a:rPr lang="en-US" sz="2100" dirty="0">
                <a:solidFill>
                  <a:prstClr val="black"/>
                </a:solidFill>
                <a:latin typeface="Calibri" panose="020F0502020204030204"/>
              </a:rPr>
              <a:t>Opened fall 2025 in Meriden, CT</a:t>
            </a:r>
          </a:p>
          <a:p>
            <a:pPr marL="342900" indent="-342900" defTabSz="685800">
              <a:buFont typeface="Arial" panose="020B0604020202020204" pitchFamily="34" charset="0"/>
              <a:buChar char="•"/>
            </a:pPr>
            <a:r>
              <a:rPr lang="en-US" sz="2100" dirty="0">
                <a:solidFill>
                  <a:prstClr val="black"/>
                </a:solidFill>
                <a:latin typeface="Calibri" panose="020F0502020204030204"/>
              </a:rPr>
              <a:t>A place for people with disabilities, older adults, professionals &amp; field staff and family members to visit and see / try out a host of Assistive &amp; adaptive Technology, smart home tech, and remote supports.</a:t>
            </a:r>
          </a:p>
          <a:p>
            <a:pPr marL="342900" indent="-342900" defTabSz="685800">
              <a:buFont typeface="Arial" panose="020B0604020202020204" pitchFamily="34" charset="0"/>
              <a:buChar char="•"/>
            </a:pPr>
            <a:r>
              <a:rPr lang="en-US" sz="2100" dirty="0">
                <a:solidFill>
                  <a:prstClr val="black"/>
                </a:solidFill>
                <a:latin typeface="Calibri" panose="020F0502020204030204"/>
              </a:rPr>
              <a:t>Goal: increase independence, improve safety in the home and for aging in place.</a:t>
            </a:r>
          </a:p>
          <a:p>
            <a:pPr marL="685800" lvl="1" indent="-342900" defTabSz="685800">
              <a:buFont typeface="Arial" panose="020B0604020202020204" pitchFamily="34" charset="0"/>
              <a:buChar char="•"/>
            </a:pPr>
            <a:endParaRPr lang="en-US" sz="2100" b="1" dirty="0">
              <a:solidFill>
                <a:prstClr val="black"/>
              </a:solidFill>
              <a:latin typeface="Calibri" panose="020F0502020204030204"/>
            </a:endParaRPr>
          </a:p>
          <a:p>
            <a:pPr marL="685800" lvl="1" indent="-342900" defTabSz="685800">
              <a:buFont typeface="Arial" panose="020B0604020202020204" pitchFamily="34" charset="0"/>
              <a:buChar char="•"/>
            </a:pPr>
            <a:endParaRPr lang="en-US" sz="2100" b="1" dirty="0">
              <a:solidFill>
                <a:prstClr val="black"/>
              </a:solidFill>
              <a:latin typeface="Calibri" panose="020F0502020204030204"/>
            </a:endParaRPr>
          </a:p>
        </p:txBody>
      </p:sp>
      <p:sp>
        <p:nvSpPr>
          <p:cNvPr id="4" name="Slide Number Placeholder 6">
            <a:extLst>
              <a:ext uri="{FF2B5EF4-FFF2-40B4-BE49-F238E27FC236}">
                <a16:creationId xmlns:a16="http://schemas.microsoft.com/office/drawing/2014/main" id="{B4454B04-4E3D-031E-E7DF-C86C205C140E}"/>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64</a:t>
            </a:fld>
            <a:endParaRPr lang="en-US" dirty="0">
              <a:solidFill>
                <a:srgbClr val="000000"/>
              </a:solidFill>
              <a:latin typeface="Calibri"/>
            </a:endParaRPr>
          </a:p>
        </p:txBody>
      </p:sp>
      <p:pic>
        <p:nvPicPr>
          <p:cNvPr id="6" name="Picture 5">
            <a:extLst>
              <a:ext uri="{FF2B5EF4-FFF2-40B4-BE49-F238E27FC236}">
                <a16:creationId xmlns:a16="http://schemas.microsoft.com/office/drawing/2014/main" id="{1CD993FD-370A-CFFD-3B4D-6816FA22E6B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0" y="1323163"/>
            <a:ext cx="4118884" cy="2805716"/>
          </a:xfrm>
          <a:prstGeom prst="rect">
            <a:avLst/>
          </a:prstGeom>
        </p:spPr>
      </p:pic>
    </p:spTree>
    <p:extLst>
      <p:ext uri="{BB962C8B-B14F-4D97-AF65-F5344CB8AC3E}">
        <p14:creationId xmlns:p14="http://schemas.microsoft.com/office/powerpoint/2010/main" val="214635232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3B925-F91A-079E-9225-4C21DBB224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9D2992-2732-81BA-C99A-FFD32172467E}"/>
              </a:ext>
            </a:extLst>
          </p:cNvPr>
          <p:cNvSpPr>
            <a:spLocks noGrp="1"/>
          </p:cNvSpPr>
          <p:nvPr>
            <p:ph type="title"/>
          </p:nvPr>
        </p:nvSpPr>
        <p:spPr>
          <a:xfrm>
            <a:off x="620870" y="0"/>
            <a:ext cx="7718457" cy="994172"/>
          </a:xfrm>
        </p:spPr>
        <p:txBody>
          <a:bodyPr>
            <a:normAutofit/>
          </a:bodyPr>
          <a:lstStyle/>
          <a:p>
            <a:r>
              <a:rPr lang="en-US" b="1" dirty="0">
                <a:solidFill>
                  <a:srgbClr val="7030A0"/>
                </a:solidFill>
                <a:latin typeface="+mn-lt"/>
              </a:rPr>
              <a:t>Conclusion – we’re here to help!</a:t>
            </a:r>
          </a:p>
        </p:txBody>
      </p:sp>
      <p:sp>
        <p:nvSpPr>
          <p:cNvPr id="3" name="TextBox 2">
            <a:extLst>
              <a:ext uri="{FF2B5EF4-FFF2-40B4-BE49-F238E27FC236}">
                <a16:creationId xmlns:a16="http://schemas.microsoft.com/office/drawing/2014/main" id="{4AFE4E56-A98A-4CBD-D8E1-05611D10199D}"/>
              </a:ext>
            </a:extLst>
          </p:cNvPr>
          <p:cNvSpPr txBox="1"/>
          <p:nvPr/>
        </p:nvSpPr>
        <p:spPr>
          <a:xfrm>
            <a:off x="473527" y="835698"/>
            <a:ext cx="7865800" cy="2862322"/>
          </a:xfrm>
          <a:prstGeom prst="rect">
            <a:avLst/>
          </a:prstGeom>
          <a:noFill/>
        </p:spPr>
        <p:txBody>
          <a:bodyPr wrap="square" rtlCol="0">
            <a:spAutoFit/>
          </a:bodyPr>
          <a:lstStyle/>
          <a:p>
            <a:pPr marL="342900" indent="-342900" defTabSz="685800">
              <a:buFont typeface="Arial" panose="020B0604020202020204" pitchFamily="34" charset="0"/>
              <a:buChar char="•"/>
            </a:pPr>
            <a:r>
              <a:rPr lang="en-US" sz="2250" b="1" dirty="0">
                <a:solidFill>
                  <a:prstClr val="black"/>
                </a:solidFill>
                <a:latin typeface="Calibri" panose="020F0502020204030204"/>
              </a:rPr>
              <a:t>The AT Act Programs are available in each state and US territory.</a:t>
            </a:r>
          </a:p>
          <a:p>
            <a:pPr marL="342900" indent="-342900" defTabSz="685800">
              <a:buFont typeface="Arial" panose="020B0604020202020204" pitchFamily="34" charset="0"/>
              <a:buChar char="•"/>
            </a:pPr>
            <a:r>
              <a:rPr lang="en-US" sz="2250" b="1" dirty="0">
                <a:solidFill>
                  <a:prstClr val="black"/>
                </a:solidFill>
                <a:latin typeface="Calibri" panose="020F0502020204030204"/>
              </a:rPr>
              <a:t>We work with individuals with disabilities of all ages, including aging adults (and family members)</a:t>
            </a:r>
          </a:p>
          <a:p>
            <a:pPr marL="342900" indent="-342900" defTabSz="685800">
              <a:buFont typeface="Arial" panose="020B0604020202020204" pitchFamily="34" charset="0"/>
              <a:buChar char="•"/>
            </a:pPr>
            <a:r>
              <a:rPr lang="en-US" sz="2250" b="1" dirty="0">
                <a:solidFill>
                  <a:prstClr val="black"/>
                </a:solidFill>
                <a:latin typeface="Calibri" panose="020F0502020204030204"/>
              </a:rPr>
              <a:t>We’re here to help - raise awareness, offer direct hands-on demos, device lending, training and more!</a:t>
            </a:r>
          </a:p>
          <a:p>
            <a:pPr marL="685800" lvl="1" indent="-342900" defTabSz="685800">
              <a:buFont typeface="Arial" panose="020B0604020202020204" pitchFamily="34" charset="0"/>
              <a:buChar char="•"/>
            </a:pPr>
            <a:endParaRPr lang="en-US" sz="2250" b="1" dirty="0">
              <a:solidFill>
                <a:prstClr val="black"/>
              </a:solidFill>
              <a:latin typeface="Calibri" panose="020F0502020204030204"/>
            </a:endParaRPr>
          </a:p>
          <a:p>
            <a:pPr marL="685800" lvl="1" indent="-342900" defTabSz="685800">
              <a:buFont typeface="Arial" panose="020B0604020202020204" pitchFamily="34" charset="0"/>
              <a:buChar char="•"/>
            </a:pPr>
            <a:endParaRPr lang="en-US" sz="2250" b="1" dirty="0">
              <a:solidFill>
                <a:prstClr val="black"/>
              </a:solidFill>
              <a:latin typeface="Calibri" panose="020F0502020204030204"/>
            </a:endParaRPr>
          </a:p>
        </p:txBody>
      </p:sp>
      <p:sp>
        <p:nvSpPr>
          <p:cNvPr id="4" name="Slide Number Placeholder 6">
            <a:extLst>
              <a:ext uri="{FF2B5EF4-FFF2-40B4-BE49-F238E27FC236}">
                <a16:creationId xmlns:a16="http://schemas.microsoft.com/office/drawing/2014/main" id="{E3798C55-44F0-C2E1-D513-6BD3DECF24A3}"/>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65</a:t>
            </a:fld>
            <a:endParaRPr lang="en-US" dirty="0">
              <a:solidFill>
                <a:srgbClr val="000000"/>
              </a:solidFill>
              <a:latin typeface="Calibri"/>
            </a:endParaRPr>
          </a:p>
        </p:txBody>
      </p:sp>
      <p:pic>
        <p:nvPicPr>
          <p:cNvPr id="7" name="Picture 6" descr="A child sitting in a wheelchair, in his school hallway, using a switch to independently move his wheelchair.">
            <a:extLst>
              <a:ext uri="{FF2B5EF4-FFF2-40B4-BE49-F238E27FC236}">
                <a16:creationId xmlns:a16="http://schemas.microsoft.com/office/drawing/2014/main" id="{BB7D68CA-382C-129C-9415-9D551CE8A6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96" y="3030220"/>
            <a:ext cx="1760702" cy="2113280"/>
          </a:xfrm>
          <a:prstGeom prst="rect">
            <a:avLst/>
          </a:prstGeom>
        </p:spPr>
      </p:pic>
      <p:pic>
        <p:nvPicPr>
          <p:cNvPr id="11" name="Picture 10" descr="A man in his first independent living apartment next to his Med Minder device that allows him to take meds and remain independent in his home.">
            <a:extLst>
              <a:ext uri="{FF2B5EF4-FFF2-40B4-BE49-F238E27FC236}">
                <a16:creationId xmlns:a16="http://schemas.microsoft.com/office/drawing/2014/main" id="{23B6D8A8-2605-8042-E1E7-BA8DC2FE3C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23470" y="3022909"/>
            <a:ext cx="2310196" cy="2127899"/>
          </a:xfrm>
          <a:prstGeom prst="rect">
            <a:avLst/>
          </a:prstGeom>
        </p:spPr>
      </p:pic>
      <p:pic>
        <p:nvPicPr>
          <p:cNvPr id="13" name="Picture 12" descr="A Bridging the Digital Divide consumer with low vision holding up her new iPad with accessibility features turned on so she can access the internet.">
            <a:extLst>
              <a:ext uri="{FF2B5EF4-FFF2-40B4-BE49-F238E27FC236}">
                <a16:creationId xmlns:a16="http://schemas.microsoft.com/office/drawing/2014/main" id="{6C65263A-456E-5F8C-9FEB-7B5A3749805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86339" y="3001923"/>
            <a:ext cx="2192226" cy="2169870"/>
          </a:xfrm>
          <a:prstGeom prst="rect">
            <a:avLst/>
          </a:prstGeom>
        </p:spPr>
      </p:pic>
    </p:spTree>
    <p:extLst>
      <p:ext uri="{BB962C8B-B14F-4D97-AF65-F5344CB8AC3E}">
        <p14:creationId xmlns:p14="http://schemas.microsoft.com/office/powerpoint/2010/main" val="74877207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851" y="672623"/>
            <a:ext cx="7886700" cy="994172"/>
          </a:xfrm>
        </p:spPr>
        <p:txBody>
          <a:bodyPr>
            <a:normAutofit/>
          </a:bodyPr>
          <a:lstStyle/>
          <a:p>
            <a:r>
              <a:rPr lang="en-US" sz="4000" b="1" dirty="0">
                <a:solidFill>
                  <a:srgbClr val="7030A0"/>
                </a:solidFill>
                <a:latin typeface="Calibri" panose="020F0502020204030204" pitchFamily="34" charset="0"/>
              </a:rPr>
              <a:t>Contact for CT:</a:t>
            </a:r>
            <a:endParaRPr lang="en-US" sz="4000" dirty="0">
              <a:solidFill>
                <a:srgbClr val="7030A0"/>
              </a:solidFill>
              <a:latin typeface="Calibri" panose="020F0502020204030204" pitchFamily="34" charset="0"/>
            </a:endParaRPr>
          </a:p>
        </p:txBody>
      </p:sp>
      <p:sp>
        <p:nvSpPr>
          <p:cNvPr id="3" name="Content Placeholder 2"/>
          <p:cNvSpPr>
            <a:spLocks noGrp="1"/>
          </p:cNvSpPr>
          <p:nvPr>
            <p:ph idx="1"/>
          </p:nvPr>
        </p:nvSpPr>
        <p:spPr>
          <a:xfrm>
            <a:off x="399241" y="1937939"/>
            <a:ext cx="3450431" cy="2818523"/>
          </a:xfrm>
        </p:spPr>
        <p:txBody>
          <a:bodyPr>
            <a:normAutofit/>
          </a:bodyPr>
          <a:lstStyle/>
          <a:p>
            <a:r>
              <a:rPr lang="en-US" sz="2250" b="1" dirty="0">
                <a:solidFill>
                  <a:schemeClr val="tx2"/>
                </a:solidFill>
                <a:latin typeface="Calibri" panose="020F0502020204030204" pitchFamily="34" charset="0"/>
                <a:hlinkClick r:id="rId4"/>
              </a:rPr>
              <a:t>Arlene.lugo@ct.gov</a:t>
            </a:r>
            <a:r>
              <a:rPr lang="en-US" sz="2250" b="1" dirty="0">
                <a:solidFill>
                  <a:schemeClr val="tx2"/>
                </a:solidFill>
                <a:latin typeface="Calibri" panose="020F0502020204030204" pitchFamily="34" charset="0"/>
              </a:rPr>
              <a:t> </a:t>
            </a:r>
          </a:p>
          <a:p>
            <a:r>
              <a:rPr lang="en-US" sz="2250" b="1" dirty="0">
                <a:latin typeface="Calibri" panose="020F0502020204030204" pitchFamily="34" charset="0"/>
              </a:rPr>
              <a:t>Call / Text: 860-803-0588</a:t>
            </a:r>
          </a:p>
          <a:p>
            <a:r>
              <a:rPr lang="en-US" sz="2250" b="1" dirty="0">
                <a:latin typeface="Calibri" panose="020F0502020204030204" pitchFamily="34" charset="0"/>
              </a:rPr>
              <a:t>Visit: </a:t>
            </a:r>
            <a:r>
              <a:rPr lang="en-US" sz="2250" b="1" dirty="0">
                <a:latin typeface="Calibri" panose="020F0502020204030204" pitchFamily="34" charset="0"/>
                <a:hlinkClick r:id="rId5"/>
              </a:rPr>
              <a:t>www.CTtechact.com</a:t>
            </a:r>
            <a:endParaRPr lang="en-US" sz="2250" b="1" dirty="0">
              <a:latin typeface="Calibri" panose="020F0502020204030204" pitchFamily="34" charset="0"/>
            </a:endParaRPr>
          </a:p>
          <a:p>
            <a:r>
              <a:rPr lang="en-US" sz="2250" b="1" dirty="0">
                <a:latin typeface="Calibri" panose="020F0502020204030204" pitchFamily="34" charset="0"/>
              </a:rPr>
              <a:t>Subscribe to our newsletter / Blog</a:t>
            </a:r>
          </a:p>
        </p:txBody>
      </p:sp>
      <p:pic>
        <p:nvPicPr>
          <p:cNvPr id="5" name="Picture 4" descr="screen shot of Subscribe to our newsletter form on the CT Tech Act Project website home page">
            <a:hlinkClick r:id="rId5"/>
            <a:extLst>
              <a:ext uri="{FF2B5EF4-FFF2-40B4-BE49-F238E27FC236}">
                <a16:creationId xmlns:a16="http://schemas.microsoft.com/office/drawing/2014/main" id="{40982901-8FF2-D591-F736-99BC17F08470}"/>
              </a:ext>
            </a:extLst>
          </p:cNvPr>
          <p:cNvPicPr>
            <a:picLocks noChangeAspect="1"/>
          </p:cNvPicPr>
          <p:nvPr/>
        </p:nvPicPr>
        <p:blipFill>
          <a:blip r:embed="rId6"/>
          <a:stretch>
            <a:fillRect/>
          </a:stretch>
        </p:blipFill>
        <p:spPr>
          <a:xfrm>
            <a:off x="5607351" y="2818522"/>
            <a:ext cx="3536650" cy="2300609"/>
          </a:xfrm>
          <a:prstGeom prst="rect">
            <a:avLst/>
          </a:prstGeom>
        </p:spPr>
      </p:pic>
      <p:pic>
        <p:nvPicPr>
          <p:cNvPr id="7" name="Picture 6" descr="screen shot of the CT Tech Act Project website home page">
            <a:extLst>
              <a:ext uri="{FF2B5EF4-FFF2-40B4-BE49-F238E27FC236}">
                <a16:creationId xmlns:a16="http://schemas.microsoft.com/office/drawing/2014/main" id="{F04EF170-9D28-FB64-906B-4BD6E8579E4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964012" y="0"/>
            <a:ext cx="5179988" cy="2818523"/>
          </a:xfrm>
          <a:prstGeom prst="rect">
            <a:avLst/>
          </a:prstGeom>
        </p:spPr>
      </p:pic>
      <p:pic>
        <p:nvPicPr>
          <p:cNvPr id="4098" name="Picture 2">
            <a:extLst>
              <a:ext uri="{FF2B5EF4-FFF2-40B4-BE49-F238E27FC236}">
                <a16:creationId xmlns:a16="http://schemas.microsoft.com/office/drawing/2014/main" id="{3DCF7620-EF2B-54D6-8178-C5063293B049}"/>
              </a:ext>
              <a:ext uri="{C183D7F6-B498-43B3-948B-1728B52AA6E4}">
                <adec:decorative xmlns:adec="http://schemas.microsoft.com/office/drawing/2017/decorative" val="1"/>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rot="1244338">
            <a:off x="3546488" y="2397199"/>
            <a:ext cx="3429000" cy="239315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6">
            <a:extLst>
              <a:ext uri="{FF2B5EF4-FFF2-40B4-BE49-F238E27FC236}">
                <a16:creationId xmlns:a16="http://schemas.microsoft.com/office/drawing/2014/main" id="{CA6D3AAA-825B-6CD4-372E-66D9483E76B3}"/>
              </a:ext>
              <a:ext uri="{C183D7F6-B498-43B3-948B-1728B52AA6E4}">
                <adec:decorative xmlns:adec="http://schemas.microsoft.com/office/drawing/2017/decorative" val="1"/>
              </a:ext>
            </a:extLst>
          </p:cNvPr>
          <p:cNvSpPr>
            <a:spLocks noGrp="1"/>
          </p:cNvSpPr>
          <p:nvPr>
            <p:ph type="sldNum" sz="quarter" idx="12"/>
          </p:nvPr>
        </p:nvSpPr>
        <p:spPr>
          <a:xfrm>
            <a:off x="7418349" y="4767263"/>
            <a:ext cx="1097001" cy="273844"/>
          </a:xfrm>
        </p:spPr>
        <p:txBody>
          <a:bodyPr anchor="ctr">
            <a:normAutofit/>
          </a:bodyPr>
          <a:lstStyle/>
          <a:p>
            <a:pPr defTabSz="685800">
              <a:spcAft>
                <a:spcPts val="450"/>
              </a:spcAft>
              <a:defRPr/>
            </a:pPr>
            <a:fld id="{48F63A3B-78C7-47BE-AE5E-E10140E04643}" type="slidenum">
              <a:rPr lang="en-US">
                <a:solidFill>
                  <a:srgbClr val="000000"/>
                </a:solidFill>
                <a:latin typeface="Calibri"/>
              </a:rPr>
              <a:pPr defTabSz="685800">
                <a:spcAft>
                  <a:spcPts val="450"/>
                </a:spcAft>
                <a:defRPr/>
              </a:pPr>
              <a:t>66</a:t>
            </a:fld>
            <a:endParaRPr lang="en-US" dirty="0">
              <a:solidFill>
                <a:srgbClr val="000000"/>
              </a:solidFill>
              <a:latin typeface="Calibri"/>
            </a:endParaRPr>
          </a:p>
        </p:txBody>
      </p:sp>
    </p:spTree>
    <p:custDataLst>
      <p:tags r:id="rId1"/>
    </p:custDataLst>
    <p:extLst>
      <p:ext uri="{BB962C8B-B14F-4D97-AF65-F5344CB8AC3E}">
        <p14:creationId xmlns:p14="http://schemas.microsoft.com/office/powerpoint/2010/main" val="87609491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24184E-7D51-E2A4-38AC-ABB26F7C34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222853-B7CC-42D1-E34C-B406FBD6B6E6}"/>
              </a:ext>
            </a:extLst>
          </p:cNvPr>
          <p:cNvSpPr>
            <a:spLocks noGrp="1"/>
          </p:cNvSpPr>
          <p:nvPr>
            <p:ph type="title"/>
          </p:nvPr>
        </p:nvSpPr>
        <p:spPr>
          <a:xfrm>
            <a:off x="628650" y="114300"/>
            <a:ext cx="7886700" cy="685800"/>
          </a:xfrm>
        </p:spPr>
        <p:txBody>
          <a:bodyPr anchor="ctr">
            <a:normAutofit/>
          </a:bodyPr>
          <a:lstStyle/>
          <a:p>
            <a:pPr algn="ctr"/>
            <a:r>
              <a:rPr lang="en-US" dirty="0"/>
              <a:t>Contact Your State </a:t>
            </a:r>
          </a:p>
        </p:txBody>
      </p:sp>
      <p:sp>
        <p:nvSpPr>
          <p:cNvPr id="5" name="Content Placeholder 2">
            <a:extLst>
              <a:ext uri="{FF2B5EF4-FFF2-40B4-BE49-F238E27FC236}">
                <a16:creationId xmlns:a16="http://schemas.microsoft.com/office/drawing/2014/main" id="{AD66DFE6-48EF-774C-A973-1FE58F52CFF0}"/>
              </a:ext>
            </a:extLst>
          </p:cNvPr>
          <p:cNvSpPr>
            <a:spLocks noGrp="1"/>
          </p:cNvSpPr>
          <p:nvPr>
            <p:ph sz="half" idx="1"/>
          </p:nvPr>
        </p:nvSpPr>
        <p:spPr>
          <a:xfrm>
            <a:off x="565064" y="1330509"/>
            <a:ext cx="3886200" cy="3436754"/>
          </a:xfrm>
        </p:spPr>
        <p:txBody>
          <a:bodyPr>
            <a:noAutofit/>
          </a:bodyPr>
          <a:lstStyle/>
          <a:p>
            <a:pPr marL="0" indent="0" algn="ctr">
              <a:buNone/>
            </a:pPr>
            <a:r>
              <a:rPr lang="en-US" sz="3000" b="1" dirty="0"/>
              <a:t>Every state. Every territory. Every person.</a:t>
            </a:r>
          </a:p>
          <a:p>
            <a:pPr marL="0" indent="0" algn="ctr">
              <a:buNone/>
            </a:pPr>
            <a:br>
              <a:rPr lang="en-US" sz="2700" b="1" dirty="0"/>
            </a:br>
            <a:r>
              <a:rPr lang="en-US" sz="2700" b="1" dirty="0"/>
              <a:t>Scan the QR code to discover your </a:t>
            </a:r>
            <a:r>
              <a:rPr lang="en-US" sz="2700" b="1" dirty="0">
                <a:hlinkClick r:id="rId3"/>
              </a:rPr>
              <a:t>local AT Act Program</a:t>
            </a:r>
            <a:r>
              <a:rPr lang="en-US" sz="2700" b="1" dirty="0"/>
              <a:t>.</a:t>
            </a:r>
          </a:p>
          <a:p>
            <a:pPr marL="0" indent="0" algn="ctr">
              <a:buNone/>
            </a:pPr>
            <a:endParaRPr lang="en-US" sz="2700" b="1" dirty="0"/>
          </a:p>
        </p:txBody>
      </p:sp>
      <p:pic>
        <p:nvPicPr>
          <p:cNvPr id="8" name="Picture 7" descr="ATAP website link: https://at3center.net/state-at-programs">
            <a:extLst>
              <a:ext uri="{FF2B5EF4-FFF2-40B4-BE49-F238E27FC236}">
                <a16:creationId xmlns:a16="http://schemas.microsoft.com/office/drawing/2014/main" id="{64F670D7-0A11-3736-ACC1-23AE72AF2D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33600" y="1466697"/>
            <a:ext cx="2845900" cy="2845900"/>
          </a:xfrm>
          <a:prstGeom prst="rect">
            <a:avLst/>
          </a:prstGeom>
        </p:spPr>
      </p:pic>
      <p:pic>
        <p:nvPicPr>
          <p:cNvPr id="3" name="Picture 2">
            <a:extLst>
              <a:ext uri="{FF2B5EF4-FFF2-40B4-BE49-F238E27FC236}">
                <a16:creationId xmlns:a16="http://schemas.microsoft.com/office/drawing/2014/main" id="{798CFFC1-BEE2-D206-9B68-A2F311A07C60}"/>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8221569" y="4176410"/>
            <a:ext cx="860760" cy="852790"/>
          </a:xfrm>
          <a:prstGeom prst="rect">
            <a:avLst/>
          </a:prstGeom>
        </p:spPr>
      </p:pic>
    </p:spTree>
    <p:extLst>
      <p:ext uri="{BB962C8B-B14F-4D97-AF65-F5344CB8AC3E}">
        <p14:creationId xmlns:p14="http://schemas.microsoft.com/office/powerpoint/2010/main" val="28947934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9B6F6-A1E3-D4DD-63D8-66A50250C0B5}"/>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B24A5529-1827-312A-FCAD-801C6929B80D}"/>
              </a:ext>
              <a:ext uri="{C183D7F6-B498-43B3-948B-1728B52AA6E4}">
                <adec:decorative xmlns:adec="http://schemas.microsoft.com/office/drawing/2017/decorative" val="1"/>
              </a:ext>
            </a:extLst>
          </p:cNvPr>
          <p:cNvSpPr/>
          <p:nvPr/>
        </p:nvSpPr>
        <p:spPr>
          <a:xfrm>
            <a:off x="0" y="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sz="900"/>
          </a:p>
        </p:txBody>
      </p:sp>
      <p:grpSp>
        <p:nvGrpSpPr>
          <p:cNvPr id="3" name="Group 3">
            <a:extLst>
              <a:ext uri="{FF2B5EF4-FFF2-40B4-BE49-F238E27FC236}">
                <a16:creationId xmlns:a16="http://schemas.microsoft.com/office/drawing/2014/main" id="{EFC7F22B-5BD2-D5C5-AB3F-A4705ED9A9F6}"/>
              </a:ext>
              <a:ext uri="{C183D7F6-B498-43B3-948B-1728B52AA6E4}">
                <adec:decorative xmlns:adec="http://schemas.microsoft.com/office/drawing/2017/decorative" val="1"/>
              </a:ext>
            </a:extLst>
          </p:cNvPr>
          <p:cNvGrpSpPr/>
          <p:nvPr/>
        </p:nvGrpSpPr>
        <p:grpSpPr>
          <a:xfrm>
            <a:off x="377385" y="410848"/>
            <a:ext cx="5935043" cy="4381645"/>
            <a:chOff x="0" y="-47625"/>
            <a:chExt cx="3504601" cy="2420109"/>
          </a:xfrm>
          <a:solidFill>
            <a:schemeClr val="tx2">
              <a:lumMod val="50000"/>
            </a:schemeClr>
          </a:solidFill>
          <a:effectLst>
            <a:outerShdw blurRad="419100" dist="63500" dir="10500000" sx="104000" sy="104000" algn="tl" rotWithShape="0">
              <a:prstClr val="black">
                <a:alpha val="24000"/>
              </a:prstClr>
            </a:outerShdw>
          </a:effectLst>
        </p:grpSpPr>
        <p:sp>
          <p:nvSpPr>
            <p:cNvPr id="4" name="Freeform 4">
              <a:extLst>
                <a:ext uri="{FF2B5EF4-FFF2-40B4-BE49-F238E27FC236}">
                  <a16:creationId xmlns:a16="http://schemas.microsoft.com/office/drawing/2014/main" id="{83C85593-F3DB-5BF9-4453-CB1315B76D1C}"/>
                </a:ext>
              </a:extLst>
            </p:cNvPr>
            <p:cNvSpPr/>
            <p:nvPr/>
          </p:nvSpPr>
          <p:spPr>
            <a:xfrm>
              <a:off x="0" y="0"/>
              <a:ext cx="3504601" cy="2372484"/>
            </a:xfrm>
            <a:prstGeom prst="round2DiagRect">
              <a:avLst/>
            </a:prstGeom>
            <a:grpFill/>
            <a:scene3d>
              <a:camera prst="orthographicFront"/>
              <a:lightRig rig="threePt" dir="t"/>
            </a:scene3d>
            <a:sp3d>
              <a:bevelT w="19050"/>
              <a:bevelB w="19050"/>
            </a:sp3d>
          </p:spPr>
          <p:txBody>
            <a:bodyPr/>
            <a:lstStyle/>
            <a:p>
              <a:endParaRPr lang="en-US" sz="900" dirty="0"/>
            </a:p>
          </p:txBody>
        </p:sp>
        <p:sp>
          <p:nvSpPr>
            <p:cNvPr id="5" name="TextBox 5">
              <a:extLst>
                <a:ext uri="{FF2B5EF4-FFF2-40B4-BE49-F238E27FC236}">
                  <a16:creationId xmlns:a16="http://schemas.microsoft.com/office/drawing/2014/main" id="{E7ACAEF7-E832-83FE-B0E3-C25A72477E8C}"/>
                </a:ext>
              </a:extLst>
            </p:cNvPr>
            <p:cNvSpPr txBox="1"/>
            <p:nvPr/>
          </p:nvSpPr>
          <p:spPr>
            <a:xfrm>
              <a:off x="0" y="-47625"/>
              <a:ext cx="3504601" cy="2420109"/>
            </a:xfrm>
            <a:prstGeom prst="round2DiagRect">
              <a:avLst/>
            </a:prstGeom>
            <a:grpFill/>
            <a:scene3d>
              <a:camera prst="orthographicFront"/>
              <a:lightRig rig="threePt" dir="t"/>
            </a:scene3d>
            <a:sp3d>
              <a:bevelT w="19050"/>
              <a:bevelB w="19050"/>
            </a:sp3d>
          </p:spPr>
          <p:txBody>
            <a:bodyPr lIns="25400" tIns="25400" rIns="25400" bIns="25400" rtlCol="0" anchor="ctr"/>
            <a:lstStyle/>
            <a:p>
              <a:pPr algn="ctr">
                <a:lnSpc>
                  <a:spcPts val="1820"/>
                </a:lnSpc>
              </a:pPr>
              <a:endParaRPr sz="900"/>
            </a:p>
          </p:txBody>
        </p:sp>
      </p:grpSp>
      <p:sp>
        <p:nvSpPr>
          <p:cNvPr id="10" name="TextBox 10">
            <a:extLst>
              <a:ext uri="{FF2B5EF4-FFF2-40B4-BE49-F238E27FC236}">
                <a16:creationId xmlns:a16="http://schemas.microsoft.com/office/drawing/2014/main" id="{E56CF875-873F-7BDE-17DD-45CF2728DB47}"/>
              </a:ext>
            </a:extLst>
          </p:cNvPr>
          <p:cNvSpPr txBox="1">
            <a:spLocks noGrp="1"/>
          </p:cNvSpPr>
          <p:nvPr>
            <p:ph type="title" idx="4294967295"/>
          </p:nvPr>
        </p:nvSpPr>
        <p:spPr>
          <a:xfrm>
            <a:off x="581848" y="1711024"/>
            <a:ext cx="5504138" cy="9848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Cerebri Bold" panose="020B0604020202020204" charset="0"/>
                <a:ea typeface="Helvetica World"/>
                <a:cs typeface="Helvetica World"/>
                <a:sym typeface="Helvetica World"/>
              </a:rPr>
              <a:t>Closing Reflection, Questions, &amp; Takeaways</a:t>
            </a:r>
          </a:p>
        </p:txBody>
      </p:sp>
      <p:pic>
        <p:nvPicPr>
          <p:cNvPr id="17" name="Picture 16">
            <a:extLst>
              <a:ext uri="{FF2B5EF4-FFF2-40B4-BE49-F238E27FC236}">
                <a16:creationId xmlns:a16="http://schemas.microsoft.com/office/drawing/2014/main" id="{52319572-5220-AB48-21C9-84C07244D77A}"/>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165489" y="-350016"/>
            <a:ext cx="3125450" cy="2553483"/>
          </a:xfrm>
          <a:prstGeom prst="rect">
            <a:avLst/>
          </a:prstGeom>
        </p:spPr>
      </p:pic>
      <p:sp>
        <p:nvSpPr>
          <p:cNvPr id="18" name="TextBox 8">
            <a:extLst>
              <a:ext uri="{FF2B5EF4-FFF2-40B4-BE49-F238E27FC236}">
                <a16:creationId xmlns:a16="http://schemas.microsoft.com/office/drawing/2014/main" id="{3995F31F-DE70-9231-81DA-96061116D136}"/>
              </a:ext>
            </a:extLst>
          </p:cNvPr>
          <p:cNvSpPr txBox="1"/>
          <p:nvPr/>
        </p:nvSpPr>
        <p:spPr>
          <a:xfrm>
            <a:off x="7042356" y="3628395"/>
            <a:ext cx="1371716" cy="487313"/>
          </a:xfrm>
          <a:prstGeom prst="rect">
            <a:avLst/>
          </a:prstGeom>
        </p:spPr>
        <p:txBody>
          <a:bodyPr wrap="square" lIns="0" tIns="0" rIns="0" bIns="0" rtlCol="0" anchor="t">
            <a:spAutoFit/>
          </a:bodyPr>
          <a:lstStyle/>
          <a:p>
            <a:pPr algn="ctr">
              <a:lnSpc>
                <a:spcPts val="1920"/>
              </a:lnSpc>
            </a:pPr>
            <a:r>
              <a:rPr lang="en-US" sz="1600" b="1" u="sng" dirty="0">
                <a:latin typeface="Cerebri Bold" panose="020B0604020202020204" charset="0"/>
                <a:ea typeface="Calibri (MS)"/>
                <a:cs typeface="Calibri (MS)"/>
                <a:sym typeface="Calibri (MS)"/>
                <a:hlinkClick r:id="rId5" tooltip="http://www.ataporg.org/">
                  <a:extLst>
                    <a:ext uri="{A12FA001-AC4F-418D-AE19-62706E023703}">
                      <ahyp:hlinkClr xmlns:ahyp="http://schemas.microsoft.com/office/drawing/2018/hyperlinkcolor" val="tx"/>
                    </a:ext>
                  </a:extLst>
                </a:hlinkClick>
              </a:rPr>
              <a:t>at3center.net</a:t>
            </a:r>
          </a:p>
          <a:p>
            <a:pPr algn="ctr">
              <a:lnSpc>
                <a:spcPts val="1920"/>
              </a:lnSpc>
            </a:pPr>
            <a:r>
              <a:rPr lang="en-US" sz="1600" b="1" u="sng" dirty="0">
                <a:latin typeface="Cerebri Bold" panose="020B0604020202020204" charset="0"/>
                <a:ea typeface="Calibri (MS)"/>
                <a:cs typeface="Calibri (MS)"/>
                <a:sym typeface="Calibri (MS)"/>
                <a:hlinkClick r:id="rId5" tooltip="http://www.ataporg.org/">
                  <a:extLst>
                    <a:ext uri="{A12FA001-AC4F-418D-AE19-62706E023703}">
                      <ahyp:hlinkClr xmlns:ahyp="http://schemas.microsoft.com/office/drawing/2018/hyperlinkcolor" val="tx"/>
                    </a:ext>
                  </a:extLst>
                </a:hlinkClick>
              </a:rPr>
              <a:t>ataporg.org</a:t>
            </a:r>
          </a:p>
        </p:txBody>
      </p:sp>
      <p:grpSp>
        <p:nvGrpSpPr>
          <p:cNvPr id="19" name="Group 4" descr="ATAP AT3 Logo surrounded by a 4 color square of various blues and red">
            <a:extLst>
              <a:ext uri="{FF2B5EF4-FFF2-40B4-BE49-F238E27FC236}">
                <a16:creationId xmlns:a16="http://schemas.microsoft.com/office/drawing/2014/main" id="{EB0DAA41-53BB-563C-2FCB-167F48564A26}"/>
              </a:ext>
            </a:extLst>
          </p:cNvPr>
          <p:cNvGrpSpPr/>
          <p:nvPr/>
        </p:nvGrpSpPr>
        <p:grpSpPr>
          <a:xfrm>
            <a:off x="7194861" y="2382578"/>
            <a:ext cx="1066705" cy="1066705"/>
            <a:chOff x="0" y="0"/>
            <a:chExt cx="2919253" cy="2919253"/>
          </a:xfrm>
        </p:grpSpPr>
        <p:sp>
          <p:nvSpPr>
            <p:cNvPr id="20" name="Freeform 5" descr="ATAP AT3 Logo with a four colored square surrounding it.">
              <a:extLst>
                <a:ext uri="{FF2B5EF4-FFF2-40B4-BE49-F238E27FC236}">
                  <a16:creationId xmlns:a16="http://schemas.microsoft.com/office/drawing/2014/main" id="{7370677C-536B-19FE-64D0-609CE7F1CF91}"/>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6"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alibri"/>
              </a:endParaRPr>
            </a:p>
          </p:txBody>
        </p:sp>
      </p:grpSp>
    </p:spTree>
    <p:extLst>
      <p:ext uri="{BB962C8B-B14F-4D97-AF65-F5344CB8AC3E}">
        <p14:creationId xmlns:p14="http://schemas.microsoft.com/office/powerpoint/2010/main" val="68720841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1620F-AF96-B6F4-8676-8D833F2DB2FD}"/>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68A4F962-6D79-7988-0E61-0B8FDB4205B6}"/>
              </a:ext>
              <a:ext uri="{C183D7F6-B498-43B3-948B-1728B52AA6E4}">
                <adec:decorative xmlns:adec="http://schemas.microsoft.com/office/drawing/2017/decorative" val="1"/>
              </a:ext>
            </a:extLst>
          </p:cNvPr>
          <p:cNvSpPr/>
          <p:nvPr/>
        </p:nvSpPr>
        <p:spPr>
          <a:xfrm>
            <a:off x="0" y="-14521"/>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l="-3191" r="-3191"/>
            </a:stretch>
          </a:blipFill>
        </p:spPr>
        <p:txBody>
          <a:bodyPr/>
          <a:lstStyle/>
          <a:p>
            <a:endParaRPr lang="en-US" sz="900">
              <a:latin typeface="Cerebri Bold" panose="020B0604020202020204" charset="0"/>
            </a:endParaRPr>
          </a:p>
        </p:txBody>
      </p:sp>
      <p:grpSp>
        <p:nvGrpSpPr>
          <p:cNvPr id="3" name="Group 3">
            <a:extLst>
              <a:ext uri="{FF2B5EF4-FFF2-40B4-BE49-F238E27FC236}">
                <a16:creationId xmlns:a16="http://schemas.microsoft.com/office/drawing/2014/main" id="{D8301457-3DFE-3CFA-7D96-946831ED318A}"/>
              </a:ext>
              <a:ext uri="{C183D7F6-B498-43B3-948B-1728B52AA6E4}">
                <adec:decorative xmlns:adec="http://schemas.microsoft.com/office/drawing/2017/decorative" val="1"/>
              </a:ext>
            </a:extLst>
          </p:cNvPr>
          <p:cNvGrpSpPr/>
          <p:nvPr/>
        </p:nvGrpSpPr>
        <p:grpSpPr>
          <a:xfrm>
            <a:off x="-1" y="4860866"/>
            <a:ext cx="3125821" cy="262644"/>
            <a:chOff x="0" y="0"/>
            <a:chExt cx="2442746" cy="548645"/>
          </a:xfrm>
          <a:solidFill>
            <a:schemeClr val="tx2">
              <a:lumMod val="50000"/>
            </a:schemeClr>
          </a:solidFill>
        </p:grpSpPr>
        <p:sp>
          <p:nvSpPr>
            <p:cNvPr id="4" name="Freeform 4">
              <a:extLst>
                <a:ext uri="{FF2B5EF4-FFF2-40B4-BE49-F238E27FC236}">
                  <a16:creationId xmlns:a16="http://schemas.microsoft.com/office/drawing/2014/main" id="{ABACC525-A73E-AD94-CB2E-86A7B5B5C116}"/>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5" name="TextBox 5">
              <a:extLst>
                <a:ext uri="{FF2B5EF4-FFF2-40B4-BE49-F238E27FC236}">
                  <a16:creationId xmlns:a16="http://schemas.microsoft.com/office/drawing/2014/main" id="{43B4E286-59AE-3CB0-F5A5-B4DD3E73707C}"/>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6" name="Group 6">
            <a:extLst>
              <a:ext uri="{FF2B5EF4-FFF2-40B4-BE49-F238E27FC236}">
                <a16:creationId xmlns:a16="http://schemas.microsoft.com/office/drawing/2014/main" id="{E5E5FF3B-1465-7B6D-B9B6-08696DF03F20}"/>
              </a:ext>
              <a:ext uri="{C183D7F6-B498-43B3-948B-1728B52AA6E4}">
                <adec:decorative xmlns:adec="http://schemas.microsoft.com/office/drawing/2017/decorative" val="1"/>
              </a:ext>
            </a:extLst>
          </p:cNvPr>
          <p:cNvGrpSpPr/>
          <p:nvPr/>
        </p:nvGrpSpPr>
        <p:grpSpPr>
          <a:xfrm>
            <a:off x="0" y="54582"/>
            <a:ext cx="9144000" cy="1249567"/>
            <a:chOff x="0" y="0"/>
            <a:chExt cx="2442746" cy="548645"/>
          </a:xfrm>
          <a:solidFill>
            <a:schemeClr val="tx2">
              <a:lumMod val="50000"/>
            </a:schemeClr>
          </a:solidFill>
        </p:grpSpPr>
        <p:sp>
          <p:nvSpPr>
            <p:cNvPr id="7" name="Freeform 7">
              <a:extLst>
                <a:ext uri="{FF2B5EF4-FFF2-40B4-BE49-F238E27FC236}">
                  <a16:creationId xmlns:a16="http://schemas.microsoft.com/office/drawing/2014/main" id="{43A9E975-8B13-F393-98D5-5B1DF3C8C00A}"/>
                </a:ext>
              </a:extLst>
            </p:cNvPr>
            <p:cNvSpPr/>
            <p:nvPr/>
          </p:nvSpPr>
          <p:spPr>
            <a:xfrm>
              <a:off x="0" y="0"/>
              <a:ext cx="2442746" cy="548645"/>
            </a:xfrm>
            <a:custGeom>
              <a:avLst/>
              <a:gdLst/>
              <a:ahLst/>
              <a:cxnLst/>
              <a:rect l="l" t="t" r="r" b="b"/>
              <a:pathLst>
                <a:path w="2442746" h="548645">
                  <a:moveTo>
                    <a:pt x="25042" y="0"/>
                  </a:moveTo>
                  <a:lnTo>
                    <a:pt x="2417704" y="0"/>
                  </a:lnTo>
                  <a:cubicBezTo>
                    <a:pt x="2431534" y="0"/>
                    <a:pt x="2442746" y="11212"/>
                    <a:pt x="2442746" y="25042"/>
                  </a:cubicBezTo>
                  <a:lnTo>
                    <a:pt x="2442746" y="523603"/>
                  </a:lnTo>
                  <a:cubicBezTo>
                    <a:pt x="2442746" y="530244"/>
                    <a:pt x="2440107" y="536614"/>
                    <a:pt x="2435411" y="541310"/>
                  </a:cubicBezTo>
                  <a:cubicBezTo>
                    <a:pt x="2430715" y="546006"/>
                    <a:pt x="2424345" y="548645"/>
                    <a:pt x="2417704" y="548645"/>
                  </a:cubicBezTo>
                  <a:lnTo>
                    <a:pt x="25042" y="548645"/>
                  </a:lnTo>
                  <a:cubicBezTo>
                    <a:pt x="18400" y="548645"/>
                    <a:pt x="12031" y="546006"/>
                    <a:pt x="7335" y="541310"/>
                  </a:cubicBezTo>
                  <a:cubicBezTo>
                    <a:pt x="2638" y="536614"/>
                    <a:pt x="0" y="530244"/>
                    <a:pt x="0" y="523603"/>
                  </a:cubicBezTo>
                  <a:lnTo>
                    <a:pt x="0" y="25042"/>
                  </a:lnTo>
                  <a:cubicBezTo>
                    <a:pt x="0" y="18400"/>
                    <a:pt x="2638" y="12031"/>
                    <a:pt x="7335" y="7335"/>
                  </a:cubicBezTo>
                  <a:cubicBezTo>
                    <a:pt x="12031" y="2638"/>
                    <a:pt x="18400" y="0"/>
                    <a:pt x="25042" y="0"/>
                  </a:cubicBezTo>
                  <a:close/>
                </a:path>
              </a:pathLst>
            </a:custGeom>
            <a:grpFill/>
          </p:spPr>
          <p:txBody>
            <a:bodyPr/>
            <a:lstStyle/>
            <a:p>
              <a:endParaRPr lang="en-US" sz="900">
                <a:latin typeface="Cerebri Bold" panose="020B0604020202020204" charset="0"/>
              </a:endParaRPr>
            </a:p>
          </p:txBody>
        </p:sp>
        <p:sp>
          <p:nvSpPr>
            <p:cNvPr id="8" name="TextBox 8">
              <a:extLst>
                <a:ext uri="{FF2B5EF4-FFF2-40B4-BE49-F238E27FC236}">
                  <a16:creationId xmlns:a16="http://schemas.microsoft.com/office/drawing/2014/main" id="{30236DE3-3D3A-6287-550C-3F30FA36F9E0}"/>
                </a:ext>
              </a:extLst>
            </p:cNvPr>
            <p:cNvSpPr txBox="1"/>
            <p:nvPr/>
          </p:nvSpPr>
          <p:spPr>
            <a:xfrm>
              <a:off x="0" y="-47625"/>
              <a:ext cx="2442746" cy="596270"/>
            </a:xfrm>
            <a:prstGeom prst="rect">
              <a:avLst/>
            </a:prstGeom>
            <a:grpFill/>
          </p:spPr>
          <p:txBody>
            <a:bodyPr lIns="25400" tIns="25400" rIns="25400" bIns="25400" rtlCol="0" anchor="ctr"/>
            <a:lstStyle/>
            <a:p>
              <a:pPr algn="ctr">
                <a:lnSpc>
                  <a:spcPts val="1750"/>
                </a:lnSpc>
              </a:pPr>
              <a:endParaRPr sz="900">
                <a:latin typeface="Cerebri Bold" panose="020B0604020202020204" charset="0"/>
              </a:endParaRPr>
            </a:p>
          </p:txBody>
        </p:sp>
      </p:grpSp>
      <p:grpSp>
        <p:nvGrpSpPr>
          <p:cNvPr id="37" name="Group 4">
            <a:extLst>
              <a:ext uri="{FF2B5EF4-FFF2-40B4-BE49-F238E27FC236}">
                <a16:creationId xmlns:a16="http://schemas.microsoft.com/office/drawing/2014/main" id="{2458E325-3ED9-8ED8-4087-AC784AC2805F}"/>
              </a:ext>
              <a:ext uri="{C183D7F6-B498-43B3-948B-1728B52AA6E4}">
                <adec:decorative xmlns:adec="http://schemas.microsoft.com/office/drawing/2017/decorative" val="1"/>
              </a:ext>
            </a:extLst>
          </p:cNvPr>
          <p:cNvGrpSpPr/>
          <p:nvPr/>
        </p:nvGrpSpPr>
        <p:grpSpPr>
          <a:xfrm>
            <a:off x="8165973" y="4183644"/>
            <a:ext cx="819832" cy="819832"/>
            <a:chOff x="0" y="0"/>
            <a:chExt cx="2919253" cy="2919253"/>
          </a:xfrm>
        </p:grpSpPr>
        <p:sp>
          <p:nvSpPr>
            <p:cNvPr id="38" name="Freeform 5" descr="ATAP AT3 Logo with a four colored square surrounding it.">
              <a:extLst>
                <a:ext uri="{FF2B5EF4-FFF2-40B4-BE49-F238E27FC236}">
                  <a16:creationId xmlns:a16="http://schemas.microsoft.com/office/drawing/2014/main" id="{AAAF41F2-0FF5-B9CE-B79B-443AB2AEB72E}"/>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4"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erebri Bold" panose="020B0604020202020204" charset="0"/>
              </a:endParaRPr>
            </a:p>
          </p:txBody>
        </p:sp>
      </p:grpSp>
      <p:sp>
        <p:nvSpPr>
          <p:cNvPr id="40" name="TextBox 18">
            <a:extLst>
              <a:ext uri="{FF2B5EF4-FFF2-40B4-BE49-F238E27FC236}">
                <a16:creationId xmlns:a16="http://schemas.microsoft.com/office/drawing/2014/main" id="{A5357996-B9DB-3CF0-A2BA-72495EF3DE0D}"/>
              </a:ext>
            </a:extLst>
          </p:cNvPr>
          <p:cNvSpPr txBox="1">
            <a:spLocks noGrp="1"/>
          </p:cNvSpPr>
          <p:nvPr>
            <p:ph type="title" idx="4294967295"/>
          </p:nvPr>
        </p:nvSpPr>
        <p:spPr>
          <a:xfrm>
            <a:off x="381822" y="102378"/>
            <a:ext cx="8380356" cy="110331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defTabSz="457200" rtl="0" eaLnBrk="1" fontAlgn="auto" latinLnBrk="0" hangingPunct="1">
              <a:lnSpc>
                <a:spcPts val="448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Cerebri Bold" panose="020B0604020202020204" charset="0"/>
                <a:ea typeface="Helvetica World Bold"/>
                <a:cs typeface="Helvetica World Bold"/>
                <a:sym typeface="Helvetica World Bold"/>
              </a:rPr>
              <a:t>Upcoming Sessions &amp; the Aging PAL Community Forum</a:t>
            </a:r>
          </a:p>
        </p:txBody>
      </p:sp>
    </p:spTree>
    <p:extLst>
      <p:ext uri="{BB962C8B-B14F-4D97-AF65-F5344CB8AC3E}">
        <p14:creationId xmlns:p14="http://schemas.microsoft.com/office/powerpoint/2010/main" val="3518988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Subtitle 2"/>
          <p:cNvSpPr>
            <a:spLocks noGrp="1"/>
          </p:cNvSpPr>
          <p:nvPr>
            <p:ph type="title" idx="4294967295"/>
          </p:nvPr>
        </p:nvSpPr>
        <p:spPr>
          <a:xfrm>
            <a:off x="2725836" y="2999957"/>
            <a:ext cx="6051570" cy="113071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n-US" sz="3900" b="1" i="0" u="none" strike="noStrike" kern="1200" cap="none" spc="0" normalizeH="0" baseline="0" noProof="0" dirty="0">
                <a:ln>
                  <a:noFill/>
                </a:ln>
                <a:solidFill>
                  <a:srgbClr val="FFFFFF"/>
                </a:solidFill>
                <a:effectLst/>
                <a:uLnTx/>
                <a:uFillTx/>
                <a:latin typeface="Cerebri Bold" panose="020B0604020202020204" charset="0"/>
              </a:rPr>
              <a:t>Aging Peer Action Learning</a:t>
            </a:r>
          </a:p>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n-US" sz="2300" b="1" i="0" u="none" strike="noStrike" kern="1200" cap="none" spc="0" normalizeH="0" baseline="0" noProof="0" dirty="0">
                <a:ln>
                  <a:noFill/>
                </a:ln>
                <a:solidFill>
                  <a:srgbClr val="FFFFFF"/>
                </a:solidFill>
                <a:effectLst/>
                <a:uLnTx/>
                <a:uFillTx/>
                <a:latin typeface="Cerebri Bold" panose="020B0604020202020204" charset="0"/>
              </a:rPr>
              <a:t>January 14, 2026</a:t>
            </a:r>
            <a:endParaRPr kumimoji="0" lang="en-US" altLang="en-US" sz="2300" b="1" i="0" u="none" strike="noStrike" kern="1200" cap="none" spc="0" normalizeH="0" baseline="0" noProof="0" dirty="0">
              <a:ln>
                <a:noFill/>
              </a:ln>
              <a:solidFill>
                <a:srgbClr val="FFFFFF"/>
              </a:solidFill>
              <a:effectLst/>
              <a:uLnTx/>
              <a:uFillTx/>
              <a:latin typeface="Cerebri Bold" panose="020B0604020202020204" charset="0"/>
              <a:cs typeface="Calibri" panose="020F0502020204030204" pitchFamily="34" charset="0"/>
            </a:endParaRPr>
          </a:p>
        </p:txBody>
      </p:sp>
      <p:pic>
        <p:nvPicPr>
          <p:cNvPr id="3" name="Picture 2">
            <a:extLst>
              <a:ext uri="{FF2B5EF4-FFF2-40B4-BE49-F238E27FC236}">
                <a16:creationId xmlns:a16="http://schemas.microsoft.com/office/drawing/2014/main" id="{99306A36-B2E3-9BAD-72A5-170E6D23D9B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86554" y="4130667"/>
            <a:ext cx="854115" cy="854115"/>
          </a:xfrm>
          <a:prstGeom prst="rect">
            <a:avLst/>
          </a:prstGeom>
        </p:spPr>
      </p:pic>
      <p:pic>
        <p:nvPicPr>
          <p:cNvPr id="4" name="Picture 3" descr="Advancing States Logo with a 3 color star-text Reads Leadership, Innovation, collaboration for state Aging and disability agencies">
            <a:extLst>
              <a:ext uri="{FF2B5EF4-FFF2-40B4-BE49-F238E27FC236}">
                <a16:creationId xmlns:a16="http://schemas.microsoft.com/office/drawing/2014/main" id="{0AFB8816-22A7-D87B-29C2-CDCCC4479B8A}"/>
              </a:ext>
            </a:extLst>
          </p:cNvPr>
          <p:cNvPicPr>
            <a:picLocks noChangeAspect="1"/>
          </p:cNvPicPr>
          <p:nvPr/>
        </p:nvPicPr>
        <p:blipFill>
          <a:blip r:embed="rId5"/>
          <a:stretch>
            <a:fillRect/>
          </a:stretch>
        </p:blipFill>
        <p:spPr>
          <a:xfrm>
            <a:off x="4684850" y="76064"/>
            <a:ext cx="4355819" cy="1960443"/>
          </a:xfrm>
          <a:prstGeom prst="rect">
            <a:avLst/>
          </a:prstGeom>
        </p:spPr>
      </p:pic>
    </p:spTree>
    <p:custDataLst>
      <p:tags r:id="rId1"/>
    </p:custDataLst>
    <p:extLst>
      <p:ext uri="{BB962C8B-B14F-4D97-AF65-F5344CB8AC3E}">
        <p14:creationId xmlns:p14="http://schemas.microsoft.com/office/powerpoint/2010/main" val="180451036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A3B82-779F-C501-3B62-C494F0043919}"/>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59A515D6-A051-77EB-C4A3-B0E7AD57EC91}"/>
              </a:ext>
              <a:ext uri="{C183D7F6-B498-43B3-948B-1728B52AA6E4}">
                <adec:decorative xmlns:adec="http://schemas.microsoft.com/office/drawing/2017/decorative" val="1"/>
              </a:ext>
            </a:extLst>
          </p:cNvPr>
          <p:cNvSpPr/>
          <p:nvPr/>
        </p:nvSpPr>
        <p:spPr>
          <a:xfrm>
            <a:off x="0" y="0"/>
            <a:ext cx="9144000" cy="51435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sz="900"/>
          </a:p>
        </p:txBody>
      </p:sp>
      <p:grpSp>
        <p:nvGrpSpPr>
          <p:cNvPr id="3" name="Group 3">
            <a:extLst>
              <a:ext uri="{FF2B5EF4-FFF2-40B4-BE49-F238E27FC236}">
                <a16:creationId xmlns:a16="http://schemas.microsoft.com/office/drawing/2014/main" id="{400474DA-958D-CE8F-C395-D1DEFFBBCE27}"/>
              </a:ext>
              <a:ext uri="{C183D7F6-B498-43B3-948B-1728B52AA6E4}">
                <adec:decorative xmlns:adec="http://schemas.microsoft.com/office/drawing/2017/decorative" val="1"/>
              </a:ext>
            </a:extLst>
          </p:cNvPr>
          <p:cNvGrpSpPr/>
          <p:nvPr/>
        </p:nvGrpSpPr>
        <p:grpSpPr>
          <a:xfrm>
            <a:off x="377385" y="410848"/>
            <a:ext cx="5935043" cy="4303823"/>
            <a:chOff x="0" y="-47625"/>
            <a:chExt cx="3504601" cy="2420109"/>
          </a:xfrm>
          <a:solidFill>
            <a:schemeClr val="tx2">
              <a:lumMod val="50000"/>
            </a:schemeClr>
          </a:solidFill>
          <a:effectLst>
            <a:outerShdw blurRad="419100" dist="63500" dir="10500000" sx="104000" sy="104000" algn="tl" rotWithShape="0">
              <a:prstClr val="black">
                <a:alpha val="24000"/>
              </a:prstClr>
            </a:outerShdw>
          </a:effectLst>
        </p:grpSpPr>
        <p:sp>
          <p:nvSpPr>
            <p:cNvPr id="4" name="Freeform 4">
              <a:extLst>
                <a:ext uri="{FF2B5EF4-FFF2-40B4-BE49-F238E27FC236}">
                  <a16:creationId xmlns:a16="http://schemas.microsoft.com/office/drawing/2014/main" id="{40AD062E-D9E6-BC95-090A-4C9C26028840}"/>
                </a:ext>
              </a:extLst>
            </p:cNvPr>
            <p:cNvSpPr/>
            <p:nvPr/>
          </p:nvSpPr>
          <p:spPr>
            <a:xfrm>
              <a:off x="0" y="0"/>
              <a:ext cx="3504601" cy="2372484"/>
            </a:xfrm>
            <a:prstGeom prst="round2DiagRect">
              <a:avLst/>
            </a:prstGeom>
            <a:grpFill/>
            <a:scene3d>
              <a:camera prst="orthographicFront"/>
              <a:lightRig rig="threePt" dir="t"/>
            </a:scene3d>
            <a:sp3d>
              <a:bevelT w="19050"/>
              <a:bevelB w="19050"/>
            </a:sp3d>
          </p:spPr>
          <p:txBody>
            <a:bodyPr/>
            <a:lstStyle/>
            <a:p>
              <a:endParaRPr lang="en-US" sz="900" dirty="0"/>
            </a:p>
          </p:txBody>
        </p:sp>
        <p:sp>
          <p:nvSpPr>
            <p:cNvPr id="5" name="TextBox 5">
              <a:extLst>
                <a:ext uri="{FF2B5EF4-FFF2-40B4-BE49-F238E27FC236}">
                  <a16:creationId xmlns:a16="http://schemas.microsoft.com/office/drawing/2014/main" id="{C3538334-B214-3C93-9149-5361B6561767}"/>
                </a:ext>
              </a:extLst>
            </p:cNvPr>
            <p:cNvSpPr txBox="1"/>
            <p:nvPr/>
          </p:nvSpPr>
          <p:spPr>
            <a:xfrm>
              <a:off x="0" y="-47625"/>
              <a:ext cx="3504601" cy="2420109"/>
            </a:xfrm>
            <a:prstGeom prst="round2DiagRect">
              <a:avLst/>
            </a:prstGeom>
            <a:grpFill/>
            <a:scene3d>
              <a:camera prst="orthographicFront"/>
              <a:lightRig rig="threePt" dir="t"/>
            </a:scene3d>
            <a:sp3d>
              <a:bevelT w="19050"/>
              <a:bevelB w="19050"/>
            </a:sp3d>
          </p:spPr>
          <p:txBody>
            <a:bodyPr lIns="25400" tIns="25400" rIns="25400" bIns="25400" rtlCol="0" anchor="ctr"/>
            <a:lstStyle/>
            <a:p>
              <a:pPr algn="ctr">
                <a:lnSpc>
                  <a:spcPts val="1820"/>
                </a:lnSpc>
              </a:pPr>
              <a:endParaRPr sz="900"/>
            </a:p>
          </p:txBody>
        </p:sp>
      </p:grpSp>
      <p:sp>
        <p:nvSpPr>
          <p:cNvPr id="10" name="TextBox 10">
            <a:extLst>
              <a:ext uri="{FF2B5EF4-FFF2-40B4-BE49-F238E27FC236}">
                <a16:creationId xmlns:a16="http://schemas.microsoft.com/office/drawing/2014/main" id="{DDEC6BA9-85C9-E9AE-2A9F-AFA2CEBBD24B}"/>
              </a:ext>
            </a:extLst>
          </p:cNvPr>
          <p:cNvSpPr txBox="1">
            <a:spLocks noGrp="1"/>
          </p:cNvSpPr>
          <p:nvPr>
            <p:ph type="title" idx="4294967295"/>
          </p:nvPr>
        </p:nvSpPr>
        <p:spPr>
          <a:xfrm>
            <a:off x="661351" y="612838"/>
            <a:ext cx="5504138" cy="49244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Cerebri Bold" panose="020B0604020202020204" charset="0"/>
                <a:ea typeface="Helvetica World"/>
                <a:cs typeface="Helvetica World"/>
                <a:sym typeface="Helvetica World"/>
              </a:rPr>
              <a:t>Contact Info</a:t>
            </a:r>
          </a:p>
        </p:txBody>
      </p:sp>
      <p:pic>
        <p:nvPicPr>
          <p:cNvPr id="17" name="Picture 16">
            <a:extLst>
              <a:ext uri="{FF2B5EF4-FFF2-40B4-BE49-F238E27FC236}">
                <a16:creationId xmlns:a16="http://schemas.microsoft.com/office/drawing/2014/main" id="{56A9EECE-0332-F4DC-35FA-70165DE7D2CE}"/>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165489" y="-350016"/>
            <a:ext cx="3125450" cy="2553483"/>
          </a:xfrm>
          <a:prstGeom prst="rect">
            <a:avLst/>
          </a:prstGeom>
        </p:spPr>
      </p:pic>
      <p:sp>
        <p:nvSpPr>
          <p:cNvPr id="6" name="TextBox 5">
            <a:extLst>
              <a:ext uri="{FF2B5EF4-FFF2-40B4-BE49-F238E27FC236}">
                <a16:creationId xmlns:a16="http://schemas.microsoft.com/office/drawing/2014/main" id="{284988BD-6E74-53C5-16FC-C81666126837}"/>
              </a:ext>
            </a:extLst>
          </p:cNvPr>
          <p:cNvSpPr txBox="1"/>
          <p:nvPr/>
        </p:nvSpPr>
        <p:spPr>
          <a:xfrm>
            <a:off x="661351" y="1222577"/>
            <a:ext cx="4044697" cy="4370427"/>
          </a:xfrm>
          <a:prstGeom prst="rect">
            <a:avLst/>
          </a:prstGeom>
          <a:noFill/>
        </p:spPr>
        <p:txBody>
          <a:bodyPr wrap="none" rtlCol="0">
            <a:spAutoFit/>
          </a:bodyPr>
          <a:lstStyle/>
          <a:p>
            <a:r>
              <a:rPr lang="en-US" b="1" dirty="0">
                <a:solidFill>
                  <a:schemeClr val="bg1"/>
                </a:solidFill>
                <a:latin typeface="Cerebri Bold" panose="020B0604020202020204" charset="0"/>
              </a:rPr>
              <a:t>Jamie Anderson-ATAP &amp; AT3</a:t>
            </a:r>
          </a:p>
          <a:p>
            <a:r>
              <a:rPr lang="en-US" dirty="0">
                <a:solidFill>
                  <a:schemeClr val="bg1"/>
                </a:solidFill>
                <a:latin typeface="Cerebri Bold" panose="020B0604020202020204" charset="0"/>
              </a:rPr>
              <a:t>Director of Membership &amp; Operations</a:t>
            </a:r>
          </a:p>
          <a:p>
            <a:r>
              <a:rPr lang="en-US" dirty="0">
                <a:solidFill>
                  <a:schemeClr val="bg1"/>
                </a:solidFill>
                <a:latin typeface="Cerebri Bold" panose="020B0604020202020204" charset="0"/>
                <a:hlinkClick r:id="rId5">
                  <a:extLst>
                    <a:ext uri="{A12FA001-AC4F-418D-AE19-62706E023703}">
                      <ahyp:hlinkClr xmlns:ahyp="http://schemas.microsoft.com/office/drawing/2018/hyperlinkcolor" val="tx"/>
                    </a:ext>
                  </a:extLst>
                </a:hlinkClick>
              </a:rPr>
              <a:t>Jamie.Anderson@ataporg.org</a:t>
            </a:r>
            <a:endParaRPr lang="en-US" dirty="0">
              <a:solidFill>
                <a:schemeClr val="bg1"/>
              </a:solidFill>
              <a:latin typeface="Cerebri Bold" panose="020B0604020202020204" charset="0"/>
            </a:endParaRPr>
          </a:p>
          <a:p>
            <a:endParaRPr lang="en-US" dirty="0">
              <a:solidFill>
                <a:schemeClr val="bg1"/>
              </a:solidFill>
              <a:latin typeface="Cerebri Bold" panose="020B0604020202020204" charset="0"/>
            </a:endParaRPr>
          </a:p>
          <a:p>
            <a:r>
              <a:rPr lang="en-US" b="1" dirty="0">
                <a:solidFill>
                  <a:schemeClr val="bg1"/>
                </a:solidFill>
                <a:latin typeface="Cerebri Bold" panose="020B0604020202020204" charset="0"/>
              </a:rPr>
              <a:t>Marty Exline-ATAP &amp; AT3</a:t>
            </a:r>
          </a:p>
          <a:p>
            <a:r>
              <a:rPr lang="en-US" dirty="0">
                <a:solidFill>
                  <a:schemeClr val="bg1"/>
                </a:solidFill>
                <a:latin typeface="Cerebri Bold" panose="020B0604020202020204" charset="0"/>
              </a:rPr>
              <a:t>Training &amp; Technical Assistance Lead</a:t>
            </a:r>
          </a:p>
          <a:p>
            <a:r>
              <a:rPr lang="en-US" dirty="0">
                <a:solidFill>
                  <a:schemeClr val="bg1"/>
                </a:solidFill>
                <a:latin typeface="Cerebri Bold" panose="020B0604020202020204" charset="0"/>
                <a:hlinkClick r:id="rId6">
                  <a:extLst>
                    <a:ext uri="{A12FA001-AC4F-418D-AE19-62706E023703}">
                      <ahyp:hlinkClr xmlns:ahyp="http://schemas.microsoft.com/office/drawing/2018/hyperlinkcolor" val="tx"/>
                    </a:ext>
                  </a:extLst>
                </a:hlinkClick>
              </a:rPr>
              <a:t>Marty.Exline@ataporg.org</a:t>
            </a:r>
            <a:endParaRPr lang="en-US" dirty="0">
              <a:solidFill>
                <a:schemeClr val="bg1"/>
              </a:solidFill>
              <a:latin typeface="Cerebri Bold" panose="020B0604020202020204" charset="0"/>
            </a:endParaRPr>
          </a:p>
          <a:p>
            <a:endParaRPr lang="en-US" dirty="0">
              <a:solidFill>
                <a:schemeClr val="bg1"/>
              </a:solidFill>
              <a:latin typeface="Cerebri Bold" panose="020B0604020202020204" charset="0"/>
            </a:endParaRPr>
          </a:p>
          <a:p>
            <a:r>
              <a:rPr lang="en-US" b="1" dirty="0">
                <a:solidFill>
                  <a:schemeClr val="bg1"/>
                </a:solidFill>
                <a:latin typeface="Cerebri Bold" panose="020B0604020202020204" charset="0"/>
              </a:rPr>
              <a:t>Jeannie Krull-ATAP &amp; AT3</a:t>
            </a:r>
          </a:p>
          <a:p>
            <a:r>
              <a:rPr lang="en-US" dirty="0">
                <a:solidFill>
                  <a:schemeClr val="bg1"/>
                </a:solidFill>
                <a:latin typeface="Cerebri Bold" panose="020B0604020202020204" charset="0"/>
              </a:rPr>
              <a:t>Executive Director</a:t>
            </a:r>
          </a:p>
          <a:p>
            <a:r>
              <a:rPr lang="en-US" dirty="0">
                <a:solidFill>
                  <a:schemeClr val="bg1"/>
                </a:solidFill>
                <a:latin typeface="Cerebri Bold" panose="020B0604020202020204" charset="0"/>
                <a:hlinkClick r:id="rId7">
                  <a:extLst>
                    <a:ext uri="{A12FA001-AC4F-418D-AE19-62706E023703}">
                      <ahyp:hlinkClr xmlns:ahyp="http://schemas.microsoft.com/office/drawing/2018/hyperlinkcolor" val="tx"/>
                    </a:ext>
                  </a:extLst>
                </a:hlinkClick>
              </a:rPr>
              <a:t>Jeannie.Krull@ataporg.org</a:t>
            </a:r>
            <a:endParaRPr lang="en-US" dirty="0">
              <a:solidFill>
                <a:schemeClr val="bg1"/>
              </a:solidFill>
              <a:latin typeface="Cerebri Bold" panose="020B0604020202020204" charset="0"/>
            </a:endParaRPr>
          </a:p>
          <a:p>
            <a:endParaRPr lang="en-US" dirty="0">
              <a:solidFill>
                <a:schemeClr val="bg1"/>
              </a:solidFill>
              <a:latin typeface="Cerebri Bold" panose="020B0604020202020204" charset="0"/>
            </a:endParaRPr>
          </a:p>
          <a:p>
            <a:endParaRPr lang="en-US" sz="2000" dirty="0">
              <a:solidFill>
                <a:schemeClr val="bg1"/>
              </a:solidFill>
              <a:latin typeface="Cerebri Bold" panose="020B0604020202020204" charset="0"/>
            </a:endParaRPr>
          </a:p>
          <a:p>
            <a:endParaRPr lang="en-US" sz="2000" b="1" dirty="0">
              <a:solidFill>
                <a:schemeClr val="bg1"/>
              </a:solidFill>
              <a:latin typeface="Cerebri Bold" panose="020B0604020202020204" charset="0"/>
            </a:endParaRPr>
          </a:p>
          <a:p>
            <a:endParaRPr lang="en-US" sz="2200" dirty="0">
              <a:solidFill>
                <a:schemeClr val="bg1"/>
              </a:solidFill>
            </a:endParaRPr>
          </a:p>
        </p:txBody>
      </p:sp>
      <p:sp>
        <p:nvSpPr>
          <p:cNvPr id="7" name="TextBox 8">
            <a:extLst>
              <a:ext uri="{FF2B5EF4-FFF2-40B4-BE49-F238E27FC236}">
                <a16:creationId xmlns:a16="http://schemas.microsoft.com/office/drawing/2014/main" id="{9E901449-E9C9-4A08-B52E-D0AC19157EE1}"/>
              </a:ext>
            </a:extLst>
          </p:cNvPr>
          <p:cNvSpPr txBox="1"/>
          <p:nvPr/>
        </p:nvSpPr>
        <p:spPr>
          <a:xfrm>
            <a:off x="7042356" y="3628395"/>
            <a:ext cx="1371716" cy="487313"/>
          </a:xfrm>
          <a:prstGeom prst="rect">
            <a:avLst/>
          </a:prstGeom>
        </p:spPr>
        <p:txBody>
          <a:bodyPr wrap="square" lIns="0" tIns="0" rIns="0" bIns="0" rtlCol="0" anchor="t">
            <a:spAutoFit/>
          </a:bodyPr>
          <a:lstStyle/>
          <a:p>
            <a:pPr algn="ctr">
              <a:lnSpc>
                <a:spcPts val="1920"/>
              </a:lnSpc>
            </a:pPr>
            <a:r>
              <a:rPr lang="en-US" sz="1600" b="1" u="sng" dirty="0">
                <a:latin typeface="Cerebri Bold" panose="020B0604020202020204" charset="0"/>
                <a:ea typeface="Calibri (MS)"/>
                <a:cs typeface="Calibri (MS)"/>
                <a:sym typeface="Calibri (MS)"/>
                <a:hlinkClick r:id="rId8" tooltip="http://www.ataporg.org/">
                  <a:extLst>
                    <a:ext uri="{A12FA001-AC4F-418D-AE19-62706E023703}">
                      <ahyp:hlinkClr xmlns:ahyp="http://schemas.microsoft.com/office/drawing/2018/hyperlinkcolor" val="tx"/>
                    </a:ext>
                  </a:extLst>
                </a:hlinkClick>
              </a:rPr>
              <a:t>at3center.net</a:t>
            </a:r>
          </a:p>
          <a:p>
            <a:pPr algn="ctr">
              <a:lnSpc>
                <a:spcPts val="1920"/>
              </a:lnSpc>
            </a:pPr>
            <a:r>
              <a:rPr lang="en-US" sz="1600" b="1" u="sng" dirty="0">
                <a:latin typeface="Cerebri Bold" panose="020B0604020202020204" charset="0"/>
                <a:ea typeface="Calibri (MS)"/>
                <a:cs typeface="Calibri (MS)"/>
                <a:sym typeface="Calibri (MS)"/>
                <a:hlinkClick r:id="rId8" tooltip="http://www.ataporg.org/">
                  <a:extLst>
                    <a:ext uri="{A12FA001-AC4F-418D-AE19-62706E023703}">
                      <ahyp:hlinkClr xmlns:ahyp="http://schemas.microsoft.com/office/drawing/2018/hyperlinkcolor" val="tx"/>
                    </a:ext>
                  </a:extLst>
                </a:hlinkClick>
              </a:rPr>
              <a:t>ataporg.org</a:t>
            </a:r>
          </a:p>
        </p:txBody>
      </p:sp>
      <p:grpSp>
        <p:nvGrpSpPr>
          <p:cNvPr id="8" name="Group 4" descr="ATAP AT3 Logo surrounded by a 4 color square of various blues and red">
            <a:extLst>
              <a:ext uri="{FF2B5EF4-FFF2-40B4-BE49-F238E27FC236}">
                <a16:creationId xmlns:a16="http://schemas.microsoft.com/office/drawing/2014/main" id="{C80CA0B3-F149-385C-BC12-95A14D970BD8}"/>
              </a:ext>
            </a:extLst>
          </p:cNvPr>
          <p:cNvGrpSpPr/>
          <p:nvPr/>
        </p:nvGrpSpPr>
        <p:grpSpPr>
          <a:xfrm>
            <a:off x="7194861" y="2382578"/>
            <a:ext cx="1066705" cy="1066705"/>
            <a:chOff x="0" y="0"/>
            <a:chExt cx="2919253" cy="2919253"/>
          </a:xfrm>
        </p:grpSpPr>
        <p:sp>
          <p:nvSpPr>
            <p:cNvPr id="11" name="Freeform 5" descr="ATAP AT3 Logo with a four colored square surrounding it.">
              <a:extLst>
                <a:ext uri="{FF2B5EF4-FFF2-40B4-BE49-F238E27FC236}">
                  <a16:creationId xmlns:a16="http://schemas.microsoft.com/office/drawing/2014/main" id="{FBDA0EFC-A8EE-9955-6E92-7D650E3F5C08}"/>
                </a:ext>
              </a:extLst>
            </p:cNvPr>
            <p:cNvSpPr/>
            <p:nvPr/>
          </p:nvSpPr>
          <p:spPr>
            <a:xfrm>
              <a:off x="0" y="0"/>
              <a:ext cx="2919222" cy="2919222"/>
            </a:xfrm>
            <a:custGeom>
              <a:avLst/>
              <a:gdLst/>
              <a:ahLst/>
              <a:cxnLst/>
              <a:rect l="l" t="t" r="r" b="b"/>
              <a:pathLst>
                <a:path w="2919222" h="2919222">
                  <a:moveTo>
                    <a:pt x="0" y="0"/>
                  </a:moveTo>
                  <a:lnTo>
                    <a:pt x="2919222" y="0"/>
                  </a:lnTo>
                  <a:lnTo>
                    <a:pt x="2919222" y="2919222"/>
                  </a:lnTo>
                  <a:lnTo>
                    <a:pt x="0" y="2919222"/>
                  </a:lnTo>
                  <a:lnTo>
                    <a:pt x="0" y="0"/>
                  </a:lnTo>
                  <a:close/>
                </a:path>
              </a:pathLst>
            </a:custGeom>
            <a:blipFill>
              <a:blip r:embed="rId9" cstate="screen">
                <a:extLst>
                  <a:ext uri="{28A0092B-C50C-407E-A947-70E740481C1C}">
                    <a14:useLocalDpi xmlns:a14="http://schemas.microsoft.com/office/drawing/2010/main"/>
                  </a:ext>
                </a:extLst>
              </a:blip>
              <a:stretch>
                <a:fillRect/>
              </a:stretch>
            </a:blipFill>
          </p:spPr>
          <p:txBody>
            <a:bodyPr/>
            <a:lstStyle/>
            <a:p>
              <a:endParaRPr lang="en-US" sz="900">
                <a:solidFill>
                  <a:prstClr val="black"/>
                </a:solidFill>
                <a:latin typeface="Calibri"/>
              </a:endParaRPr>
            </a:p>
          </p:txBody>
        </p:sp>
      </p:grpSp>
    </p:spTree>
    <p:extLst>
      <p:ext uri="{BB962C8B-B14F-4D97-AF65-F5344CB8AC3E}">
        <p14:creationId xmlns:p14="http://schemas.microsoft.com/office/powerpoint/2010/main" val="4116135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FA7A8-2AD8-52BE-B7F5-EFA854E7A680}"/>
              </a:ext>
            </a:extLst>
          </p:cNvPr>
          <p:cNvSpPr>
            <a:spLocks noGrp="1"/>
          </p:cNvSpPr>
          <p:nvPr>
            <p:ph type="title"/>
          </p:nvPr>
        </p:nvSpPr>
        <p:spPr>
          <a:xfrm>
            <a:off x="-414339" y="56624"/>
            <a:ext cx="8229600" cy="857250"/>
          </a:xfrm>
        </p:spPr>
        <p:txBody>
          <a:bodyPr vert="horz" lIns="91440" tIns="45720" rIns="91440" bIns="45720" rtlCol="0" anchor="b">
            <a:normAutofit/>
          </a:bodyPr>
          <a:lstStyle/>
          <a:p>
            <a:r>
              <a:rPr lang="en-US" dirty="0">
                <a:solidFill>
                  <a:schemeClr val="bg1"/>
                </a:solidFill>
              </a:rPr>
              <a:t>Vision and Mission</a:t>
            </a:r>
          </a:p>
        </p:txBody>
      </p:sp>
      <p:grpSp>
        <p:nvGrpSpPr>
          <p:cNvPr id="6" name="Group 5">
            <a:extLst>
              <a:ext uri="{FF2B5EF4-FFF2-40B4-BE49-F238E27FC236}">
                <a16:creationId xmlns:a16="http://schemas.microsoft.com/office/drawing/2014/main" id="{12AB460C-A953-488C-912C-A3C9B34EDE5D}"/>
              </a:ext>
              <a:ext uri="{C183D7F6-B498-43B3-948B-1728B52AA6E4}">
                <adec:decorative xmlns:adec="http://schemas.microsoft.com/office/drawing/2017/decorative" val="1"/>
              </a:ext>
            </a:extLst>
          </p:cNvPr>
          <p:cNvGrpSpPr/>
          <p:nvPr/>
        </p:nvGrpSpPr>
        <p:grpSpPr>
          <a:xfrm>
            <a:off x="-414339" y="160146"/>
            <a:ext cx="9872663" cy="3648346"/>
            <a:chOff x="-552451" y="454164"/>
            <a:chExt cx="13163550" cy="4864461"/>
          </a:xfrm>
        </p:grpSpPr>
        <p:sp>
          <p:nvSpPr>
            <p:cNvPr id="7" name="Freeform: Shape 6">
              <a:extLst>
                <a:ext uri="{FF2B5EF4-FFF2-40B4-BE49-F238E27FC236}">
                  <a16:creationId xmlns:a16="http://schemas.microsoft.com/office/drawing/2014/main" id="{C991BDC0-1C20-4143-B03B-3B2ADB6DA0FA}"/>
                </a:ext>
              </a:extLst>
            </p:cNvPr>
            <p:cNvSpPr/>
            <p:nvPr/>
          </p:nvSpPr>
          <p:spPr>
            <a:xfrm>
              <a:off x="-552450" y="454164"/>
              <a:ext cx="13163549" cy="751242"/>
            </a:xfrm>
            <a:custGeom>
              <a:avLst/>
              <a:gdLst>
                <a:gd name="connsiteX0" fmla="*/ 0 w 10972800"/>
                <a:gd name="connsiteY0" fmla="*/ 179891 h 1079325"/>
                <a:gd name="connsiteX1" fmla="*/ 179891 w 10972800"/>
                <a:gd name="connsiteY1" fmla="*/ 0 h 1079325"/>
                <a:gd name="connsiteX2" fmla="*/ 10792909 w 10972800"/>
                <a:gd name="connsiteY2" fmla="*/ 0 h 1079325"/>
                <a:gd name="connsiteX3" fmla="*/ 10972800 w 10972800"/>
                <a:gd name="connsiteY3" fmla="*/ 179891 h 1079325"/>
                <a:gd name="connsiteX4" fmla="*/ 10972800 w 10972800"/>
                <a:gd name="connsiteY4" fmla="*/ 899434 h 1079325"/>
                <a:gd name="connsiteX5" fmla="*/ 10792909 w 10972800"/>
                <a:gd name="connsiteY5" fmla="*/ 1079325 h 1079325"/>
                <a:gd name="connsiteX6" fmla="*/ 179891 w 10972800"/>
                <a:gd name="connsiteY6" fmla="*/ 1079325 h 1079325"/>
                <a:gd name="connsiteX7" fmla="*/ 0 w 10972800"/>
                <a:gd name="connsiteY7" fmla="*/ 899434 h 1079325"/>
                <a:gd name="connsiteX8" fmla="*/ 0 w 10972800"/>
                <a:gd name="connsiteY8" fmla="*/ 179891 h 107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72800" h="1079325">
                  <a:moveTo>
                    <a:pt x="0" y="179891"/>
                  </a:moveTo>
                  <a:cubicBezTo>
                    <a:pt x="0" y="80540"/>
                    <a:pt x="80540" y="0"/>
                    <a:pt x="179891" y="0"/>
                  </a:cubicBezTo>
                  <a:lnTo>
                    <a:pt x="10792909" y="0"/>
                  </a:lnTo>
                  <a:cubicBezTo>
                    <a:pt x="10892260" y="0"/>
                    <a:pt x="10972800" y="80540"/>
                    <a:pt x="10972800" y="179891"/>
                  </a:cubicBezTo>
                  <a:lnTo>
                    <a:pt x="10972800" y="899434"/>
                  </a:lnTo>
                  <a:cubicBezTo>
                    <a:pt x="10972800" y="998785"/>
                    <a:pt x="10892260" y="1079325"/>
                    <a:pt x="10792909" y="1079325"/>
                  </a:cubicBezTo>
                  <a:lnTo>
                    <a:pt x="179891" y="1079325"/>
                  </a:lnTo>
                  <a:cubicBezTo>
                    <a:pt x="80540" y="1079325"/>
                    <a:pt x="0" y="998785"/>
                    <a:pt x="0" y="899434"/>
                  </a:cubicBezTo>
                  <a:lnTo>
                    <a:pt x="0" y="179891"/>
                  </a:lnTo>
                  <a:close/>
                </a:path>
              </a:pathLst>
            </a:custGeom>
            <a:solidFill>
              <a:srgbClr val="006273"/>
            </a:solidFill>
            <a:ln>
              <a:no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8104" tIns="168104" rIns="168104" bIns="168104" numCol="1" spcCol="1270" anchor="ctr" anchorCtr="0">
              <a:noAutofit/>
            </a:bodyPr>
            <a:lstStyle/>
            <a:p>
              <a:pPr marL="557213" defTabSz="1500188">
                <a:lnSpc>
                  <a:spcPct val="90000"/>
                </a:lnSpc>
                <a:spcBef>
                  <a:spcPct val="0"/>
                </a:spcBef>
                <a:spcAft>
                  <a:spcPct val="35000"/>
                </a:spcAft>
              </a:pPr>
              <a:r>
                <a:rPr lang="en-US" sz="3000" b="1" dirty="0"/>
                <a:t>Our Vision:  </a:t>
              </a:r>
              <a:endParaRPr lang="en-US" sz="3000" dirty="0"/>
            </a:p>
          </p:txBody>
        </p:sp>
        <p:sp>
          <p:nvSpPr>
            <p:cNvPr id="8" name="Freeform: Shape 7">
              <a:extLst>
                <a:ext uri="{FF2B5EF4-FFF2-40B4-BE49-F238E27FC236}">
                  <a16:creationId xmlns:a16="http://schemas.microsoft.com/office/drawing/2014/main" id="{3A3E89B9-1088-49BB-B7C5-0187182DFD93}"/>
                </a:ext>
              </a:extLst>
            </p:cNvPr>
            <p:cNvSpPr/>
            <p:nvPr/>
          </p:nvSpPr>
          <p:spPr>
            <a:xfrm>
              <a:off x="390524" y="1301227"/>
              <a:ext cx="6695783" cy="1583549"/>
            </a:xfrm>
            <a:custGeom>
              <a:avLst/>
              <a:gdLst>
                <a:gd name="connsiteX0" fmla="*/ 0 w 10972800"/>
                <a:gd name="connsiteY0" fmla="*/ 0 h 1583549"/>
                <a:gd name="connsiteX1" fmla="*/ 10972800 w 10972800"/>
                <a:gd name="connsiteY1" fmla="*/ 0 h 1583549"/>
                <a:gd name="connsiteX2" fmla="*/ 10972800 w 10972800"/>
                <a:gd name="connsiteY2" fmla="*/ 1583549 h 1583549"/>
                <a:gd name="connsiteX3" fmla="*/ 0 w 10972800"/>
                <a:gd name="connsiteY3" fmla="*/ 1583549 h 1583549"/>
                <a:gd name="connsiteX4" fmla="*/ 0 w 10972800"/>
                <a:gd name="connsiteY4" fmla="*/ 0 h 1583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2800" h="1583549">
                  <a:moveTo>
                    <a:pt x="0" y="0"/>
                  </a:moveTo>
                  <a:lnTo>
                    <a:pt x="10972800" y="0"/>
                  </a:lnTo>
                  <a:lnTo>
                    <a:pt x="10972800" y="1583549"/>
                  </a:lnTo>
                  <a:lnTo>
                    <a:pt x="0" y="158354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1290" tIns="42863" rIns="240030" bIns="42863" numCol="1" spcCol="1270" anchor="t" anchorCtr="0">
              <a:noAutofit/>
            </a:bodyPr>
            <a:lstStyle/>
            <a:p>
              <a:pPr marL="0" lvl="1" defTabSz="1166813">
                <a:lnSpc>
                  <a:spcPct val="90000"/>
                </a:lnSpc>
                <a:spcBef>
                  <a:spcPct val="0"/>
                </a:spcBef>
                <a:spcAft>
                  <a:spcPct val="20000"/>
                </a:spcAft>
              </a:pPr>
              <a:r>
                <a:rPr lang="en-US" sz="2100" dirty="0"/>
                <a:t>Older adults, individuals with disabilities, and their caregivers will have access to the resources they need to live well &amp; thrive in every community. </a:t>
              </a:r>
            </a:p>
          </p:txBody>
        </p:sp>
        <p:sp>
          <p:nvSpPr>
            <p:cNvPr id="9" name="Freeform: Shape 8">
              <a:extLst>
                <a:ext uri="{FF2B5EF4-FFF2-40B4-BE49-F238E27FC236}">
                  <a16:creationId xmlns:a16="http://schemas.microsoft.com/office/drawing/2014/main" id="{7B468732-7465-4F4D-B334-2DA4A2D01332}"/>
                </a:ext>
              </a:extLst>
            </p:cNvPr>
            <p:cNvSpPr/>
            <p:nvPr/>
          </p:nvSpPr>
          <p:spPr>
            <a:xfrm>
              <a:off x="-552451" y="2983834"/>
              <a:ext cx="13163549" cy="751242"/>
            </a:xfrm>
            <a:custGeom>
              <a:avLst/>
              <a:gdLst>
                <a:gd name="connsiteX0" fmla="*/ 0 w 10972800"/>
                <a:gd name="connsiteY0" fmla="*/ 179891 h 1079325"/>
                <a:gd name="connsiteX1" fmla="*/ 179891 w 10972800"/>
                <a:gd name="connsiteY1" fmla="*/ 0 h 1079325"/>
                <a:gd name="connsiteX2" fmla="*/ 10792909 w 10972800"/>
                <a:gd name="connsiteY2" fmla="*/ 0 h 1079325"/>
                <a:gd name="connsiteX3" fmla="*/ 10972800 w 10972800"/>
                <a:gd name="connsiteY3" fmla="*/ 179891 h 1079325"/>
                <a:gd name="connsiteX4" fmla="*/ 10972800 w 10972800"/>
                <a:gd name="connsiteY4" fmla="*/ 899434 h 1079325"/>
                <a:gd name="connsiteX5" fmla="*/ 10792909 w 10972800"/>
                <a:gd name="connsiteY5" fmla="*/ 1079325 h 1079325"/>
                <a:gd name="connsiteX6" fmla="*/ 179891 w 10972800"/>
                <a:gd name="connsiteY6" fmla="*/ 1079325 h 1079325"/>
                <a:gd name="connsiteX7" fmla="*/ 0 w 10972800"/>
                <a:gd name="connsiteY7" fmla="*/ 899434 h 1079325"/>
                <a:gd name="connsiteX8" fmla="*/ 0 w 10972800"/>
                <a:gd name="connsiteY8" fmla="*/ 179891 h 107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72800" h="1079325">
                  <a:moveTo>
                    <a:pt x="0" y="179891"/>
                  </a:moveTo>
                  <a:cubicBezTo>
                    <a:pt x="0" y="80540"/>
                    <a:pt x="80540" y="0"/>
                    <a:pt x="179891" y="0"/>
                  </a:cubicBezTo>
                  <a:lnTo>
                    <a:pt x="10792909" y="0"/>
                  </a:lnTo>
                  <a:cubicBezTo>
                    <a:pt x="10892260" y="0"/>
                    <a:pt x="10972800" y="80540"/>
                    <a:pt x="10972800" y="179891"/>
                  </a:cubicBezTo>
                  <a:lnTo>
                    <a:pt x="10972800" y="899434"/>
                  </a:lnTo>
                  <a:cubicBezTo>
                    <a:pt x="10972800" y="998785"/>
                    <a:pt x="10892260" y="1079325"/>
                    <a:pt x="10792909" y="1079325"/>
                  </a:cubicBezTo>
                  <a:lnTo>
                    <a:pt x="179891" y="1079325"/>
                  </a:lnTo>
                  <a:cubicBezTo>
                    <a:pt x="80540" y="1079325"/>
                    <a:pt x="0" y="998785"/>
                    <a:pt x="0" y="899434"/>
                  </a:cubicBezTo>
                  <a:lnTo>
                    <a:pt x="0" y="179891"/>
                  </a:lnTo>
                  <a:close/>
                </a:path>
              </a:pathLst>
            </a:custGeom>
            <a:solidFill>
              <a:srgbClr val="006273"/>
            </a:solidFill>
            <a:ln>
              <a:noFill/>
            </a:ln>
            <a:effectLst>
              <a:outerShdw blurRad="50800" dist="38100" dir="2700000" algn="t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8104" tIns="168104" rIns="168104" bIns="168104" numCol="1" spcCol="1270" anchor="ctr" anchorCtr="0">
              <a:noAutofit/>
            </a:bodyPr>
            <a:lstStyle/>
            <a:p>
              <a:pPr indent="557213" defTabSz="1500188">
                <a:lnSpc>
                  <a:spcPct val="90000"/>
                </a:lnSpc>
                <a:spcBef>
                  <a:spcPct val="0"/>
                </a:spcBef>
                <a:spcAft>
                  <a:spcPct val="35000"/>
                </a:spcAft>
              </a:pPr>
              <a:r>
                <a:rPr lang="en-US" sz="3000" b="1"/>
                <a:t>Our Mission:</a:t>
              </a:r>
              <a:endParaRPr lang="en-US" sz="3000"/>
            </a:p>
          </p:txBody>
        </p:sp>
        <p:sp>
          <p:nvSpPr>
            <p:cNvPr id="10" name="Freeform: Shape 9">
              <a:extLst>
                <a:ext uri="{FF2B5EF4-FFF2-40B4-BE49-F238E27FC236}">
                  <a16:creationId xmlns:a16="http://schemas.microsoft.com/office/drawing/2014/main" id="{2073A16E-82E1-44D9-A2B2-8655B94BE08E}"/>
                </a:ext>
              </a:extLst>
            </p:cNvPr>
            <p:cNvSpPr/>
            <p:nvPr/>
          </p:nvSpPr>
          <p:spPr>
            <a:xfrm>
              <a:off x="390525" y="3735076"/>
              <a:ext cx="5030317" cy="1583549"/>
            </a:xfrm>
            <a:custGeom>
              <a:avLst/>
              <a:gdLst>
                <a:gd name="connsiteX0" fmla="*/ 0 w 10972800"/>
                <a:gd name="connsiteY0" fmla="*/ 0 h 1583549"/>
                <a:gd name="connsiteX1" fmla="*/ 10972800 w 10972800"/>
                <a:gd name="connsiteY1" fmla="*/ 0 h 1583549"/>
                <a:gd name="connsiteX2" fmla="*/ 10972800 w 10972800"/>
                <a:gd name="connsiteY2" fmla="*/ 1583549 h 1583549"/>
                <a:gd name="connsiteX3" fmla="*/ 0 w 10972800"/>
                <a:gd name="connsiteY3" fmla="*/ 1583549 h 1583549"/>
                <a:gd name="connsiteX4" fmla="*/ 0 w 10972800"/>
                <a:gd name="connsiteY4" fmla="*/ 0 h 1583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2800" h="1583549">
                  <a:moveTo>
                    <a:pt x="0" y="0"/>
                  </a:moveTo>
                  <a:lnTo>
                    <a:pt x="10972800" y="0"/>
                  </a:lnTo>
                  <a:lnTo>
                    <a:pt x="10972800" y="1583549"/>
                  </a:lnTo>
                  <a:lnTo>
                    <a:pt x="0" y="158354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61290" tIns="42863" rIns="240030" bIns="42863" numCol="1" spcCol="1270" anchor="t" anchorCtr="0">
              <a:noAutofit/>
            </a:bodyPr>
            <a:lstStyle/>
            <a:p>
              <a:pPr marL="0" lvl="1" defTabSz="1166813">
                <a:lnSpc>
                  <a:spcPct val="90000"/>
                </a:lnSpc>
                <a:spcBef>
                  <a:spcPct val="0"/>
                </a:spcBef>
                <a:spcAft>
                  <a:spcPct val="20000"/>
                </a:spcAft>
                <a:tabLst>
                  <a:tab pos="0" algn="l"/>
                  <a:tab pos="214313" algn="l"/>
                </a:tabLst>
              </a:pPr>
              <a:r>
                <a:rPr lang="en-US" sz="2100"/>
                <a:t>To design, improve, and sustain state systems delivering long-term services and supports for people who are older or have a disability, and their caregivers.</a:t>
              </a:r>
            </a:p>
          </p:txBody>
        </p:sp>
      </p:grpSp>
      <p:sp>
        <p:nvSpPr>
          <p:cNvPr id="4" name="Slide Number Placeholder 3">
            <a:extLst>
              <a:ext uri="{FF2B5EF4-FFF2-40B4-BE49-F238E27FC236}">
                <a16:creationId xmlns:a16="http://schemas.microsoft.com/office/drawing/2014/main" id="{A65E770F-718C-4839-9068-8A4B08570453}"/>
              </a:ext>
            </a:extLst>
          </p:cNvPr>
          <p:cNvSpPr>
            <a:spLocks noGrp="1"/>
          </p:cNvSpPr>
          <p:nvPr>
            <p:ph type="sldNum" sz="quarter" idx="12"/>
          </p:nvPr>
        </p:nvSpPr>
        <p:spPr/>
        <p:txBody>
          <a:bodyPr/>
          <a:lstStyle/>
          <a:p>
            <a:fld id="{ED076490-EB40-A641-A897-AD17FAA32DF9}" type="slidenum">
              <a:rPr lang="en-US" smtClean="0"/>
              <a:pPr/>
              <a:t>8</a:t>
            </a:fld>
            <a:endParaRPr lang="en-US" dirty="0"/>
          </a:p>
        </p:txBody>
      </p:sp>
      <p:grpSp>
        <p:nvGrpSpPr>
          <p:cNvPr id="53" name="Group 52" descr="Collage of older adults interacting, doing daily activities, out in the community etc.">
            <a:extLst>
              <a:ext uri="{FF2B5EF4-FFF2-40B4-BE49-F238E27FC236}">
                <a16:creationId xmlns:a16="http://schemas.microsoft.com/office/drawing/2014/main" id="{FDFDAAE1-8F58-4600-B1F2-BEF13ABDA027}"/>
              </a:ext>
            </a:extLst>
          </p:cNvPr>
          <p:cNvGrpSpPr/>
          <p:nvPr/>
        </p:nvGrpSpPr>
        <p:grpSpPr>
          <a:xfrm>
            <a:off x="3855134" y="273511"/>
            <a:ext cx="5240883" cy="4037086"/>
            <a:chOff x="5148258" y="257363"/>
            <a:chExt cx="6987844" cy="5382781"/>
          </a:xfrm>
        </p:grpSpPr>
        <p:sp>
          <p:nvSpPr>
            <p:cNvPr id="26" name="Hexagon 25">
              <a:extLst>
                <a:ext uri="{FF2B5EF4-FFF2-40B4-BE49-F238E27FC236}">
                  <a16:creationId xmlns:a16="http://schemas.microsoft.com/office/drawing/2014/main" id="{37955AAE-05B2-4C9D-A742-41C4D0541FA5}"/>
                </a:ext>
              </a:extLst>
            </p:cNvPr>
            <p:cNvSpPr/>
            <p:nvPr/>
          </p:nvSpPr>
          <p:spPr>
            <a:xfrm>
              <a:off x="5148258" y="2991123"/>
              <a:ext cx="1980616" cy="1700418"/>
            </a:xfrm>
            <a:prstGeom prst="hexagon">
              <a:avLst>
                <a:gd name="adj" fmla="val 25000"/>
                <a:gd name="vf" fmla="val 115470"/>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30" name="Hexagon 29">
              <a:extLst>
                <a:ext uri="{FF2B5EF4-FFF2-40B4-BE49-F238E27FC236}">
                  <a16:creationId xmlns:a16="http://schemas.microsoft.com/office/drawing/2014/main" id="{8590BDDC-508E-4A03-BE07-CDF33343B955}"/>
                </a:ext>
              </a:extLst>
            </p:cNvPr>
            <p:cNvSpPr/>
            <p:nvPr/>
          </p:nvSpPr>
          <p:spPr>
            <a:xfrm>
              <a:off x="8470611" y="2987018"/>
              <a:ext cx="1980616" cy="1700418"/>
            </a:xfrm>
            <a:prstGeom prst="hexagon">
              <a:avLst>
                <a:gd name="adj" fmla="val 25000"/>
                <a:gd name="vf" fmla="val 115470"/>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34" name="Hexagon 33">
              <a:extLst>
                <a:ext uri="{FF2B5EF4-FFF2-40B4-BE49-F238E27FC236}">
                  <a16:creationId xmlns:a16="http://schemas.microsoft.com/office/drawing/2014/main" id="{99907CB1-0B65-4520-873A-9EDFDD25E446}"/>
                </a:ext>
              </a:extLst>
            </p:cNvPr>
            <p:cNvSpPr/>
            <p:nvPr/>
          </p:nvSpPr>
          <p:spPr>
            <a:xfrm>
              <a:off x="8482799" y="1175877"/>
              <a:ext cx="1980616" cy="1700418"/>
            </a:xfrm>
            <a:prstGeom prst="hexagon">
              <a:avLst>
                <a:gd name="adj" fmla="val 25000"/>
                <a:gd name="vf" fmla="val 115470"/>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38" name="Hexagon 37">
              <a:extLst>
                <a:ext uri="{FF2B5EF4-FFF2-40B4-BE49-F238E27FC236}">
                  <a16:creationId xmlns:a16="http://schemas.microsoft.com/office/drawing/2014/main" id="{72FDDF6A-320A-495F-A7B3-5407E18F76E6}"/>
                </a:ext>
              </a:extLst>
            </p:cNvPr>
            <p:cNvSpPr/>
            <p:nvPr/>
          </p:nvSpPr>
          <p:spPr>
            <a:xfrm>
              <a:off x="10155486" y="2105179"/>
              <a:ext cx="1980616" cy="1700418"/>
            </a:xfrm>
            <a:prstGeom prst="hexagon">
              <a:avLst>
                <a:gd name="adj" fmla="val 25000"/>
                <a:gd name="vf" fmla="val 115470"/>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42" name="Hexagon 41">
              <a:extLst>
                <a:ext uri="{FF2B5EF4-FFF2-40B4-BE49-F238E27FC236}">
                  <a16:creationId xmlns:a16="http://schemas.microsoft.com/office/drawing/2014/main" id="{51484195-5945-4146-A81F-C5549070AD43}"/>
                </a:ext>
              </a:extLst>
            </p:cNvPr>
            <p:cNvSpPr/>
            <p:nvPr/>
          </p:nvSpPr>
          <p:spPr>
            <a:xfrm>
              <a:off x="10147406" y="3939726"/>
              <a:ext cx="1980616" cy="1700418"/>
            </a:xfrm>
            <a:prstGeom prst="hexagon">
              <a:avLst>
                <a:gd name="adj" fmla="val 25000"/>
                <a:gd name="vf" fmla="val 115470"/>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50" name="Hexagon 49">
              <a:extLst>
                <a:ext uri="{FF2B5EF4-FFF2-40B4-BE49-F238E27FC236}">
                  <a16:creationId xmlns:a16="http://schemas.microsoft.com/office/drawing/2014/main" id="{8FEF54B5-BFE4-4496-8CFC-420FCF228B32}"/>
                </a:ext>
              </a:extLst>
            </p:cNvPr>
            <p:cNvSpPr/>
            <p:nvPr/>
          </p:nvSpPr>
          <p:spPr>
            <a:xfrm>
              <a:off x="10147406" y="257363"/>
              <a:ext cx="1980616" cy="1707636"/>
            </a:xfrm>
            <a:prstGeom prst="hexagon">
              <a:avLst>
                <a:gd name="adj" fmla="val 25000"/>
                <a:gd name="vf" fmla="val 115470"/>
              </a:avLst>
            </a:prstGeom>
            <a:blipFill>
              <a:blip r:embed="rId8"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51" name="Hexagon 50">
              <a:extLst>
                <a:ext uri="{FF2B5EF4-FFF2-40B4-BE49-F238E27FC236}">
                  <a16:creationId xmlns:a16="http://schemas.microsoft.com/office/drawing/2014/main" id="{1AAC6F98-D396-46AF-9C87-884F92CFD5DD}"/>
                </a:ext>
              </a:extLst>
            </p:cNvPr>
            <p:cNvSpPr/>
            <p:nvPr/>
          </p:nvSpPr>
          <p:spPr>
            <a:xfrm>
              <a:off x="6810112" y="3932508"/>
              <a:ext cx="1980616" cy="1707636"/>
            </a:xfrm>
            <a:prstGeom prst="hexagon">
              <a:avLst>
                <a:gd name="adj" fmla="val 25000"/>
                <a:gd name="vf" fmla="val 115470"/>
              </a:avLst>
            </a:prstGeom>
            <a:blipFill>
              <a:blip r:embed="rId9"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sz="1350"/>
            </a:p>
          </p:txBody>
        </p:sp>
        <p:sp>
          <p:nvSpPr>
            <p:cNvPr id="52" name="Hexagon 51">
              <a:extLst>
                <a:ext uri="{FF2B5EF4-FFF2-40B4-BE49-F238E27FC236}">
                  <a16:creationId xmlns:a16="http://schemas.microsoft.com/office/drawing/2014/main" id="{FB23DEDF-599C-48D4-8D01-CD4E3CA2F4D2}"/>
                </a:ext>
              </a:extLst>
            </p:cNvPr>
            <p:cNvSpPr/>
            <p:nvPr/>
          </p:nvSpPr>
          <p:spPr>
            <a:xfrm>
              <a:off x="6817334" y="2077839"/>
              <a:ext cx="1980616" cy="1707636"/>
            </a:xfrm>
            <a:prstGeom prst="hexagon">
              <a:avLst>
                <a:gd name="adj" fmla="val 25000"/>
                <a:gd name="vf" fmla="val 115470"/>
              </a:avLst>
            </a:prstGeom>
            <a:blipFill>
              <a:blip r:embed="rId10" cstate="screen">
                <a:extLst>
                  <a:ext uri="{28A0092B-C50C-407E-A947-70E740481C1C}">
                    <a14:useLocalDpi xmlns:a14="http://schemas.microsoft.com/office/drawing/2010/main"/>
                  </a:ext>
                </a:extLst>
              </a:blip>
              <a:srcRect/>
              <a:stretch>
                <a:fillRect/>
              </a:stretch>
            </a:blipFill>
            <a:ln>
              <a:no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grpSp>
    </p:spTree>
    <p:extLst>
      <p:ext uri="{BB962C8B-B14F-4D97-AF65-F5344CB8AC3E}">
        <p14:creationId xmlns:p14="http://schemas.microsoft.com/office/powerpoint/2010/main" val="2982323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9754325-095D-427F-AC58-C25B59C81325}"/>
              </a:ext>
            </a:extLst>
          </p:cNvPr>
          <p:cNvSpPr txBox="1">
            <a:spLocks noGrp="1"/>
          </p:cNvSpPr>
          <p:nvPr>
            <p:ph type="title" idx="4294967295"/>
          </p:nvPr>
        </p:nvSpPr>
        <p:spPr>
          <a:xfrm>
            <a:off x="133259" y="64406"/>
            <a:ext cx="5971423" cy="44217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kumimoji="0" lang="en-US" sz="2100" b="1" i="0" u="none" strike="noStrike" kern="0" cap="none" spc="0" normalizeH="0" baseline="0" noProof="0" dirty="0" err="1">
                <a:ln>
                  <a:noFill/>
                </a:ln>
                <a:solidFill>
                  <a:schemeClr val="tx1"/>
                </a:solidFill>
                <a:effectLst/>
                <a:uLnTx/>
                <a:uFillTx/>
                <a:latin typeface="Calibri" panose="020F0502020204030204" pitchFamily="34" charset="0"/>
                <a:ea typeface="MS Gothic" panose="020B0609070205080204" pitchFamily="49" charset="-128"/>
                <a:cs typeface="Times New Roman" panose="02020603050405020304" pitchFamily="18" charset="0"/>
              </a:rPr>
              <a:t>ADvancing</a:t>
            </a:r>
            <a:r>
              <a:rPr kumimoji="0" lang="en-US" sz="2100" b="1" i="0" u="none" strike="noStrike" kern="0" cap="none" spc="0" normalizeH="0" baseline="0" noProof="0" dirty="0">
                <a:ln>
                  <a:noFill/>
                </a:ln>
                <a:solidFill>
                  <a:schemeClr val="tx1"/>
                </a:solidFill>
                <a:effectLst/>
                <a:uLnTx/>
                <a:uFillTx/>
                <a:latin typeface="Calibri" panose="020F0502020204030204" pitchFamily="34" charset="0"/>
                <a:ea typeface="MS Gothic" panose="020B0609070205080204" pitchFamily="49" charset="-128"/>
                <a:cs typeface="Times New Roman" panose="02020603050405020304" pitchFamily="18" charset="0"/>
              </a:rPr>
              <a:t> States contributes to shared success:</a:t>
            </a:r>
          </a:p>
        </p:txBody>
      </p:sp>
      <p:sp>
        <p:nvSpPr>
          <p:cNvPr id="4" name="Slide Number Placeholder 3">
            <a:extLst>
              <a:ext uri="{FF2B5EF4-FFF2-40B4-BE49-F238E27FC236}">
                <a16:creationId xmlns:a16="http://schemas.microsoft.com/office/drawing/2014/main" id="{EC0BCA24-6464-40F2-A6AD-5A40F47D3C69}"/>
              </a:ext>
            </a:extLst>
          </p:cNvPr>
          <p:cNvSpPr>
            <a:spLocks noGrp="1"/>
          </p:cNvSpPr>
          <p:nvPr>
            <p:ph type="sldNum" sz="quarter" idx="12"/>
          </p:nvPr>
        </p:nvSpPr>
        <p:spPr/>
        <p:txBody>
          <a:bodyPr/>
          <a:lstStyle/>
          <a:p>
            <a:fld id="{ED076490-EB40-A641-A897-AD17FAA32DF9}" type="slidenum">
              <a:rPr lang="en-US" smtClean="0"/>
              <a:pPr/>
              <a:t>9</a:t>
            </a:fld>
            <a:endParaRPr lang="en-US"/>
          </a:p>
        </p:txBody>
      </p:sp>
      <p:grpSp>
        <p:nvGrpSpPr>
          <p:cNvPr id="20" name="Group 19">
            <a:extLst>
              <a:ext uri="{FF2B5EF4-FFF2-40B4-BE49-F238E27FC236}">
                <a16:creationId xmlns:a16="http://schemas.microsoft.com/office/drawing/2014/main" id="{CD72EB6B-EF00-4DAD-8BAE-7EAE7C2C499C}"/>
              </a:ext>
              <a:ext uri="{C183D7F6-B498-43B3-948B-1728B52AA6E4}">
                <adec:decorative xmlns:adec="http://schemas.microsoft.com/office/drawing/2017/decorative" val="1"/>
              </a:ext>
            </a:extLst>
          </p:cNvPr>
          <p:cNvGrpSpPr/>
          <p:nvPr/>
        </p:nvGrpSpPr>
        <p:grpSpPr>
          <a:xfrm>
            <a:off x="746302" y="614058"/>
            <a:ext cx="8235271" cy="3809803"/>
            <a:chOff x="1211638" y="881328"/>
            <a:chExt cx="10980361" cy="5079737"/>
          </a:xfrm>
        </p:grpSpPr>
        <p:grpSp>
          <p:nvGrpSpPr>
            <p:cNvPr id="7" name="Group 6">
              <a:extLst>
                <a:ext uri="{FF2B5EF4-FFF2-40B4-BE49-F238E27FC236}">
                  <a16:creationId xmlns:a16="http://schemas.microsoft.com/office/drawing/2014/main" id="{D28ABC62-2EFA-4E3C-A31E-A0C3DDB45268}"/>
                </a:ext>
              </a:extLst>
            </p:cNvPr>
            <p:cNvGrpSpPr/>
            <p:nvPr/>
          </p:nvGrpSpPr>
          <p:grpSpPr>
            <a:xfrm>
              <a:off x="1211638" y="881328"/>
              <a:ext cx="3123217" cy="5079737"/>
              <a:chOff x="4016770" y="881328"/>
              <a:chExt cx="2873154" cy="5079737"/>
            </a:xfrm>
            <a:solidFill>
              <a:schemeClr val="tx2"/>
            </a:solidFill>
          </p:grpSpPr>
          <p:sp>
            <p:nvSpPr>
              <p:cNvPr id="8" name="Freeform: Shape 7">
                <a:extLst>
                  <a:ext uri="{FF2B5EF4-FFF2-40B4-BE49-F238E27FC236}">
                    <a16:creationId xmlns:a16="http://schemas.microsoft.com/office/drawing/2014/main" id="{1EC24F87-472F-4BD2-AB02-90753A88793F}"/>
                  </a:ext>
                </a:extLst>
              </p:cNvPr>
              <p:cNvSpPr/>
              <p:nvPr/>
            </p:nvSpPr>
            <p:spPr>
              <a:xfrm>
                <a:off x="4016770" y="881328"/>
                <a:ext cx="2873154" cy="1149261"/>
              </a:xfrm>
              <a:custGeom>
                <a:avLst/>
                <a:gdLst>
                  <a:gd name="connsiteX0" fmla="*/ 0 w 2873154"/>
                  <a:gd name="connsiteY0" fmla="*/ 0 h 1149261"/>
                  <a:gd name="connsiteX1" fmla="*/ 2298524 w 2873154"/>
                  <a:gd name="connsiteY1" fmla="*/ 0 h 1149261"/>
                  <a:gd name="connsiteX2" fmla="*/ 2873154 w 2873154"/>
                  <a:gd name="connsiteY2" fmla="*/ 574631 h 1149261"/>
                  <a:gd name="connsiteX3" fmla="*/ 2298524 w 2873154"/>
                  <a:gd name="connsiteY3" fmla="*/ 1149261 h 1149261"/>
                  <a:gd name="connsiteX4" fmla="*/ 0 w 2873154"/>
                  <a:gd name="connsiteY4" fmla="*/ 1149261 h 1149261"/>
                  <a:gd name="connsiteX5" fmla="*/ 574631 w 2873154"/>
                  <a:gd name="connsiteY5" fmla="*/ 574631 h 1149261"/>
                  <a:gd name="connsiteX6" fmla="*/ 0 w 2873154"/>
                  <a:gd name="connsiteY6" fmla="*/ 0 h 1149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3154" h="1149261">
                    <a:moveTo>
                      <a:pt x="0" y="0"/>
                    </a:moveTo>
                    <a:lnTo>
                      <a:pt x="2298524" y="0"/>
                    </a:lnTo>
                    <a:lnTo>
                      <a:pt x="2873154" y="574631"/>
                    </a:lnTo>
                    <a:lnTo>
                      <a:pt x="2298524" y="1149261"/>
                    </a:lnTo>
                    <a:lnTo>
                      <a:pt x="0" y="1149261"/>
                    </a:lnTo>
                    <a:lnTo>
                      <a:pt x="574631" y="574631"/>
                    </a:lnTo>
                    <a:lnTo>
                      <a:pt x="0" y="0"/>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55738" tIns="12383" rIns="430973" bIns="12383" numCol="1" spcCol="1270" anchor="ctr" anchorCtr="0">
                <a:noAutofit/>
              </a:bodyPr>
              <a:lstStyle/>
              <a:p>
                <a:pPr algn="ctr" defTabSz="866775">
                  <a:lnSpc>
                    <a:spcPct val="90000"/>
                  </a:lnSpc>
                  <a:spcBef>
                    <a:spcPct val="0"/>
                  </a:spcBef>
                  <a:spcAft>
                    <a:spcPct val="35000"/>
                  </a:spcAft>
                </a:pPr>
                <a:r>
                  <a:rPr lang="en-US" sz="1950" b="1" dirty="0"/>
                  <a:t>For state agencies:</a:t>
                </a:r>
                <a:r>
                  <a:rPr lang="en-US" sz="1950" dirty="0"/>
                  <a:t> </a:t>
                </a:r>
              </a:p>
            </p:txBody>
          </p:sp>
          <p:sp>
            <p:nvSpPr>
              <p:cNvPr id="10" name="Freeform: Shape 9">
                <a:extLst>
                  <a:ext uri="{FF2B5EF4-FFF2-40B4-BE49-F238E27FC236}">
                    <a16:creationId xmlns:a16="http://schemas.microsoft.com/office/drawing/2014/main" id="{9C0E7B2E-E13A-46FA-A3AF-8E24E5DF01F4}"/>
                  </a:ext>
                </a:extLst>
              </p:cNvPr>
              <p:cNvSpPr/>
              <p:nvPr/>
            </p:nvSpPr>
            <p:spPr>
              <a:xfrm>
                <a:off x="4016770" y="2191487"/>
                <a:ext cx="2873154" cy="1149261"/>
              </a:xfrm>
              <a:custGeom>
                <a:avLst/>
                <a:gdLst>
                  <a:gd name="connsiteX0" fmla="*/ 0 w 2873154"/>
                  <a:gd name="connsiteY0" fmla="*/ 0 h 1149261"/>
                  <a:gd name="connsiteX1" fmla="*/ 2298524 w 2873154"/>
                  <a:gd name="connsiteY1" fmla="*/ 0 h 1149261"/>
                  <a:gd name="connsiteX2" fmla="*/ 2873154 w 2873154"/>
                  <a:gd name="connsiteY2" fmla="*/ 574631 h 1149261"/>
                  <a:gd name="connsiteX3" fmla="*/ 2298524 w 2873154"/>
                  <a:gd name="connsiteY3" fmla="*/ 1149261 h 1149261"/>
                  <a:gd name="connsiteX4" fmla="*/ 0 w 2873154"/>
                  <a:gd name="connsiteY4" fmla="*/ 1149261 h 1149261"/>
                  <a:gd name="connsiteX5" fmla="*/ 574631 w 2873154"/>
                  <a:gd name="connsiteY5" fmla="*/ 574631 h 1149261"/>
                  <a:gd name="connsiteX6" fmla="*/ 0 w 2873154"/>
                  <a:gd name="connsiteY6" fmla="*/ 0 h 1149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3154" h="1149261">
                    <a:moveTo>
                      <a:pt x="0" y="0"/>
                    </a:moveTo>
                    <a:lnTo>
                      <a:pt x="2298524" y="0"/>
                    </a:lnTo>
                    <a:lnTo>
                      <a:pt x="2873154" y="574631"/>
                    </a:lnTo>
                    <a:lnTo>
                      <a:pt x="2298524" y="1149261"/>
                    </a:lnTo>
                    <a:lnTo>
                      <a:pt x="0" y="1149261"/>
                    </a:lnTo>
                    <a:lnTo>
                      <a:pt x="574631" y="574631"/>
                    </a:lnTo>
                    <a:lnTo>
                      <a:pt x="0" y="0"/>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55738" tIns="12383" rIns="430973" bIns="12383" numCol="1" spcCol="1270" anchor="ctr" anchorCtr="0">
                <a:noAutofit/>
              </a:bodyPr>
              <a:lstStyle/>
              <a:p>
                <a:pPr algn="ctr" defTabSz="866775">
                  <a:lnSpc>
                    <a:spcPct val="90000"/>
                  </a:lnSpc>
                  <a:spcBef>
                    <a:spcPct val="0"/>
                  </a:spcBef>
                  <a:spcAft>
                    <a:spcPct val="35000"/>
                  </a:spcAft>
                </a:pPr>
                <a:r>
                  <a:rPr lang="en-US" sz="1950" b="1"/>
                  <a:t>For federal partners:</a:t>
                </a:r>
                <a:endParaRPr lang="en-US" sz="1950"/>
              </a:p>
            </p:txBody>
          </p:sp>
          <p:sp>
            <p:nvSpPr>
              <p:cNvPr id="12" name="Freeform: Shape 11">
                <a:extLst>
                  <a:ext uri="{FF2B5EF4-FFF2-40B4-BE49-F238E27FC236}">
                    <a16:creationId xmlns:a16="http://schemas.microsoft.com/office/drawing/2014/main" id="{133FAA56-12C7-40E1-8171-96EFAF27C784}"/>
                  </a:ext>
                </a:extLst>
              </p:cNvPr>
              <p:cNvSpPr/>
              <p:nvPr/>
            </p:nvSpPr>
            <p:spPr>
              <a:xfrm>
                <a:off x="4016770" y="3501645"/>
                <a:ext cx="2873154" cy="1149261"/>
              </a:xfrm>
              <a:custGeom>
                <a:avLst/>
                <a:gdLst>
                  <a:gd name="connsiteX0" fmla="*/ 0 w 2873154"/>
                  <a:gd name="connsiteY0" fmla="*/ 0 h 1149261"/>
                  <a:gd name="connsiteX1" fmla="*/ 2298524 w 2873154"/>
                  <a:gd name="connsiteY1" fmla="*/ 0 h 1149261"/>
                  <a:gd name="connsiteX2" fmla="*/ 2873154 w 2873154"/>
                  <a:gd name="connsiteY2" fmla="*/ 574631 h 1149261"/>
                  <a:gd name="connsiteX3" fmla="*/ 2298524 w 2873154"/>
                  <a:gd name="connsiteY3" fmla="*/ 1149261 h 1149261"/>
                  <a:gd name="connsiteX4" fmla="*/ 0 w 2873154"/>
                  <a:gd name="connsiteY4" fmla="*/ 1149261 h 1149261"/>
                  <a:gd name="connsiteX5" fmla="*/ 574631 w 2873154"/>
                  <a:gd name="connsiteY5" fmla="*/ 574631 h 1149261"/>
                  <a:gd name="connsiteX6" fmla="*/ 0 w 2873154"/>
                  <a:gd name="connsiteY6" fmla="*/ 0 h 1149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3154" h="1149261">
                    <a:moveTo>
                      <a:pt x="0" y="0"/>
                    </a:moveTo>
                    <a:lnTo>
                      <a:pt x="2298524" y="0"/>
                    </a:lnTo>
                    <a:lnTo>
                      <a:pt x="2873154" y="574631"/>
                    </a:lnTo>
                    <a:lnTo>
                      <a:pt x="2298524" y="1149261"/>
                    </a:lnTo>
                    <a:lnTo>
                      <a:pt x="0" y="1149261"/>
                    </a:lnTo>
                    <a:lnTo>
                      <a:pt x="574631" y="574631"/>
                    </a:lnTo>
                    <a:lnTo>
                      <a:pt x="0" y="0"/>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55738" tIns="12383" rIns="430973" bIns="12383" numCol="1" spcCol="1270" anchor="ctr" anchorCtr="0">
                <a:noAutofit/>
              </a:bodyPr>
              <a:lstStyle/>
              <a:p>
                <a:pPr algn="ctr" defTabSz="866775">
                  <a:lnSpc>
                    <a:spcPct val="90000"/>
                  </a:lnSpc>
                  <a:spcBef>
                    <a:spcPct val="0"/>
                  </a:spcBef>
                  <a:spcAft>
                    <a:spcPct val="35000"/>
                  </a:spcAft>
                </a:pPr>
                <a:r>
                  <a:rPr lang="en-US" sz="1950" b="1"/>
                  <a:t>For the networks:</a:t>
                </a:r>
                <a:r>
                  <a:rPr lang="en-US" sz="1950"/>
                  <a:t> </a:t>
                </a:r>
              </a:p>
            </p:txBody>
          </p:sp>
          <p:sp>
            <p:nvSpPr>
              <p:cNvPr id="14" name="Freeform: Shape 13">
                <a:extLst>
                  <a:ext uri="{FF2B5EF4-FFF2-40B4-BE49-F238E27FC236}">
                    <a16:creationId xmlns:a16="http://schemas.microsoft.com/office/drawing/2014/main" id="{C0D3AB74-CE47-4993-9DAB-5AE1ACD7B084}"/>
                  </a:ext>
                </a:extLst>
              </p:cNvPr>
              <p:cNvSpPr/>
              <p:nvPr/>
            </p:nvSpPr>
            <p:spPr>
              <a:xfrm>
                <a:off x="4016770" y="4811804"/>
                <a:ext cx="2873154" cy="1149261"/>
              </a:xfrm>
              <a:custGeom>
                <a:avLst/>
                <a:gdLst>
                  <a:gd name="connsiteX0" fmla="*/ 0 w 2873154"/>
                  <a:gd name="connsiteY0" fmla="*/ 0 h 1149261"/>
                  <a:gd name="connsiteX1" fmla="*/ 2298524 w 2873154"/>
                  <a:gd name="connsiteY1" fmla="*/ 0 h 1149261"/>
                  <a:gd name="connsiteX2" fmla="*/ 2873154 w 2873154"/>
                  <a:gd name="connsiteY2" fmla="*/ 574631 h 1149261"/>
                  <a:gd name="connsiteX3" fmla="*/ 2298524 w 2873154"/>
                  <a:gd name="connsiteY3" fmla="*/ 1149261 h 1149261"/>
                  <a:gd name="connsiteX4" fmla="*/ 0 w 2873154"/>
                  <a:gd name="connsiteY4" fmla="*/ 1149261 h 1149261"/>
                  <a:gd name="connsiteX5" fmla="*/ 574631 w 2873154"/>
                  <a:gd name="connsiteY5" fmla="*/ 574631 h 1149261"/>
                  <a:gd name="connsiteX6" fmla="*/ 0 w 2873154"/>
                  <a:gd name="connsiteY6" fmla="*/ 0 h 1149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73154" h="1149261">
                    <a:moveTo>
                      <a:pt x="0" y="0"/>
                    </a:moveTo>
                    <a:lnTo>
                      <a:pt x="2298524" y="0"/>
                    </a:lnTo>
                    <a:lnTo>
                      <a:pt x="2873154" y="574631"/>
                    </a:lnTo>
                    <a:lnTo>
                      <a:pt x="2298524" y="1149261"/>
                    </a:lnTo>
                    <a:lnTo>
                      <a:pt x="0" y="1149261"/>
                    </a:lnTo>
                    <a:lnTo>
                      <a:pt x="574631" y="574631"/>
                    </a:lnTo>
                    <a:lnTo>
                      <a:pt x="0" y="0"/>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55738" tIns="12383" rIns="430973" bIns="12383" numCol="1" spcCol="1270" anchor="ctr" anchorCtr="0">
                <a:noAutofit/>
              </a:bodyPr>
              <a:lstStyle/>
              <a:p>
                <a:pPr algn="ctr" defTabSz="866775">
                  <a:lnSpc>
                    <a:spcPct val="90000"/>
                  </a:lnSpc>
                  <a:spcBef>
                    <a:spcPct val="0"/>
                  </a:spcBef>
                  <a:spcAft>
                    <a:spcPct val="35000"/>
                  </a:spcAft>
                </a:pPr>
                <a:r>
                  <a:rPr lang="en-US" sz="1950" b="1"/>
                  <a:t>For individuals:</a:t>
                </a:r>
                <a:r>
                  <a:rPr lang="en-US" sz="1950"/>
                  <a:t> </a:t>
                </a:r>
              </a:p>
            </p:txBody>
          </p:sp>
        </p:grpSp>
        <p:sp>
          <p:nvSpPr>
            <p:cNvPr id="16" name="Arrow: Chevron 15">
              <a:extLst>
                <a:ext uri="{FF2B5EF4-FFF2-40B4-BE49-F238E27FC236}">
                  <a16:creationId xmlns:a16="http://schemas.microsoft.com/office/drawing/2014/main" id="{8976ABD9-8F81-44F1-BC44-D3184C17D4CC}"/>
                </a:ext>
              </a:extLst>
            </p:cNvPr>
            <p:cNvSpPr/>
            <p:nvPr/>
          </p:nvSpPr>
          <p:spPr>
            <a:xfrm>
              <a:off x="3928837" y="943912"/>
              <a:ext cx="6096000" cy="1024092"/>
            </a:xfrm>
            <a:prstGeom prst="chevron">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75" dirty="0">
                  <a:solidFill>
                    <a:sysClr val="windowText" lastClr="000000"/>
                  </a:solidFill>
                </a:rPr>
                <a:t>We provide a state-to-state exchange of information that informs and enhances policy and program development, reaching beyond departments focused on aging and disabilities.</a:t>
              </a:r>
            </a:p>
          </p:txBody>
        </p:sp>
        <p:sp>
          <p:nvSpPr>
            <p:cNvPr id="17" name="Arrow: Chevron 16">
              <a:extLst>
                <a:ext uri="{FF2B5EF4-FFF2-40B4-BE49-F238E27FC236}">
                  <a16:creationId xmlns:a16="http://schemas.microsoft.com/office/drawing/2014/main" id="{7057BC83-87D9-43B9-AECC-61D8422B7DC7}"/>
                </a:ext>
              </a:extLst>
            </p:cNvPr>
            <p:cNvSpPr/>
            <p:nvPr/>
          </p:nvSpPr>
          <p:spPr>
            <a:xfrm>
              <a:off x="3928836" y="2285363"/>
              <a:ext cx="7051525" cy="1024092"/>
            </a:xfrm>
            <a:prstGeom prst="chevron">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00038">
                <a:lnSpc>
                  <a:spcPct val="90000"/>
                </a:lnSpc>
                <a:spcBef>
                  <a:spcPct val="0"/>
                </a:spcBef>
                <a:spcAft>
                  <a:spcPct val="35000"/>
                </a:spcAft>
              </a:pPr>
              <a:r>
                <a:rPr lang="en-US" sz="1275">
                  <a:solidFill>
                    <a:sysClr val="windowText" lastClr="000000"/>
                  </a:solidFill>
                </a:rPr>
                <a:t>We deliver accurate, timely, national and state specific information vital to the interests of older adults and persons with disabilities and their caregivers.</a:t>
              </a:r>
            </a:p>
          </p:txBody>
        </p:sp>
        <p:sp>
          <p:nvSpPr>
            <p:cNvPr id="18" name="Arrow: Chevron 17">
              <a:extLst>
                <a:ext uri="{FF2B5EF4-FFF2-40B4-BE49-F238E27FC236}">
                  <a16:creationId xmlns:a16="http://schemas.microsoft.com/office/drawing/2014/main" id="{66750A1D-9A5A-4500-89F5-A40F0200D531}"/>
                </a:ext>
              </a:extLst>
            </p:cNvPr>
            <p:cNvSpPr/>
            <p:nvPr/>
          </p:nvSpPr>
          <p:spPr>
            <a:xfrm>
              <a:off x="3928837" y="3574389"/>
              <a:ext cx="7765858" cy="1024092"/>
            </a:xfrm>
            <a:prstGeom prst="chevron">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00038">
                <a:lnSpc>
                  <a:spcPct val="90000"/>
                </a:lnSpc>
                <a:spcBef>
                  <a:spcPct val="0"/>
                </a:spcBef>
                <a:spcAft>
                  <a:spcPct val="35000"/>
                </a:spcAft>
              </a:pPr>
              <a:r>
                <a:rPr lang="en-US" sz="1275">
                  <a:solidFill>
                    <a:sysClr val="windowText" lastClr="000000"/>
                  </a:solidFill>
                </a:rPr>
                <a:t>We contribute to meaningful collaboration among partners, including other national associations, to achieve desired results.</a:t>
              </a:r>
            </a:p>
          </p:txBody>
        </p:sp>
        <p:sp>
          <p:nvSpPr>
            <p:cNvPr id="19" name="Arrow: Chevron 18">
              <a:extLst>
                <a:ext uri="{FF2B5EF4-FFF2-40B4-BE49-F238E27FC236}">
                  <a16:creationId xmlns:a16="http://schemas.microsoft.com/office/drawing/2014/main" id="{74321514-9F02-4E13-9AB0-900D0D18B7EC}"/>
                </a:ext>
              </a:extLst>
            </p:cNvPr>
            <p:cNvSpPr/>
            <p:nvPr/>
          </p:nvSpPr>
          <p:spPr>
            <a:xfrm>
              <a:off x="3928836" y="4874388"/>
              <a:ext cx="8263163" cy="1024092"/>
            </a:xfrm>
            <a:prstGeom prst="chevron">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00038">
                <a:lnSpc>
                  <a:spcPct val="90000"/>
                </a:lnSpc>
                <a:spcBef>
                  <a:spcPct val="0"/>
                </a:spcBef>
                <a:spcAft>
                  <a:spcPct val="35000"/>
                </a:spcAft>
              </a:pPr>
              <a:r>
                <a:rPr lang="en-US" sz="1275">
                  <a:solidFill>
                    <a:sysClr val="windowText" lastClr="000000"/>
                  </a:solidFill>
                </a:rPr>
                <a:t>We enhance the ability to live healthily, safely and engaged in all communities with appropriate services, supports and opportunities.</a:t>
              </a:r>
            </a:p>
          </p:txBody>
        </p:sp>
      </p:grpSp>
    </p:spTree>
    <p:extLst>
      <p:ext uri="{BB962C8B-B14F-4D97-AF65-F5344CB8AC3E}">
        <p14:creationId xmlns:p14="http://schemas.microsoft.com/office/powerpoint/2010/main" val="495510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__MICROSOFT_TRANSLATOR_CLM_SLIDEINFO" val="{&quot;Guid&quot;:&quot;ea434e8f-e3d0-4828-a33c-67cccaaa4e4c&quot;,&quot;TimeStamp&quot;:&quot;2019-10-09T12:23:06.881321-04:00&quot;}"/>
</p:tagLst>
</file>

<file path=ppt/theme/theme1.xml><?xml version="1.0" encoding="utf-8"?>
<a:theme xmlns:a="http://schemas.openxmlformats.org/drawingml/2006/main" name="1_Office Theme">
  <a:themeElements>
    <a:clrScheme name="Custom 1">
      <a:dk1>
        <a:sysClr val="windowText" lastClr="000000"/>
      </a:dk1>
      <a:lt1>
        <a:sysClr val="window" lastClr="FFFFFF"/>
      </a:lt1>
      <a:dk2>
        <a:srgbClr val="C0D892"/>
      </a:dk2>
      <a:lt2>
        <a:srgbClr val="006274"/>
      </a:lt2>
      <a:accent1>
        <a:srgbClr val="636466"/>
      </a:accent1>
      <a:accent2>
        <a:srgbClr val="98C469"/>
      </a:accent2>
      <a:accent3>
        <a:srgbClr val="FFFFFF"/>
      </a:accent3>
      <a:accent4>
        <a:srgbClr val="FFFFFF"/>
      </a:accent4>
      <a:accent5>
        <a:srgbClr val="FFFFFF"/>
      </a:accent5>
      <a:accent6>
        <a:srgbClr val="FFFFFF"/>
      </a:accent6>
      <a:hlink>
        <a:srgbClr val="0000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_PPT_template" id="{32D59575-519D-46E4-BE3B-E69B6C5DBC27}" vid="{1220E18B-86F0-4527-94C8-8062E866EAEA}"/>
    </a:ext>
  </a:extLst>
</a:theme>
</file>

<file path=ppt/theme/theme10.xml><?xml version="1.0" encoding="utf-8"?>
<a:theme xmlns:a="http://schemas.openxmlformats.org/drawingml/2006/main" name="6_Office Theme">
  <a:themeElements>
    <a:clrScheme name="NCOA hyperlink colors">
      <a:dk1>
        <a:srgbClr val="2B2B2B"/>
      </a:dk1>
      <a:lt1>
        <a:srgbClr val="FAFAFA"/>
      </a:lt1>
      <a:dk2>
        <a:srgbClr val="0A495D"/>
      </a:dk2>
      <a:lt2>
        <a:srgbClr val="DADADA"/>
      </a:lt2>
      <a:accent1>
        <a:srgbClr val="0DD782"/>
      </a:accent1>
      <a:accent2>
        <a:srgbClr val="F76366"/>
      </a:accent2>
      <a:accent3>
        <a:srgbClr val="A5A5A5"/>
      </a:accent3>
      <a:accent4>
        <a:srgbClr val="FEECEC"/>
      </a:accent4>
      <a:accent5>
        <a:srgbClr val="DAE4E6"/>
      </a:accent5>
      <a:accent6>
        <a:srgbClr val="BBE8CC"/>
      </a:accent6>
      <a:hlink>
        <a:srgbClr val="3C8A8F"/>
      </a:hlink>
      <a:folHlink>
        <a:srgbClr val="0A495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MN.IT">
  <a:themeElements>
    <a:clrScheme name="Minnesota Brand Colors">
      <a:dk1>
        <a:srgbClr val="003865"/>
      </a:dk1>
      <a:lt1>
        <a:srgbClr val="FFFFFF"/>
      </a:lt1>
      <a:dk2>
        <a:srgbClr val="000000"/>
      </a:dk2>
      <a:lt2>
        <a:srgbClr val="DDDDDA"/>
      </a:lt2>
      <a:accent1>
        <a:srgbClr val="003865"/>
      </a:accent1>
      <a:accent2>
        <a:srgbClr val="78BE21"/>
      </a:accent2>
      <a:accent3>
        <a:srgbClr val="008EAA"/>
      </a:accent3>
      <a:accent4>
        <a:srgbClr val="8D3F2B"/>
      </a:accent4>
      <a:accent5>
        <a:srgbClr val="0D5257"/>
      </a:accent5>
      <a:accent6>
        <a:srgbClr val="5D295F"/>
      </a:accent6>
      <a:hlink>
        <a:srgbClr val="0563C1"/>
      </a:hlink>
      <a:folHlink>
        <a:srgbClr val="5D295F"/>
      </a:folHlink>
    </a:clrScheme>
    <a:fontScheme name="MN Secondary Fonts">
      <a:majorFont>
        <a:latin typeface="Calibri"/>
        <a:ea typeface=""/>
        <a:cs typeface=""/>
      </a:majorFont>
      <a:minorFont>
        <a:latin typeface="Calibri"/>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N.IT" id="{43004C98-5B53-4D58-92B4-D334E886AB92}" vid="{BCC84AB3-760B-4B29-9458-5FA6845EC3C2}"/>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Custom 8">
      <a:dk1>
        <a:sysClr val="windowText" lastClr="000000"/>
      </a:dk1>
      <a:lt1>
        <a:sysClr val="window" lastClr="FFFFFF"/>
      </a:lt1>
      <a:dk2>
        <a:srgbClr val="C0D892"/>
      </a:dk2>
      <a:lt2>
        <a:srgbClr val="4E8195"/>
      </a:lt2>
      <a:accent1>
        <a:srgbClr val="636466"/>
      </a:accent1>
      <a:accent2>
        <a:srgbClr val="98C469"/>
      </a:accent2>
      <a:accent3>
        <a:srgbClr val="FFFFFF"/>
      </a:accent3>
      <a:accent4>
        <a:srgbClr val="FFFFFF"/>
      </a:accent4>
      <a:accent5>
        <a:srgbClr val="FFFFFF"/>
      </a:accent5>
      <a:accent6>
        <a:srgbClr val="FFFFFF"/>
      </a:accent6>
      <a:hlink>
        <a:srgbClr val="0000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_PPT_template" id="{32D59575-519D-46E4-BE3B-E69B6C5DBC27}" vid="{48FD034A-F038-47FE-AAA4-4A4969C44675}"/>
    </a:ext>
  </a:extLst>
</a:theme>
</file>

<file path=ppt/theme/theme3.xml><?xml version="1.0" encoding="utf-8"?>
<a:theme xmlns:a="http://schemas.openxmlformats.org/drawingml/2006/main" name="1_Custom Design">
  <a:themeElements>
    <a:clrScheme name="ADS_March2020_updated">
      <a:dk1>
        <a:sysClr val="windowText" lastClr="000000"/>
      </a:dk1>
      <a:lt1>
        <a:sysClr val="window" lastClr="FFFFFF"/>
      </a:lt1>
      <a:dk2>
        <a:srgbClr val="006274"/>
      </a:dk2>
      <a:lt2>
        <a:srgbClr val="414042"/>
      </a:lt2>
      <a:accent1>
        <a:srgbClr val="4E8195"/>
      </a:accent1>
      <a:accent2>
        <a:srgbClr val="328432"/>
      </a:accent2>
      <a:accent3>
        <a:srgbClr val="98C432"/>
      </a:accent3>
      <a:accent4>
        <a:srgbClr val="711F7E"/>
      </a:accent4>
      <a:accent5>
        <a:srgbClr val="8F4A9D"/>
      </a:accent5>
      <a:accent6>
        <a:srgbClr val="70AFDE"/>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 General PPT Template 2020" id="{AB506B15-F496-47EB-815C-2EC0CDF29E11}" vid="{AC9C3A42-9740-4606-94A3-520C2C87BBBD}"/>
    </a:ext>
  </a:extLst>
</a:theme>
</file>

<file path=ppt/theme/theme4.xml><?xml version="1.0" encoding="utf-8"?>
<a:theme xmlns:a="http://schemas.openxmlformats.org/drawingml/2006/main" name="2_Office Theme">
  <a:themeElements>
    <a:clrScheme name="ADS_March2020_updated">
      <a:dk1>
        <a:sysClr val="windowText" lastClr="000000"/>
      </a:dk1>
      <a:lt1>
        <a:sysClr val="window" lastClr="FFFFFF"/>
      </a:lt1>
      <a:dk2>
        <a:srgbClr val="006274"/>
      </a:dk2>
      <a:lt2>
        <a:srgbClr val="414042"/>
      </a:lt2>
      <a:accent1>
        <a:srgbClr val="4E8195"/>
      </a:accent1>
      <a:accent2>
        <a:srgbClr val="328432"/>
      </a:accent2>
      <a:accent3>
        <a:srgbClr val="98C432"/>
      </a:accent3>
      <a:accent4>
        <a:srgbClr val="711F7E"/>
      </a:accent4>
      <a:accent5>
        <a:srgbClr val="8F4A9D"/>
      </a:accent5>
      <a:accent6>
        <a:srgbClr val="70AFDE"/>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 General PPT Template 2020" id="{AB506B15-F496-47EB-815C-2EC0CDF29E11}" vid="{DA2ED78C-4B1D-4791-8A37-96657B50F0DF}"/>
    </a:ext>
  </a:extLst>
</a:theme>
</file>

<file path=ppt/theme/theme5.xml><?xml version="1.0" encoding="utf-8"?>
<a:theme xmlns:a="http://schemas.openxmlformats.org/drawingml/2006/main" name="2_Custom Design">
  <a:themeElements>
    <a:clrScheme name="ADS_March2020_updated">
      <a:dk1>
        <a:sysClr val="windowText" lastClr="000000"/>
      </a:dk1>
      <a:lt1>
        <a:sysClr val="window" lastClr="FFFFFF"/>
      </a:lt1>
      <a:dk2>
        <a:srgbClr val="006274"/>
      </a:dk2>
      <a:lt2>
        <a:srgbClr val="414042"/>
      </a:lt2>
      <a:accent1>
        <a:srgbClr val="4E8195"/>
      </a:accent1>
      <a:accent2>
        <a:srgbClr val="328432"/>
      </a:accent2>
      <a:accent3>
        <a:srgbClr val="98C432"/>
      </a:accent3>
      <a:accent4>
        <a:srgbClr val="711F7E"/>
      </a:accent4>
      <a:accent5>
        <a:srgbClr val="8F4A9D"/>
      </a:accent5>
      <a:accent6>
        <a:srgbClr val="70AFDE"/>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 General PPT Template 2020" id="{AB506B15-F496-47EB-815C-2EC0CDF29E11}" vid="{AC9C3A42-9740-4606-94A3-520C2C87BBBD}"/>
    </a:ext>
  </a:extLst>
</a:theme>
</file>

<file path=ppt/theme/theme6.xml><?xml version="1.0" encoding="utf-8"?>
<a:theme xmlns:a="http://schemas.openxmlformats.org/drawingml/2006/main" name="3_Office Theme">
  <a:themeElements>
    <a:clrScheme name="ADS_March2020_updated">
      <a:dk1>
        <a:sysClr val="windowText" lastClr="000000"/>
      </a:dk1>
      <a:lt1>
        <a:sysClr val="window" lastClr="FFFFFF"/>
      </a:lt1>
      <a:dk2>
        <a:srgbClr val="006274"/>
      </a:dk2>
      <a:lt2>
        <a:srgbClr val="414042"/>
      </a:lt2>
      <a:accent1>
        <a:srgbClr val="4E8195"/>
      </a:accent1>
      <a:accent2>
        <a:srgbClr val="328432"/>
      </a:accent2>
      <a:accent3>
        <a:srgbClr val="98C432"/>
      </a:accent3>
      <a:accent4>
        <a:srgbClr val="711F7E"/>
      </a:accent4>
      <a:accent5>
        <a:srgbClr val="8F4A9D"/>
      </a:accent5>
      <a:accent6>
        <a:srgbClr val="70AFDE"/>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 General PPT Template 2020" id="{AB506B15-F496-47EB-815C-2EC0CDF29E11}" vid="{DA2ED78C-4B1D-4791-8A37-96657B50F0DF}"/>
    </a:ext>
  </a:extLst>
</a:theme>
</file>

<file path=ppt/theme/theme7.xml><?xml version="1.0" encoding="utf-8"?>
<a:theme xmlns:a="http://schemas.openxmlformats.org/drawingml/2006/main" name="3_Custom Design">
  <a:themeElements>
    <a:clrScheme name="ADS_March2020_updated">
      <a:dk1>
        <a:sysClr val="windowText" lastClr="000000"/>
      </a:dk1>
      <a:lt1>
        <a:sysClr val="window" lastClr="FFFFFF"/>
      </a:lt1>
      <a:dk2>
        <a:srgbClr val="006274"/>
      </a:dk2>
      <a:lt2>
        <a:srgbClr val="414042"/>
      </a:lt2>
      <a:accent1>
        <a:srgbClr val="4E8195"/>
      </a:accent1>
      <a:accent2>
        <a:srgbClr val="328432"/>
      </a:accent2>
      <a:accent3>
        <a:srgbClr val="98C432"/>
      </a:accent3>
      <a:accent4>
        <a:srgbClr val="711F7E"/>
      </a:accent4>
      <a:accent5>
        <a:srgbClr val="8F4A9D"/>
      </a:accent5>
      <a:accent6>
        <a:srgbClr val="70AFDE"/>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Dvancing States General PPT Template 2020" id="{AB506B15-F496-47EB-815C-2EC0CDF29E11}" vid="{AC9C3A42-9740-4606-94A3-520C2C87BBBD}"/>
    </a:ext>
  </a:extLst>
</a:theme>
</file>

<file path=ppt/theme/theme8.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NCOA hyperlink colors">
      <a:dk1>
        <a:srgbClr val="2B2B2B"/>
      </a:dk1>
      <a:lt1>
        <a:srgbClr val="FAFAFA"/>
      </a:lt1>
      <a:dk2>
        <a:srgbClr val="0A495D"/>
      </a:dk2>
      <a:lt2>
        <a:srgbClr val="DADADA"/>
      </a:lt2>
      <a:accent1>
        <a:srgbClr val="0DD782"/>
      </a:accent1>
      <a:accent2>
        <a:srgbClr val="F76366"/>
      </a:accent2>
      <a:accent3>
        <a:srgbClr val="A5A5A5"/>
      </a:accent3>
      <a:accent4>
        <a:srgbClr val="FEECEC"/>
      </a:accent4>
      <a:accent5>
        <a:srgbClr val="DAE4E6"/>
      </a:accent5>
      <a:accent6>
        <a:srgbClr val="BBE8CC"/>
      </a:accent6>
      <a:hlink>
        <a:srgbClr val="3C8A8F"/>
      </a:hlink>
      <a:folHlink>
        <a:srgbClr val="0A495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3B31BDD75BCE14A85AE4A16ADB4CA45" ma:contentTypeVersion="12" ma:contentTypeDescription="Create a new document." ma:contentTypeScope="" ma:versionID="4426eab55dac737a33cb170cd0e55f87">
  <xsd:schema xmlns:xsd="http://www.w3.org/2001/XMLSchema" xmlns:xs="http://www.w3.org/2001/XMLSchema" xmlns:p="http://schemas.microsoft.com/office/2006/metadata/properties" xmlns:ns2="28c2b108-8ea8-4904-aaef-742e890faa8f" xmlns:ns3="28ebad5c-90b6-4153-add8-bf41cf3255fd" targetNamespace="http://schemas.microsoft.com/office/2006/metadata/properties" ma:root="true" ma:fieldsID="a88ec1de168894392487808824138f08" ns2:_="" ns3:_="">
    <xsd:import namespace="28c2b108-8ea8-4904-aaef-742e890faa8f"/>
    <xsd:import namespace="28ebad5c-90b6-4153-add8-bf41cf3255f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c2b108-8ea8-4904-aaef-742e890faa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b9165c20-d05e-4aac-b5b1-ccb1fa89f931"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ebad5c-90b6-4153-add8-bf41cf3255fd"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a97d3a47-29d9-425a-bf9f-5a673b364c51}" ma:internalName="TaxCatchAll" ma:showField="CatchAllData" ma:web="28ebad5c-90b6-4153-add8-bf41cf3255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8ebad5c-90b6-4153-add8-bf41cf3255fd" xsi:nil="true"/>
    <lcf76f155ced4ddcb4097134ff3c332f xmlns="28c2b108-8ea8-4904-aaef-742e890faa8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C6AB0D9-FC62-4025-9149-CB76CC6B1E9E}">
  <ds:schemaRefs>
    <ds:schemaRef ds:uri="http://schemas.microsoft.com/sharepoint/v3/contenttype/forms"/>
  </ds:schemaRefs>
</ds:datastoreItem>
</file>

<file path=customXml/itemProps2.xml><?xml version="1.0" encoding="utf-8"?>
<ds:datastoreItem xmlns:ds="http://schemas.openxmlformats.org/officeDocument/2006/customXml" ds:itemID="{2D65C2C4-179E-43BB-998C-633B9D7E61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c2b108-8ea8-4904-aaef-742e890faa8f"/>
    <ds:schemaRef ds:uri="28ebad5c-90b6-4153-add8-bf41cf3255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3DA3773-74F1-422C-A122-C70D32E62F15}">
  <ds:schemaRefs>
    <ds:schemaRef ds:uri="http://schemas.microsoft.com/office/2006/documentManagement/types"/>
    <ds:schemaRef ds:uri="http://purl.org/dc/dcmitype/"/>
    <ds:schemaRef ds:uri="http://purl.org/dc/terms/"/>
    <ds:schemaRef ds:uri="28c2b108-8ea8-4904-aaef-742e890faa8f"/>
    <ds:schemaRef ds:uri="http://purl.org/dc/elements/1.1/"/>
    <ds:schemaRef ds:uri="http://schemas.microsoft.com/office/infopath/2007/PartnerControls"/>
    <ds:schemaRef ds:uri="http://schemas.openxmlformats.org/package/2006/metadata/core-properties"/>
    <ds:schemaRef ds:uri="28ebad5c-90b6-4153-add8-bf41cf3255fd"/>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ADvancing States_PPT_template</Template>
  <TotalTime>8828</TotalTime>
  <Words>5286</Words>
  <Application>Microsoft Office PowerPoint</Application>
  <PresentationFormat>On-screen Show (16:9)</PresentationFormat>
  <Paragraphs>604</Paragraphs>
  <Slides>70</Slides>
  <Notes>54</Notes>
  <HiddenSlides>0</HiddenSlides>
  <MMClips>0</MMClips>
  <ScaleCrop>false</ScaleCrop>
  <HeadingPairs>
    <vt:vector size="6" baseType="variant">
      <vt:variant>
        <vt:lpstr>Fonts Used</vt:lpstr>
      </vt:variant>
      <vt:variant>
        <vt:i4>20</vt:i4>
      </vt:variant>
      <vt:variant>
        <vt:lpstr>Theme</vt:lpstr>
      </vt:variant>
      <vt:variant>
        <vt:i4>13</vt:i4>
      </vt:variant>
      <vt:variant>
        <vt:lpstr>Slide Titles</vt:lpstr>
      </vt:variant>
      <vt:variant>
        <vt:i4>70</vt:i4>
      </vt:variant>
    </vt:vector>
  </HeadingPairs>
  <TitlesOfParts>
    <vt:vector size="103" baseType="lpstr">
      <vt:lpstr>ＭＳ Ｐゴシック</vt:lpstr>
      <vt:lpstr>Arial</vt:lpstr>
      <vt:lpstr>Arial (Headings)</vt:lpstr>
      <vt:lpstr>Arial Nova Cond Light</vt:lpstr>
      <vt:lpstr>Basic Sans</vt:lpstr>
      <vt:lpstr>Basic Sans Bold</vt:lpstr>
      <vt:lpstr>Calibri</vt:lpstr>
      <vt:lpstr>Calibri Light</vt:lpstr>
      <vt:lpstr>Canva Sans Bold</vt:lpstr>
      <vt:lpstr>Century Gothic</vt:lpstr>
      <vt:lpstr>Cerebri Bold</vt:lpstr>
      <vt:lpstr>Courier New</vt:lpstr>
      <vt:lpstr>Franklin Gothic Book</vt:lpstr>
      <vt:lpstr>Georgia</vt:lpstr>
      <vt:lpstr>NeueHaasGroteskText Std</vt:lpstr>
      <vt:lpstr>Segoe UI</vt:lpstr>
      <vt:lpstr>Source Serif Pro</vt:lpstr>
      <vt:lpstr>Times New Roman</vt:lpstr>
      <vt:lpstr>Verdana</vt:lpstr>
      <vt:lpstr>Wingdings</vt:lpstr>
      <vt:lpstr>1_Office Theme</vt:lpstr>
      <vt:lpstr>Custom Design</vt:lpstr>
      <vt:lpstr>1_Custom Design</vt:lpstr>
      <vt:lpstr>2_Office Theme</vt:lpstr>
      <vt:lpstr>2_Custom Design</vt:lpstr>
      <vt:lpstr>3_Office Theme</vt:lpstr>
      <vt:lpstr>3_Custom Design</vt:lpstr>
      <vt:lpstr>4_Office Theme</vt:lpstr>
      <vt:lpstr>Office Theme</vt:lpstr>
      <vt:lpstr>6_Office Theme</vt:lpstr>
      <vt:lpstr>MN.IT</vt:lpstr>
      <vt:lpstr>Office Theme</vt:lpstr>
      <vt:lpstr>5_Office Theme</vt:lpstr>
      <vt:lpstr>ATAP &amp; AT3 Center’s Aging Peer Action Learning Cohort-Session One</vt:lpstr>
      <vt:lpstr>Reminders</vt:lpstr>
      <vt:lpstr>Today’s Schedule </vt:lpstr>
      <vt:lpstr>Aging PAL Overview  &amp; Objectives</vt:lpstr>
      <vt:lpstr>Today’s Presenters </vt:lpstr>
      <vt:lpstr>POLL</vt:lpstr>
      <vt:lpstr>Aging Peer Action Learning January 14, 2026</vt:lpstr>
      <vt:lpstr>Vision and Mission</vt:lpstr>
      <vt:lpstr>ADvancing States contributes to shared success:</vt:lpstr>
      <vt:lpstr>We Provide Leadership, Technical Assistance, and Policy Support to State LTSS Systems in the Following Areas</vt:lpstr>
      <vt:lpstr>The Older Americans Act</vt:lpstr>
      <vt:lpstr>Who Does the OAA Serve?</vt:lpstr>
      <vt:lpstr>OAA Titles</vt:lpstr>
      <vt:lpstr>OAA Titles at a Glance, cont.</vt:lpstr>
      <vt:lpstr>The Aging Network</vt:lpstr>
      <vt:lpstr>Engaging with SUAs</vt:lpstr>
      <vt:lpstr>Web: ADvancingStates.org Email: Aging@advancingstates.org</vt:lpstr>
      <vt:lpstr>Area Agencies on Aging: Local Leaders in Aging and Community Living  Deborah Stone-Walls, Chief of Programs and Services Updated January 2026</vt:lpstr>
      <vt:lpstr>An Aging Nation</vt:lpstr>
      <vt:lpstr>90% of Adults  </vt:lpstr>
      <vt:lpstr>The National Aging Network</vt:lpstr>
      <vt:lpstr>The Aging Network-2</vt:lpstr>
      <vt:lpstr>Nationwide Network with a Local Flavor</vt:lpstr>
      <vt:lpstr>Older Americans Act (OAA)</vt:lpstr>
      <vt:lpstr>Timeline of Major Amendments to OAA</vt:lpstr>
      <vt:lpstr>Core Services, Local Flexibility </vt:lpstr>
      <vt:lpstr>OAA Title III B: Supportive Services…</vt:lpstr>
      <vt:lpstr>OAA Title III B: Information, Referral &amp; Assistance </vt:lpstr>
      <vt:lpstr>OAA Title III: There’s So Much More!</vt:lpstr>
      <vt:lpstr>Older Americans Act </vt:lpstr>
      <vt:lpstr>AAAs Serve Communities </vt:lpstr>
      <vt:lpstr>AAA Governance Structure </vt:lpstr>
      <vt:lpstr>Many Names, Many Partners, Many Roles: One Mission</vt:lpstr>
      <vt:lpstr>88 Percent of AAAs Serve Consumers Under Age 60</vt:lpstr>
      <vt:lpstr>Non-OAA Sources of Federal Funds</vt:lpstr>
      <vt:lpstr>Reaching YOUR AAA </vt:lpstr>
      <vt:lpstr>Eldercare Locator National Call Center </vt:lpstr>
      <vt:lpstr>Debora Stone-Walls Info</vt:lpstr>
      <vt:lpstr>Promoting Aging &amp; Disability Partnerships</vt:lpstr>
      <vt:lpstr>National Council on Aging</vt:lpstr>
      <vt:lpstr>National Institute of Senior Centers – National Network for Senior Center Professionals</vt:lpstr>
      <vt:lpstr>Engaging Senior Center Professionals </vt:lpstr>
      <vt:lpstr>National Senior Center Month</vt:lpstr>
      <vt:lpstr>Advocating for Senior Center Needs</vt:lpstr>
      <vt:lpstr>Online Learning and Peer Networking</vt:lpstr>
      <vt:lpstr>Aging in Community</vt:lpstr>
      <vt:lpstr>State Coalitions on Falls Prevention </vt:lpstr>
      <vt:lpstr>State Falls Prevention Coalitions- Who’s involved?  </vt:lpstr>
      <vt:lpstr>State Falls Prevention Coalitions- What do they Do? </vt:lpstr>
      <vt:lpstr>Sources of Information, Referrals</vt:lpstr>
      <vt:lpstr>Benefits of Coalition Involvement </vt:lpstr>
      <vt:lpstr>Thank you!</vt:lpstr>
      <vt:lpstr>The Assistive Technology Act Programs &amp; the  CT Tech Act Project:  Serving Individuals with Disabilities and Older Adults</vt:lpstr>
      <vt:lpstr>What is the Assistive Technology Act?</vt:lpstr>
      <vt:lpstr>What is the Purpose of the AT Act?</vt:lpstr>
      <vt:lpstr>What is Assistive Technology? </vt:lpstr>
      <vt:lpstr>Core Services of AT Act Programs</vt:lpstr>
      <vt:lpstr>Services Flow of the  AT Act Programs </vt:lpstr>
      <vt:lpstr>The AT Act Summarized</vt:lpstr>
      <vt:lpstr>CT Tech Act Project</vt:lpstr>
      <vt:lpstr>CT Tech Act Project AT Partners</vt:lpstr>
      <vt:lpstr>AT &amp; Aging</vt:lpstr>
      <vt:lpstr>CTTAP programs for Aging Adults</vt:lpstr>
      <vt:lpstr>Smart Home Assessment Center</vt:lpstr>
      <vt:lpstr>Conclusion – we’re here to help!</vt:lpstr>
      <vt:lpstr>Contact for CT:</vt:lpstr>
      <vt:lpstr>Contact Your State </vt:lpstr>
      <vt:lpstr>Closing Reflection, Questions, &amp; Takeaways</vt:lpstr>
      <vt:lpstr>Upcoming Sessions &amp; the Aging PAL Community Forum</vt:lpstr>
      <vt:lpstr>Contact Info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dc:title>
  <dc:creator>Carri Nelsen</dc:creator>
  <cp:lastModifiedBy>Jeannie Krull</cp:lastModifiedBy>
  <cp:revision>192</cp:revision>
  <cp:lastPrinted>2026-01-14T19:15:23Z</cp:lastPrinted>
  <dcterms:created xsi:type="dcterms:W3CDTF">2019-11-07T17:11:24Z</dcterms:created>
  <dcterms:modified xsi:type="dcterms:W3CDTF">2026-02-06T12:28:50Z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0x010100A3B31BDD75BCE14A85AE4A16ADB4CA45</vt:lpwstr>
  </property>
  <property fmtid="{D5CDD505-2E9C-101B-9397-08002B2CF9AE}" pid="3" name="MediaServiceImageTags">
    <vt:lpwstr/>
  </property>
</Properties>
</file>