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6" r:id="rId1"/>
  </p:sldMasterIdLst>
  <p:notesMasterIdLst>
    <p:notesMasterId r:id="rId36"/>
  </p:notesMasterIdLst>
  <p:sldIdLst>
    <p:sldId id="262" r:id="rId2"/>
    <p:sldId id="356" r:id="rId3"/>
    <p:sldId id="316" r:id="rId4"/>
    <p:sldId id="330" r:id="rId5"/>
    <p:sldId id="301" r:id="rId6"/>
    <p:sldId id="317" r:id="rId7"/>
    <p:sldId id="318" r:id="rId8"/>
    <p:sldId id="319" r:id="rId9"/>
    <p:sldId id="334" r:id="rId10"/>
    <p:sldId id="337" r:id="rId11"/>
    <p:sldId id="340" r:id="rId12"/>
    <p:sldId id="347" r:id="rId13"/>
    <p:sldId id="338" r:id="rId14"/>
    <p:sldId id="346" r:id="rId15"/>
    <p:sldId id="322" r:id="rId16"/>
    <p:sldId id="343" r:id="rId17"/>
    <p:sldId id="321" r:id="rId18"/>
    <p:sldId id="342" r:id="rId19"/>
    <p:sldId id="348" r:id="rId20"/>
    <p:sldId id="344" r:id="rId21"/>
    <p:sldId id="345" r:id="rId22"/>
    <p:sldId id="350" r:id="rId23"/>
    <p:sldId id="349" r:id="rId24"/>
    <p:sldId id="351" r:id="rId25"/>
    <p:sldId id="325" r:id="rId26"/>
    <p:sldId id="326" r:id="rId27"/>
    <p:sldId id="327" r:id="rId28"/>
    <p:sldId id="354" r:id="rId29"/>
    <p:sldId id="328" r:id="rId30"/>
    <p:sldId id="352" r:id="rId31"/>
    <p:sldId id="353" r:id="rId32"/>
    <p:sldId id="358" r:id="rId33"/>
    <p:sldId id="355" r:id="rId34"/>
    <p:sldId id="357" r:id="rId35"/>
  </p:sldIdLst>
  <p:sldSz cx="138176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ey Allen" initials="CA" lastIdx="56" clrIdx="0">
    <p:extLst>
      <p:ext uri="{19B8F6BF-5375-455C-9EA6-DF929625EA0E}">
        <p15:presenceInfo xmlns:p15="http://schemas.microsoft.com/office/powerpoint/2012/main" userId="S::A00306975@aggies.usu.edu::57a738a6-0424-4323-8e21-eb28243751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264B"/>
    <a:srgbClr val="FFFFFF"/>
    <a:srgbClr val="011B35"/>
    <a:srgbClr val="01305D"/>
    <a:srgbClr val="011529"/>
    <a:srgbClr val="F2F2F2"/>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8431" autoAdjust="0"/>
    <p:restoredTop sz="86447" autoAdjust="0"/>
  </p:normalViewPr>
  <p:slideViewPr>
    <p:cSldViewPr snapToGrid="0">
      <p:cViewPr varScale="1">
        <p:scale>
          <a:sx n="82" d="100"/>
          <a:sy n="82" d="100"/>
        </p:scale>
        <p:origin x="1692"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png"/></Relationships>
</file>

<file path=ppt/diagrams/_rels/data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png"/></Relationships>
</file>

<file path=ppt/diagrams/_rels/drawing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FFC9A5-70DE-4FB7-B0E2-195063D08F39}"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997ECC91-0EDD-4B2A-AD45-C8DA79BB4188}">
      <dgm:prSet phldrT="[Text]" custT="1"/>
      <dgm:spPr/>
      <dgm:t>
        <a:bodyPr/>
        <a:lstStyle/>
        <a:p>
          <a:r>
            <a:rPr lang="en-US" sz="3200" dirty="0">
              <a:latin typeface="Lato" panose="020F0502020204030203" pitchFamily="34" charset="0"/>
              <a:ea typeface="Lato" panose="020F0502020204030203" pitchFamily="34" charset="0"/>
              <a:cs typeface="Lato" panose="020F0502020204030203" pitchFamily="34" charset="0"/>
            </a:rPr>
            <a:t>AT</a:t>
          </a:r>
        </a:p>
      </dgm:t>
    </dgm:pt>
    <dgm:pt modelId="{B9141567-F998-4A15-AE68-21EED67FB6D6}" type="parTrans" cxnId="{F63B6C23-0AFE-4E9D-93A9-6463CB3EEB30}">
      <dgm:prSet/>
      <dgm:spPr/>
      <dgm:t>
        <a:bodyPr/>
        <a:lstStyle/>
        <a:p>
          <a:endParaRPr lang="en-US"/>
        </a:p>
      </dgm:t>
    </dgm:pt>
    <dgm:pt modelId="{A3C4F9C3-0A49-4680-B067-30C4B4DD4D0B}" type="sibTrans" cxnId="{F63B6C23-0AFE-4E9D-93A9-6463CB3EEB30}">
      <dgm:prSet/>
      <dgm:spPr/>
      <dgm:t>
        <a:bodyPr/>
        <a:lstStyle/>
        <a:p>
          <a:endParaRPr lang="en-US"/>
        </a:p>
      </dgm:t>
    </dgm:pt>
    <dgm:pt modelId="{46B96036-5116-43E1-AFB3-FA6A6623AC6A}">
      <dgm:prSet phldrT="[Text]" custT="1"/>
      <dgm:spPr/>
      <dgm:t>
        <a:bodyPr/>
        <a:lstStyle/>
        <a:p>
          <a:r>
            <a:rPr lang="en-US" sz="3200" dirty="0">
              <a:latin typeface="Lato" panose="020F0502020204030203" pitchFamily="34" charset="0"/>
              <a:ea typeface="Lato" panose="020F0502020204030203" pitchFamily="34" charset="0"/>
              <a:cs typeface="Lato" panose="020F0502020204030203" pitchFamily="34" charset="0"/>
            </a:rPr>
            <a:t>AEM</a:t>
          </a:r>
        </a:p>
      </dgm:t>
    </dgm:pt>
    <dgm:pt modelId="{38F6B0EE-556B-43DC-9AA1-6AB03F182B9F}" type="parTrans" cxnId="{AE63E8C6-88B3-4825-8915-FE1FD0F39884}">
      <dgm:prSet/>
      <dgm:spPr/>
      <dgm:t>
        <a:bodyPr/>
        <a:lstStyle/>
        <a:p>
          <a:endParaRPr lang="en-US"/>
        </a:p>
      </dgm:t>
    </dgm:pt>
    <dgm:pt modelId="{4F4A6C7F-B3E3-427C-BB9E-BD3469F7BFD4}" type="sibTrans" cxnId="{AE63E8C6-88B3-4825-8915-FE1FD0F39884}">
      <dgm:prSet/>
      <dgm:spPr/>
      <dgm:t>
        <a:bodyPr/>
        <a:lstStyle/>
        <a:p>
          <a:endParaRPr lang="en-US"/>
        </a:p>
      </dgm:t>
    </dgm:pt>
    <dgm:pt modelId="{7BD49BB3-D02F-4DA0-A347-9F510F6D718A}">
      <dgm:prSet phldrT="[Text]" custT="1"/>
      <dgm:spPr/>
      <dgm:t>
        <a:bodyPr/>
        <a:lstStyle/>
        <a:p>
          <a:r>
            <a:rPr lang="en-US" sz="3200" dirty="0">
              <a:latin typeface="Lato" panose="020F0502020204030203" pitchFamily="34" charset="0"/>
              <a:ea typeface="Lato" panose="020F0502020204030203" pitchFamily="34" charset="0"/>
              <a:cs typeface="Lato" panose="020F0502020204030203" pitchFamily="34" charset="0"/>
            </a:rPr>
            <a:t>Accessible Technology</a:t>
          </a:r>
        </a:p>
      </dgm:t>
    </dgm:pt>
    <dgm:pt modelId="{730B5D20-2246-4C1A-A7F2-32F1C0BC9196}" type="sibTrans" cxnId="{A1930FAC-DE2C-41C0-9488-BFA9464ACE03}">
      <dgm:prSet/>
      <dgm:spPr/>
      <dgm:t>
        <a:bodyPr/>
        <a:lstStyle/>
        <a:p>
          <a:endParaRPr lang="en-US"/>
        </a:p>
      </dgm:t>
    </dgm:pt>
    <dgm:pt modelId="{0F2F76D9-C363-4855-AAF6-FA5B73AF6347}" type="parTrans" cxnId="{A1930FAC-DE2C-41C0-9488-BFA9464ACE03}">
      <dgm:prSet/>
      <dgm:spPr/>
      <dgm:t>
        <a:bodyPr/>
        <a:lstStyle/>
        <a:p>
          <a:endParaRPr lang="en-US"/>
        </a:p>
      </dgm:t>
    </dgm:pt>
    <dgm:pt modelId="{71F96D00-7B93-4A77-A5AD-08B95B9772C3}" type="pres">
      <dgm:prSet presAssocID="{D6FFC9A5-70DE-4FB7-B0E2-195063D08F39}" presName="Name0" presStyleCnt="0">
        <dgm:presLayoutVars>
          <dgm:chMax val="7"/>
          <dgm:dir/>
          <dgm:animLvl val="lvl"/>
          <dgm:resizeHandles val="exact"/>
        </dgm:presLayoutVars>
      </dgm:prSet>
      <dgm:spPr/>
    </dgm:pt>
    <dgm:pt modelId="{F457D446-1EE5-4A07-8052-6BA14C73B50F}" type="pres">
      <dgm:prSet presAssocID="{7BD49BB3-D02F-4DA0-A347-9F510F6D718A}" presName="circle1" presStyleLbl="node1" presStyleIdx="0" presStyleCnt="3"/>
      <dgm:spPr>
        <a:solidFill>
          <a:schemeClr val="accent1"/>
        </a:solidFill>
      </dgm:spPr>
    </dgm:pt>
    <dgm:pt modelId="{34FBC71C-1DFD-4EFF-816E-83EEAA05907B}" type="pres">
      <dgm:prSet presAssocID="{7BD49BB3-D02F-4DA0-A347-9F510F6D718A}" presName="space" presStyleCnt="0"/>
      <dgm:spPr/>
    </dgm:pt>
    <dgm:pt modelId="{76EFED21-B8D9-4B3F-B014-1771668E0B0D}" type="pres">
      <dgm:prSet presAssocID="{7BD49BB3-D02F-4DA0-A347-9F510F6D718A}" presName="rect1" presStyleLbl="alignAcc1" presStyleIdx="0" presStyleCnt="3"/>
      <dgm:spPr/>
    </dgm:pt>
    <dgm:pt modelId="{5E3C0694-BB8C-4D0E-B8B3-38784CE968B5}" type="pres">
      <dgm:prSet presAssocID="{997ECC91-0EDD-4B2A-AD45-C8DA79BB4188}" presName="vertSpace2" presStyleLbl="node1" presStyleIdx="0" presStyleCnt="3"/>
      <dgm:spPr/>
    </dgm:pt>
    <dgm:pt modelId="{90028C12-076D-447B-B1BB-7AC2FBDB6FC7}" type="pres">
      <dgm:prSet presAssocID="{997ECC91-0EDD-4B2A-AD45-C8DA79BB4188}" presName="circle2" presStyleLbl="node1" presStyleIdx="1" presStyleCnt="3"/>
      <dgm:spPr>
        <a:solidFill>
          <a:schemeClr val="accent6">
            <a:lumMod val="75000"/>
          </a:schemeClr>
        </a:solidFill>
      </dgm:spPr>
    </dgm:pt>
    <dgm:pt modelId="{856B0121-82F9-4FBF-B60F-80CF9309FA2C}" type="pres">
      <dgm:prSet presAssocID="{997ECC91-0EDD-4B2A-AD45-C8DA79BB4188}" presName="rect2" presStyleLbl="alignAcc1" presStyleIdx="1" presStyleCnt="3"/>
      <dgm:spPr/>
    </dgm:pt>
    <dgm:pt modelId="{B6637DA3-C124-45FA-9BD4-DC1527522796}" type="pres">
      <dgm:prSet presAssocID="{46B96036-5116-43E1-AFB3-FA6A6623AC6A}" presName="vertSpace3" presStyleLbl="node1" presStyleIdx="1" presStyleCnt="3"/>
      <dgm:spPr/>
    </dgm:pt>
    <dgm:pt modelId="{1754DD89-90DB-4292-9832-90CB6F78EB98}" type="pres">
      <dgm:prSet presAssocID="{46B96036-5116-43E1-AFB3-FA6A6623AC6A}" presName="circle3" presStyleLbl="node1" presStyleIdx="2" presStyleCnt="3"/>
      <dgm:spPr>
        <a:solidFill>
          <a:schemeClr val="accent4"/>
        </a:solidFill>
      </dgm:spPr>
    </dgm:pt>
    <dgm:pt modelId="{BC3DB2F6-24D8-45E8-A089-480E414AC544}" type="pres">
      <dgm:prSet presAssocID="{46B96036-5116-43E1-AFB3-FA6A6623AC6A}" presName="rect3" presStyleLbl="alignAcc1" presStyleIdx="2" presStyleCnt="3"/>
      <dgm:spPr/>
    </dgm:pt>
    <dgm:pt modelId="{C2783720-2A84-43FB-B1F3-2AC8EF4744A8}" type="pres">
      <dgm:prSet presAssocID="{7BD49BB3-D02F-4DA0-A347-9F510F6D718A}" presName="rect1ParTxNoCh" presStyleLbl="alignAcc1" presStyleIdx="2" presStyleCnt="3">
        <dgm:presLayoutVars>
          <dgm:chMax val="1"/>
          <dgm:bulletEnabled val="1"/>
        </dgm:presLayoutVars>
      </dgm:prSet>
      <dgm:spPr/>
    </dgm:pt>
    <dgm:pt modelId="{ADE8925D-BB4D-4F5D-9A66-3FA8528CCA00}" type="pres">
      <dgm:prSet presAssocID="{997ECC91-0EDD-4B2A-AD45-C8DA79BB4188}" presName="rect2ParTxNoCh" presStyleLbl="alignAcc1" presStyleIdx="2" presStyleCnt="3">
        <dgm:presLayoutVars>
          <dgm:chMax val="1"/>
          <dgm:bulletEnabled val="1"/>
        </dgm:presLayoutVars>
      </dgm:prSet>
      <dgm:spPr/>
    </dgm:pt>
    <dgm:pt modelId="{608A7D27-7E79-4E64-867A-FEE7600DDF85}" type="pres">
      <dgm:prSet presAssocID="{46B96036-5116-43E1-AFB3-FA6A6623AC6A}" presName="rect3ParTxNoCh" presStyleLbl="alignAcc1" presStyleIdx="2" presStyleCnt="3">
        <dgm:presLayoutVars>
          <dgm:chMax val="1"/>
          <dgm:bulletEnabled val="1"/>
        </dgm:presLayoutVars>
      </dgm:prSet>
      <dgm:spPr/>
    </dgm:pt>
  </dgm:ptLst>
  <dgm:cxnLst>
    <dgm:cxn modelId="{8D2BC403-BAA9-46B9-9CD0-AE9BA938B500}" type="presOf" srcId="{7BD49BB3-D02F-4DA0-A347-9F510F6D718A}" destId="{76EFED21-B8D9-4B3F-B014-1771668E0B0D}" srcOrd="0" destOrd="0" presId="urn:microsoft.com/office/officeart/2005/8/layout/target3"/>
    <dgm:cxn modelId="{F63B6C23-0AFE-4E9D-93A9-6463CB3EEB30}" srcId="{D6FFC9A5-70DE-4FB7-B0E2-195063D08F39}" destId="{997ECC91-0EDD-4B2A-AD45-C8DA79BB4188}" srcOrd="1" destOrd="0" parTransId="{B9141567-F998-4A15-AE68-21EED67FB6D6}" sibTransId="{A3C4F9C3-0A49-4680-B067-30C4B4DD4D0B}"/>
    <dgm:cxn modelId="{D946086D-4195-4269-B5D4-250AD1A76DDD}" type="presOf" srcId="{46B96036-5116-43E1-AFB3-FA6A6623AC6A}" destId="{608A7D27-7E79-4E64-867A-FEE7600DDF85}" srcOrd="1" destOrd="0" presId="urn:microsoft.com/office/officeart/2005/8/layout/target3"/>
    <dgm:cxn modelId="{BD0C9E56-3B77-419E-91D3-43526A135AEF}" type="presOf" srcId="{D6FFC9A5-70DE-4FB7-B0E2-195063D08F39}" destId="{71F96D00-7B93-4A77-A5AD-08B95B9772C3}" srcOrd="0" destOrd="0" presId="urn:microsoft.com/office/officeart/2005/8/layout/target3"/>
    <dgm:cxn modelId="{72C61794-BF16-45DB-A0BF-088A50EC4ADA}" type="presOf" srcId="{7BD49BB3-D02F-4DA0-A347-9F510F6D718A}" destId="{C2783720-2A84-43FB-B1F3-2AC8EF4744A8}" srcOrd="1" destOrd="0" presId="urn:microsoft.com/office/officeart/2005/8/layout/target3"/>
    <dgm:cxn modelId="{A5CD4E9D-CB21-481C-A1EA-4163FAF0E3AA}" type="presOf" srcId="{997ECC91-0EDD-4B2A-AD45-C8DA79BB4188}" destId="{856B0121-82F9-4FBF-B60F-80CF9309FA2C}" srcOrd="0" destOrd="0" presId="urn:microsoft.com/office/officeart/2005/8/layout/target3"/>
    <dgm:cxn modelId="{705F80A1-4751-491D-BB1A-BABCBAE985AB}" type="presOf" srcId="{997ECC91-0EDD-4B2A-AD45-C8DA79BB4188}" destId="{ADE8925D-BB4D-4F5D-9A66-3FA8528CCA00}" srcOrd="1" destOrd="0" presId="urn:microsoft.com/office/officeart/2005/8/layout/target3"/>
    <dgm:cxn modelId="{A1930FAC-DE2C-41C0-9488-BFA9464ACE03}" srcId="{D6FFC9A5-70DE-4FB7-B0E2-195063D08F39}" destId="{7BD49BB3-D02F-4DA0-A347-9F510F6D718A}" srcOrd="0" destOrd="0" parTransId="{0F2F76D9-C363-4855-AAF6-FA5B73AF6347}" sibTransId="{730B5D20-2246-4C1A-A7F2-32F1C0BC9196}"/>
    <dgm:cxn modelId="{9E855CB3-A6D5-4175-999B-20C259DE1FEB}" type="presOf" srcId="{46B96036-5116-43E1-AFB3-FA6A6623AC6A}" destId="{BC3DB2F6-24D8-45E8-A089-480E414AC544}" srcOrd="0" destOrd="0" presId="urn:microsoft.com/office/officeart/2005/8/layout/target3"/>
    <dgm:cxn modelId="{AE63E8C6-88B3-4825-8915-FE1FD0F39884}" srcId="{D6FFC9A5-70DE-4FB7-B0E2-195063D08F39}" destId="{46B96036-5116-43E1-AFB3-FA6A6623AC6A}" srcOrd="2" destOrd="0" parTransId="{38F6B0EE-556B-43DC-9AA1-6AB03F182B9F}" sibTransId="{4F4A6C7F-B3E3-427C-BB9E-BD3469F7BFD4}"/>
    <dgm:cxn modelId="{880D5717-960B-4196-B931-845D6F784C45}" type="presParOf" srcId="{71F96D00-7B93-4A77-A5AD-08B95B9772C3}" destId="{F457D446-1EE5-4A07-8052-6BA14C73B50F}" srcOrd="0" destOrd="0" presId="urn:microsoft.com/office/officeart/2005/8/layout/target3"/>
    <dgm:cxn modelId="{8EA5C7DF-1753-4770-B6FB-17C3DF311A6E}" type="presParOf" srcId="{71F96D00-7B93-4A77-A5AD-08B95B9772C3}" destId="{34FBC71C-1DFD-4EFF-816E-83EEAA05907B}" srcOrd="1" destOrd="0" presId="urn:microsoft.com/office/officeart/2005/8/layout/target3"/>
    <dgm:cxn modelId="{152A69D0-2658-40D6-9069-A8CCB682BDB1}" type="presParOf" srcId="{71F96D00-7B93-4A77-A5AD-08B95B9772C3}" destId="{76EFED21-B8D9-4B3F-B014-1771668E0B0D}" srcOrd="2" destOrd="0" presId="urn:microsoft.com/office/officeart/2005/8/layout/target3"/>
    <dgm:cxn modelId="{94DCA58A-C00A-4609-BA3F-B745838EA662}" type="presParOf" srcId="{71F96D00-7B93-4A77-A5AD-08B95B9772C3}" destId="{5E3C0694-BB8C-4D0E-B8B3-38784CE968B5}" srcOrd="3" destOrd="0" presId="urn:microsoft.com/office/officeart/2005/8/layout/target3"/>
    <dgm:cxn modelId="{615F3B22-2219-4540-A3DF-92A813F3846D}" type="presParOf" srcId="{71F96D00-7B93-4A77-A5AD-08B95B9772C3}" destId="{90028C12-076D-447B-B1BB-7AC2FBDB6FC7}" srcOrd="4" destOrd="0" presId="urn:microsoft.com/office/officeart/2005/8/layout/target3"/>
    <dgm:cxn modelId="{2331623C-2F39-49A5-8A0F-CC2828567E0A}" type="presParOf" srcId="{71F96D00-7B93-4A77-A5AD-08B95B9772C3}" destId="{856B0121-82F9-4FBF-B60F-80CF9309FA2C}" srcOrd="5" destOrd="0" presId="urn:microsoft.com/office/officeart/2005/8/layout/target3"/>
    <dgm:cxn modelId="{F68F6800-E681-49EA-A3C6-3DF3999BC2E1}" type="presParOf" srcId="{71F96D00-7B93-4A77-A5AD-08B95B9772C3}" destId="{B6637DA3-C124-45FA-9BD4-DC1527522796}" srcOrd="6" destOrd="0" presId="urn:microsoft.com/office/officeart/2005/8/layout/target3"/>
    <dgm:cxn modelId="{EF4EAEBF-435C-431F-A7DC-5CDBF4518DC6}" type="presParOf" srcId="{71F96D00-7B93-4A77-A5AD-08B95B9772C3}" destId="{1754DD89-90DB-4292-9832-90CB6F78EB98}" srcOrd="7" destOrd="0" presId="urn:microsoft.com/office/officeart/2005/8/layout/target3"/>
    <dgm:cxn modelId="{881D6958-8A80-4A6F-B4FA-6FED20EEB5B6}" type="presParOf" srcId="{71F96D00-7B93-4A77-A5AD-08B95B9772C3}" destId="{BC3DB2F6-24D8-45E8-A089-480E414AC544}" srcOrd="8" destOrd="0" presId="urn:microsoft.com/office/officeart/2005/8/layout/target3"/>
    <dgm:cxn modelId="{D64963FF-23BF-4908-8C91-3C7FB7E483B6}" type="presParOf" srcId="{71F96D00-7B93-4A77-A5AD-08B95B9772C3}" destId="{C2783720-2A84-43FB-B1F3-2AC8EF4744A8}" srcOrd="9" destOrd="0" presId="urn:microsoft.com/office/officeart/2005/8/layout/target3"/>
    <dgm:cxn modelId="{1F417931-7BB0-4B96-8540-1DD2B9D352B1}" type="presParOf" srcId="{71F96D00-7B93-4A77-A5AD-08B95B9772C3}" destId="{ADE8925D-BB4D-4F5D-9A66-3FA8528CCA00}" srcOrd="10" destOrd="0" presId="urn:microsoft.com/office/officeart/2005/8/layout/target3"/>
    <dgm:cxn modelId="{2D956728-59E2-47E4-A323-C74A4BA9C346}" type="presParOf" srcId="{71F96D00-7B93-4A77-A5AD-08B95B9772C3}" destId="{608A7D27-7E79-4E64-867A-FEE7600DDF85}" srcOrd="11" destOrd="0" presId="urn:microsoft.com/office/officeart/2005/8/layout/target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3D1462-5040-4EBE-BBF7-CC5DA669E43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8C993A0-C51A-4C5B-978A-0FACFFF54F54}">
      <dgm:prSet phldrT="[Text]" custT="1"/>
      <dgm:spPr/>
      <dgm:t>
        <a:bodyPr/>
        <a:lstStyle/>
        <a:p>
          <a:r>
            <a:rPr lang="en-US" sz="2400" dirty="0"/>
            <a:t>A student needs AEM</a:t>
          </a:r>
        </a:p>
      </dgm:t>
    </dgm:pt>
    <dgm:pt modelId="{8E73143F-943B-476D-BB65-1AB8570D9AD6}" type="parTrans" cxnId="{B8F72F9F-D7AA-49B8-92FE-086665368256}">
      <dgm:prSet/>
      <dgm:spPr/>
      <dgm:t>
        <a:bodyPr/>
        <a:lstStyle/>
        <a:p>
          <a:endParaRPr lang="en-US"/>
        </a:p>
      </dgm:t>
    </dgm:pt>
    <dgm:pt modelId="{AE98C01B-B614-41A9-92B0-43B73BE2DB14}" type="sibTrans" cxnId="{B8F72F9F-D7AA-49B8-92FE-086665368256}">
      <dgm:prSet/>
      <dgm:spPr/>
      <dgm:t>
        <a:bodyPr/>
        <a:lstStyle/>
        <a:p>
          <a:endParaRPr lang="en-US"/>
        </a:p>
      </dgm:t>
    </dgm:pt>
    <dgm:pt modelId="{2B2E1DF9-080C-47D9-9A6B-340556DB8DFD}">
      <dgm:prSet phldrT="[Text]" custT="1"/>
      <dgm:spPr/>
      <dgm:t>
        <a:bodyPr/>
        <a:lstStyle/>
        <a:p>
          <a:r>
            <a:rPr lang="en-US" sz="2400" dirty="0"/>
            <a:t>Provide digital materials </a:t>
          </a:r>
          <a:r>
            <a:rPr lang="en-US" sz="2400" b="1" dirty="0">
              <a:solidFill>
                <a:schemeClr val="tx1"/>
              </a:solidFill>
            </a:rPr>
            <a:t>produced</a:t>
          </a:r>
          <a:r>
            <a:rPr lang="en-US" sz="2400" dirty="0"/>
            <a:t> to be </a:t>
          </a:r>
          <a:r>
            <a:rPr lang="en-US" sz="2400" b="0" dirty="0"/>
            <a:t>accessible from the beginning</a:t>
          </a:r>
        </a:p>
      </dgm:t>
    </dgm:pt>
    <dgm:pt modelId="{B69D5E34-9EFE-405E-8D1A-35DDE567195E}" type="sibTrans" cxnId="{91285755-A110-499F-87A8-6E496B83F9F9}">
      <dgm:prSet/>
      <dgm:spPr/>
      <dgm:t>
        <a:bodyPr/>
        <a:lstStyle/>
        <a:p>
          <a:endParaRPr lang="en-US"/>
        </a:p>
      </dgm:t>
    </dgm:pt>
    <dgm:pt modelId="{B754760C-4D30-4D8F-89DB-396B24044EDB}" type="parTrans" cxnId="{91285755-A110-499F-87A8-6E496B83F9F9}">
      <dgm:prSet/>
      <dgm:spPr/>
      <dgm:t>
        <a:bodyPr/>
        <a:lstStyle/>
        <a:p>
          <a:endParaRPr lang="en-US"/>
        </a:p>
      </dgm:t>
    </dgm:pt>
    <dgm:pt modelId="{BA8AED12-2E18-4A04-8C96-300EE6A2B232}">
      <dgm:prSet phldrT="[Text]" custT="1"/>
      <dgm:spPr/>
      <dgm:t>
        <a:bodyPr/>
        <a:lstStyle/>
        <a:p>
          <a:r>
            <a:rPr lang="en-US" sz="2400" dirty="0"/>
            <a:t>Provide inaccessible materials </a:t>
          </a:r>
          <a:r>
            <a:rPr lang="en-US" sz="2400" b="1" dirty="0">
              <a:solidFill>
                <a:schemeClr val="tx1"/>
              </a:solidFill>
            </a:rPr>
            <a:t>rendered</a:t>
          </a:r>
          <a:r>
            <a:rPr lang="en-US" sz="2400" dirty="0"/>
            <a:t> in accessible formats (e.g., braille, audio, accessible digital text, captions)</a:t>
          </a:r>
        </a:p>
      </dgm:t>
    </dgm:pt>
    <dgm:pt modelId="{7E82D98B-D1A6-4502-9139-549B2C53AE29}" type="parTrans" cxnId="{5C7ADBC9-E4E2-45F8-A5D6-93E2A6180B93}">
      <dgm:prSet/>
      <dgm:spPr/>
      <dgm:t>
        <a:bodyPr/>
        <a:lstStyle/>
        <a:p>
          <a:endParaRPr lang="en-US"/>
        </a:p>
      </dgm:t>
    </dgm:pt>
    <dgm:pt modelId="{BF503610-7097-4809-9A93-AD04B564E584}" type="sibTrans" cxnId="{5C7ADBC9-E4E2-45F8-A5D6-93E2A6180B93}">
      <dgm:prSet/>
      <dgm:spPr/>
      <dgm:t>
        <a:bodyPr/>
        <a:lstStyle/>
        <a:p>
          <a:endParaRPr lang="en-US"/>
        </a:p>
      </dgm:t>
    </dgm:pt>
    <dgm:pt modelId="{0082CCEE-EFBD-48EA-AF1A-4AFDBDADD1A5}" type="pres">
      <dgm:prSet presAssocID="{BA3D1462-5040-4EBE-BBF7-CC5DA669E431}" presName="hierChild1" presStyleCnt="0">
        <dgm:presLayoutVars>
          <dgm:orgChart val="1"/>
          <dgm:chPref val="1"/>
          <dgm:dir/>
          <dgm:animOne val="branch"/>
          <dgm:animLvl val="lvl"/>
          <dgm:resizeHandles/>
        </dgm:presLayoutVars>
      </dgm:prSet>
      <dgm:spPr/>
    </dgm:pt>
    <dgm:pt modelId="{CC2B3E30-3DFB-4BA8-86ED-52781D34B1EB}" type="pres">
      <dgm:prSet presAssocID="{88C993A0-C51A-4C5B-978A-0FACFFF54F54}" presName="hierRoot1" presStyleCnt="0">
        <dgm:presLayoutVars>
          <dgm:hierBranch val="init"/>
        </dgm:presLayoutVars>
      </dgm:prSet>
      <dgm:spPr/>
    </dgm:pt>
    <dgm:pt modelId="{A5862BCF-12E4-4CC1-8F19-FC0796BA7C90}" type="pres">
      <dgm:prSet presAssocID="{88C993A0-C51A-4C5B-978A-0FACFFF54F54}" presName="rootComposite1" presStyleCnt="0"/>
      <dgm:spPr/>
    </dgm:pt>
    <dgm:pt modelId="{900DDE4E-C6F9-4ECD-9AA2-EDEF0C5FB155}" type="pres">
      <dgm:prSet presAssocID="{88C993A0-C51A-4C5B-978A-0FACFFF54F54}" presName="rootText1" presStyleLbl="node0" presStyleIdx="0" presStyleCnt="1" custScaleX="69403" custScaleY="58501">
        <dgm:presLayoutVars>
          <dgm:chPref val="3"/>
        </dgm:presLayoutVars>
      </dgm:prSet>
      <dgm:spPr/>
    </dgm:pt>
    <dgm:pt modelId="{62EE232F-20E2-4EBF-8642-2B4041D8B8D8}" type="pres">
      <dgm:prSet presAssocID="{88C993A0-C51A-4C5B-978A-0FACFFF54F54}" presName="rootConnector1" presStyleLbl="node1" presStyleIdx="0" presStyleCnt="0"/>
      <dgm:spPr/>
    </dgm:pt>
    <dgm:pt modelId="{E678CD79-69CC-47A9-9934-D16852470234}" type="pres">
      <dgm:prSet presAssocID="{88C993A0-C51A-4C5B-978A-0FACFFF54F54}" presName="hierChild2" presStyleCnt="0"/>
      <dgm:spPr/>
    </dgm:pt>
    <dgm:pt modelId="{4BB153C7-6092-4AED-BFD4-ECF608638EBA}" type="pres">
      <dgm:prSet presAssocID="{B754760C-4D30-4D8F-89DB-396B24044EDB}" presName="Name37" presStyleLbl="parChTrans1D2" presStyleIdx="0" presStyleCnt="2"/>
      <dgm:spPr/>
    </dgm:pt>
    <dgm:pt modelId="{4376BAFC-8C91-45FE-BCF7-F4AED78FE7E4}" type="pres">
      <dgm:prSet presAssocID="{2B2E1DF9-080C-47D9-9A6B-340556DB8DFD}" presName="hierRoot2" presStyleCnt="0">
        <dgm:presLayoutVars>
          <dgm:hierBranch val="init"/>
        </dgm:presLayoutVars>
      </dgm:prSet>
      <dgm:spPr/>
    </dgm:pt>
    <dgm:pt modelId="{24335055-EC82-49E9-8FC7-D8018E554EF1}" type="pres">
      <dgm:prSet presAssocID="{2B2E1DF9-080C-47D9-9A6B-340556DB8DFD}" presName="rootComposite" presStyleCnt="0"/>
      <dgm:spPr/>
    </dgm:pt>
    <dgm:pt modelId="{FB2C706F-1EBA-474F-A802-E345D3B7137B}" type="pres">
      <dgm:prSet presAssocID="{2B2E1DF9-080C-47D9-9A6B-340556DB8DFD}" presName="rootText" presStyleLbl="node2" presStyleIdx="0" presStyleCnt="2" custScaleX="68073" custScaleY="113956">
        <dgm:presLayoutVars>
          <dgm:chPref val="3"/>
        </dgm:presLayoutVars>
      </dgm:prSet>
      <dgm:spPr/>
    </dgm:pt>
    <dgm:pt modelId="{11E00D3E-905D-4A94-A031-FF951339A7D1}" type="pres">
      <dgm:prSet presAssocID="{2B2E1DF9-080C-47D9-9A6B-340556DB8DFD}" presName="rootConnector" presStyleLbl="node2" presStyleIdx="0" presStyleCnt="2"/>
      <dgm:spPr/>
    </dgm:pt>
    <dgm:pt modelId="{195EAEFD-792B-4767-B668-749B119DE6E2}" type="pres">
      <dgm:prSet presAssocID="{2B2E1DF9-080C-47D9-9A6B-340556DB8DFD}" presName="hierChild4" presStyleCnt="0"/>
      <dgm:spPr/>
    </dgm:pt>
    <dgm:pt modelId="{D0256B22-0900-4691-B07F-9BC33569250F}" type="pres">
      <dgm:prSet presAssocID="{2B2E1DF9-080C-47D9-9A6B-340556DB8DFD}" presName="hierChild5" presStyleCnt="0"/>
      <dgm:spPr/>
    </dgm:pt>
    <dgm:pt modelId="{3C345305-B719-4570-9348-1C2D1BF9722A}" type="pres">
      <dgm:prSet presAssocID="{7E82D98B-D1A6-4502-9139-549B2C53AE29}" presName="Name37" presStyleLbl="parChTrans1D2" presStyleIdx="1" presStyleCnt="2"/>
      <dgm:spPr/>
    </dgm:pt>
    <dgm:pt modelId="{13A9B07E-2FDB-4F44-8E1D-B247275ADD71}" type="pres">
      <dgm:prSet presAssocID="{BA8AED12-2E18-4A04-8C96-300EE6A2B232}" presName="hierRoot2" presStyleCnt="0">
        <dgm:presLayoutVars>
          <dgm:hierBranch val="init"/>
        </dgm:presLayoutVars>
      </dgm:prSet>
      <dgm:spPr/>
    </dgm:pt>
    <dgm:pt modelId="{389B8A1F-6752-4F8A-A55C-E17E35A8B1FE}" type="pres">
      <dgm:prSet presAssocID="{BA8AED12-2E18-4A04-8C96-300EE6A2B232}" presName="rootComposite" presStyleCnt="0"/>
      <dgm:spPr/>
    </dgm:pt>
    <dgm:pt modelId="{24609697-C639-43C8-9B22-B746BAAA382E}" type="pres">
      <dgm:prSet presAssocID="{BA8AED12-2E18-4A04-8C96-300EE6A2B232}" presName="rootText" presStyleLbl="node2" presStyleIdx="1" presStyleCnt="2" custScaleX="73309" custScaleY="115123">
        <dgm:presLayoutVars>
          <dgm:chPref val="3"/>
        </dgm:presLayoutVars>
      </dgm:prSet>
      <dgm:spPr/>
    </dgm:pt>
    <dgm:pt modelId="{74F23027-5938-42D8-84F7-EF89FB6FF1A8}" type="pres">
      <dgm:prSet presAssocID="{BA8AED12-2E18-4A04-8C96-300EE6A2B232}" presName="rootConnector" presStyleLbl="node2" presStyleIdx="1" presStyleCnt="2"/>
      <dgm:spPr/>
    </dgm:pt>
    <dgm:pt modelId="{A85BC357-8D83-46E9-AB1A-00990E835565}" type="pres">
      <dgm:prSet presAssocID="{BA8AED12-2E18-4A04-8C96-300EE6A2B232}" presName="hierChild4" presStyleCnt="0"/>
      <dgm:spPr/>
    </dgm:pt>
    <dgm:pt modelId="{A3BB78F0-AAAB-4848-9B64-09B5555E4A63}" type="pres">
      <dgm:prSet presAssocID="{BA8AED12-2E18-4A04-8C96-300EE6A2B232}" presName="hierChild5" presStyleCnt="0"/>
      <dgm:spPr/>
    </dgm:pt>
    <dgm:pt modelId="{57414583-1B27-49E7-B215-206167286377}" type="pres">
      <dgm:prSet presAssocID="{88C993A0-C51A-4C5B-978A-0FACFFF54F54}" presName="hierChild3" presStyleCnt="0"/>
      <dgm:spPr/>
    </dgm:pt>
  </dgm:ptLst>
  <dgm:cxnLst>
    <dgm:cxn modelId="{E23A1D0C-3C3E-4A17-899D-1E673370EADE}" type="presOf" srcId="{BA3D1462-5040-4EBE-BBF7-CC5DA669E431}" destId="{0082CCEE-EFBD-48EA-AF1A-4AFDBDADD1A5}" srcOrd="0" destOrd="0" presId="urn:microsoft.com/office/officeart/2005/8/layout/orgChart1"/>
    <dgm:cxn modelId="{A9A2CA3A-A8D3-4E6B-A0AB-8697962DE4D5}" type="presOf" srcId="{88C993A0-C51A-4C5B-978A-0FACFFF54F54}" destId="{900DDE4E-C6F9-4ECD-9AA2-EDEF0C5FB155}" srcOrd="0" destOrd="0" presId="urn:microsoft.com/office/officeart/2005/8/layout/orgChart1"/>
    <dgm:cxn modelId="{D8701B4C-6BBB-4B52-86CA-CF7CC1BD3E3C}" type="presOf" srcId="{BA8AED12-2E18-4A04-8C96-300EE6A2B232}" destId="{74F23027-5938-42D8-84F7-EF89FB6FF1A8}" srcOrd="1" destOrd="0" presId="urn:microsoft.com/office/officeart/2005/8/layout/orgChart1"/>
    <dgm:cxn modelId="{BBFE5B72-148F-429C-BBFE-B66B74F07601}" type="presOf" srcId="{2B2E1DF9-080C-47D9-9A6B-340556DB8DFD}" destId="{11E00D3E-905D-4A94-A031-FF951339A7D1}" srcOrd="1" destOrd="0" presId="urn:microsoft.com/office/officeart/2005/8/layout/orgChart1"/>
    <dgm:cxn modelId="{91285755-A110-499F-87A8-6E496B83F9F9}" srcId="{88C993A0-C51A-4C5B-978A-0FACFFF54F54}" destId="{2B2E1DF9-080C-47D9-9A6B-340556DB8DFD}" srcOrd="0" destOrd="0" parTransId="{B754760C-4D30-4D8F-89DB-396B24044EDB}" sibTransId="{B69D5E34-9EFE-405E-8D1A-35DDE567195E}"/>
    <dgm:cxn modelId="{220ECF84-B016-45F9-9778-7F57C959D3DF}" type="presOf" srcId="{B754760C-4D30-4D8F-89DB-396B24044EDB}" destId="{4BB153C7-6092-4AED-BFD4-ECF608638EBA}" srcOrd="0" destOrd="0" presId="urn:microsoft.com/office/officeart/2005/8/layout/orgChart1"/>
    <dgm:cxn modelId="{B8F72F9F-D7AA-49B8-92FE-086665368256}" srcId="{BA3D1462-5040-4EBE-BBF7-CC5DA669E431}" destId="{88C993A0-C51A-4C5B-978A-0FACFFF54F54}" srcOrd="0" destOrd="0" parTransId="{8E73143F-943B-476D-BB65-1AB8570D9AD6}" sibTransId="{AE98C01B-B614-41A9-92B0-43B73BE2DB14}"/>
    <dgm:cxn modelId="{9EEDB5A2-21DB-49CE-96D0-0D7B232C1987}" type="presOf" srcId="{7E82D98B-D1A6-4502-9139-549B2C53AE29}" destId="{3C345305-B719-4570-9348-1C2D1BF9722A}" srcOrd="0" destOrd="0" presId="urn:microsoft.com/office/officeart/2005/8/layout/orgChart1"/>
    <dgm:cxn modelId="{04E1E6B8-15CD-4855-A050-5C79CE9DD00B}" type="presOf" srcId="{88C993A0-C51A-4C5B-978A-0FACFFF54F54}" destId="{62EE232F-20E2-4EBF-8642-2B4041D8B8D8}" srcOrd="1" destOrd="0" presId="urn:microsoft.com/office/officeart/2005/8/layout/orgChart1"/>
    <dgm:cxn modelId="{5C7ADBC9-E4E2-45F8-A5D6-93E2A6180B93}" srcId="{88C993A0-C51A-4C5B-978A-0FACFFF54F54}" destId="{BA8AED12-2E18-4A04-8C96-300EE6A2B232}" srcOrd="1" destOrd="0" parTransId="{7E82D98B-D1A6-4502-9139-549B2C53AE29}" sibTransId="{BF503610-7097-4809-9A93-AD04B564E584}"/>
    <dgm:cxn modelId="{06744BD6-BA59-4E71-ACF5-853779FD51D0}" type="presOf" srcId="{2B2E1DF9-080C-47D9-9A6B-340556DB8DFD}" destId="{FB2C706F-1EBA-474F-A802-E345D3B7137B}" srcOrd="0" destOrd="0" presId="urn:microsoft.com/office/officeart/2005/8/layout/orgChart1"/>
    <dgm:cxn modelId="{CF678DE1-197D-4829-BDA9-9937159B6115}" type="presOf" srcId="{BA8AED12-2E18-4A04-8C96-300EE6A2B232}" destId="{24609697-C639-43C8-9B22-B746BAAA382E}" srcOrd="0" destOrd="0" presId="urn:microsoft.com/office/officeart/2005/8/layout/orgChart1"/>
    <dgm:cxn modelId="{0F7A65CF-062D-4641-BA18-EA5E432118C0}" type="presParOf" srcId="{0082CCEE-EFBD-48EA-AF1A-4AFDBDADD1A5}" destId="{CC2B3E30-3DFB-4BA8-86ED-52781D34B1EB}" srcOrd="0" destOrd="0" presId="urn:microsoft.com/office/officeart/2005/8/layout/orgChart1"/>
    <dgm:cxn modelId="{F0F544C0-C133-4743-AF94-D30162AD2CF3}" type="presParOf" srcId="{CC2B3E30-3DFB-4BA8-86ED-52781D34B1EB}" destId="{A5862BCF-12E4-4CC1-8F19-FC0796BA7C90}" srcOrd="0" destOrd="0" presId="urn:microsoft.com/office/officeart/2005/8/layout/orgChart1"/>
    <dgm:cxn modelId="{7B1FEC67-DBCA-4E44-8B14-99424A440581}" type="presParOf" srcId="{A5862BCF-12E4-4CC1-8F19-FC0796BA7C90}" destId="{900DDE4E-C6F9-4ECD-9AA2-EDEF0C5FB155}" srcOrd="0" destOrd="0" presId="urn:microsoft.com/office/officeart/2005/8/layout/orgChart1"/>
    <dgm:cxn modelId="{47C39D65-B3D2-4351-A029-D5C5FF87BDD3}" type="presParOf" srcId="{A5862BCF-12E4-4CC1-8F19-FC0796BA7C90}" destId="{62EE232F-20E2-4EBF-8642-2B4041D8B8D8}" srcOrd="1" destOrd="0" presId="urn:microsoft.com/office/officeart/2005/8/layout/orgChart1"/>
    <dgm:cxn modelId="{A087BE31-44B6-4A41-A36F-355157D260D2}" type="presParOf" srcId="{CC2B3E30-3DFB-4BA8-86ED-52781D34B1EB}" destId="{E678CD79-69CC-47A9-9934-D16852470234}" srcOrd="1" destOrd="0" presId="urn:microsoft.com/office/officeart/2005/8/layout/orgChart1"/>
    <dgm:cxn modelId="{C41C7A66-4AB1-4445-AFF3-A8EF797F6222}" type="presParOf" srcId="{E678CD79-69CC-47A9-9934-D16852470234}" destId="{4BB153C7-6092-4AED-BFD4-ECF608638EBA}" srcOrd="0" destOrd="0" presId="urn:microsoft.com/office/officeart/2005/8/layout/orgChart1"/>
    <dgm:cxn modelId="{3AECAE45-1A49-4250-89FC-DFE2A4B83DBD}" type="presParOf" srcId="{E678CD79-69CC-47A9-9934-D16852470234}" destId="{4376BAFC-8C91-45FE-BCF7-F4AED78FE7E4}" srcOrd="1" destOrd="0" presId="urn:microsoft.com/office/officeart/2005/8/layout/orgChart1"/>
    <dgm:cxn modelId="{55FBF2CB-9994-47A7-B76B-A3FE92808060}" type="presParOf" srcId="{4376BAFC-8C91-45FE-BCF7-F4AED78FE7E4}" destId="{24335055-EC82-49E9-8FC7-D8018E554EF1}" srcOrd="0" destOrd="0" presId="urn:microsoft.com/office/officeart/2005/8/layout/orgChart1"/>
    <dgm:cxn modelId="{AEB2142F-3851-4786-B993-D9DC329FFEC3}" type="presParOf" srcId="{24335055-EC82-49E9-8FC7-D8018E554EF1}" destId="{FB2C706F-1EBA-474F-A802-E345D3B7137B}" srcOrd="0" destOrd="0" presId="urn:microsoft.com/office/officeart/2005/8/layout/orgChart1"/>
    <dgm:cxn modelId="{5C7D9AA5-B5E5-47AF-98AA-AA714A72A881}" type="presParOf" srcId="{24335055-EC82-49E9-8FC7-D8018E554EF1}" destId="{11E00D3E-905D-4A94-A031-FF951339A7D1}" srcOrd="1" destOrd="0" presId="urn:microsoft.com/office/officeart/2005/8/layout/orgChart1"/>
    <dgm:cxn modelId="{58329005-DC55-4CCA-AB92-D65523751FE5}" type="presParOf" srcId="{4376BAFC-8C91-45FE-BCF7-F4AED78FE7E4}" destId="{195EAEFD-792B-4767-B668-749B119DE6E2}" srcOrd="1" destOrd="0" presId="urn:microsoft.com/office/officeart/2005/8/layout/orgChart1"/>
    <dgm:cxn modelId="{CB14A767-520E-4590-AC55-358585E6382A}" type="presParOf" srcId="{4376BAFC-8C91-45FE-BCF7-F4AED78FE7E4}" destId="{D0256B22-0900-4691-B07F-9BC33569250F}" srcOrd="2" destOrd="0" presId="urn:microsoft.com/office/officeart/2005/8/layout/orgChart1"/>
    <dgm:cxn modelId="{29E19004-CECC-4594-B30C-1754142B1834}" type="presParOf" srcId="{E678CD79-69CC-47A9-9934-D16852470234}" destId="{3C345305-B719-4570-9348-1C2D1BF9722A}" srcOrd="2" destOrd="0" presId="urn:microsoft.com/office/officeart/2005/8/layout/orgChart1"/>
    <dgm:cxn modelId="{E85139A5-127F-4445-85AC-25821053D8FC}" type="presParOf" srcId="{E678CD79-69CC-47A9-9934-D16852470234}" destId="{13A9B07E-2FDB-4F44-8E1D-B247275ADD71}" srcOrd="3" destOrd="0" presId="urn:microsoft.com/office/officeart/2005/8/layout/orgChart1"/>
    <dgm:cxn modelId="{D70BE239-6374-46E8-879E-9CEC2B2348D4}" type="presParOf" srcId="{13A9B07E-2FDB-4F44-8E1D-B247275ADD71}" destId="{389B8A1F-6752-4F8A-A55C-E17E35A8B1FE}" srcOrd="0" destOrd="0" presId="urn:microsoft.com/office/officeart/2005/8/layout/orgChart1"/>
    <dgm:cxn modelId="{3E55D19E-CAA2-45D9-8E06-9A85A86574A1}" type="presParOf" srcId="{389B8A1F-6752-4F8A-A55C-E17E35A8B1FE}" destId="{24609697-C639-43C8-9B22-B746BAAA382E}" srcOrd="0" destOrd="0" presId="urn:microsoft.com/office/officeart/2005/8/layout/orgChart1"/>
    <dgm:cxn modelId="{650D21D3-3701-4AEE-952C-EB8A5E718C03}" type="presParOf" srcId="{389B8A1F-6752-4F8A-A55C-E17E35A8B1FE}" destId="{74F23027-5938-42D8-84F7-EF89FB6FF1A8}" srcOrd="1" destOrd="0" presId="urn:microsoft.com/office/officeart/2005/8/layout/orgChart1"/>
    <dgm:cxn modelId="{E933AAC0-CC17-46E4-AD71-DE3278AA6C39}" type="presParOf" srcId="{13A9B07E-2FDB-4F44-8E1D-B247275ADD71}" destId="{A85BC357-8D83-46E9-AB1A-00990E835565}" srcOrd="1" destOrd="0" presId="urn:microsoft.com/office/officeart/2005/8/layout/orgChart1"/>
    <dgm:cxn modelId="{F4DF4D57-6AA3-44F3-9B5F-48DA7B796C5D}" type="presParOf" srcId="{13A9B07E-2FDB-4F44-8E1D-B247275ADD71}" destId="{A3BB78F0-AAAB-4848-9B64-09B5555E4A63}" srcOrd="2" destOrd="0" presId="urn:microsoft.com/office/officeart/2005/8/layout/orgChart1"/>
    <dgm:cxn modelId="{43A21EDF-5358-4ABB-A2EC-642ADB59999D}" type="presParOf" srcId="{CC2B3E30-3DFB-4BA8-86ED-52781D34B1EB}" destId="{57414583-1B27-49E7-B215-20616728637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764C26-9724-45DD-B4CA-605DB76B796C}" type="doc">
      <dgm:prSet loTypeId="urn:microsoft.com/office/officeart/2005/8/layout/hList7" loCatId="list" qsTypeId="urn:microsoft.com/office/officeart/2005/8/quickstyle/simple1" qsCatId="simple" csTypeId="urn:microsoft.com/office/officeart/2005/8/colors/accent1_2" csCatId="accent1" phldr="1"/>
      <dgm:spPr/>
    </dgm:pt>
    <dgm:pt modelId="{CEEC6DC7-BCE9-45E4-9992-7619C2AA9F35}">
      <dgm:prSet phldrT="[Text]"/>
      <dgm:spPr/>
      <dgm:t>
        <a:bodyPr/>
        <a:lstStyle/>
        <a:p>
          <a:r>
            <a:rPr lang="en-US" dirty="0"/>
            <a:t>Accessible Formats of Inaccessible Materials</a:t>
          </a:r>
        </a:p>
      </dgm:t>
    </dgm:pt>
    <dgm:pt modelId="{7E3E074A-A92A-459C-A224-2AE09A69BF6F}" type="sibTrans" cxnId="{8A536E20-0CC0-4AF4-AF09-51B7C4FF16A1}">
      <dgm:prSet/>
      <dgm:spPr/>
      <dgm:t>
        <a:bodyPr/>
        <a:lstStyle/>
        <a:p>
          <a:endParaRPr lang="en-US"/>
        </a:p>
      </dgm:t>
    </dgm:pt>
    <dgm:pt modelId="{75B2084F-6D2C-41A6-9837-8A5211E5EC10}" type="parTrans" cxnId="{8A536E20-0CC0-4AF4-AF09-51B7C4FF16A1}">
      <dgm:prSet/>
      <dgm:spPr/>
      <dgm:t>
        <a:bodyPr/>
        <a:lstStyle/>
        <a:p>
          <a:endParaRPr lang="en-US"/>
        </a:p>
      </dgm:t>
    </dgm:pt>
    <dgm:pt modelId="{7ECDBED4-DAF9-4C7C-AD11-6631656837D7}">
      <dgm:prSet phldrT="[Text]"/>
      <dgm:spPr/>
      <dgm:t>
        <a:bodyPr/>
        <a:lstStyle/>
        <a:p>
          <a:r>
            <a:rPr lang="en-US" dirty="0"/>
            <a:t>Accessible Digital Educational Materials</a:t>
          </a:r>
        </a:p>
      </dgm:t>
    </dgm:pt>
    <dgm:pt modelId="{03E974DD-0009-4258-9A08-C657686867F6}" type="sibTrans" cxnId="{EEA8827B-CA9C-465C-8D46-916A1100CE6D}">
      <dgm:prSet/>
      <dgm:spPr/>
      <dgm:t>
        <a:bodyPr/>
        <a:lstStyle/>
        <a:p>
          <a:endParaRPr lang="en-US"/>
        </a:p>
      </dgm:t>
    </dgm:pt>
    <dgm:pt modelId="{0B18D484-A45F-4EE1-8D35-86E5B2BF5232}" type="parTrans" cxnId="{EEA8827B-CA9C-465C-8D46-916A1100CE6D}">
      <dgm:prSet/>
      <dgm:spPr/>
      <dgm:t>
        <a:bodyPr/>
        <a:lstStyle/>
        <a:p>
          <a:endParaRPr lang="en-US"/>
        </a:p>
      </dgm:t>
    </dgm:pt>
    <dgm:pt modelId="{A4D8C6A3-EDBD-47E9-99B2-052E4301F954}" type="pres">
      <dgm:prSet presAssocID="{07764C26-9724-45DD-B4CA-605DB76B796C}" presName="Name0" presStyleCnt="0">
        <dgm:presLayoutVars>
          <dgm:dir/>
          <dgm:resizeHandles val="exact"/>
        </dgm:presLayoutVars>
      </dgm:prSet>
      <dgm:spPr/>
    </dgm:pt>
    <dgm:pt modelId="{B5F57DA9-218F-45E9-87CD-73D190B10334}" type="pres">
      <dgm:prSet presAssocID="{07764C26-9724-45DD-B4CA-605DB76B796C}" presName="fgShape" presStyleLbl="fgShp" presStyleIdx="0" presStyleCnt="1"/>
      <dgm:spPr/>
    </dgm:pt>
    <dgm:pt modelId="{DA360CEF-92EB-4E15-9877-0BCE98C335EB}" type="pres">
      <dgm:prSet presAssocID="{07764C26-9724-45DD-B4CA-605DB76B796C}" presName="linComp" presStyleCnt="0"/>
      <dgm:spPr/>
    </dgm:pt>
    <dgm:pt modelId="{616F1585-2D25-4861-AEA4-15CB2455F048}" type="pres">
      <dgm:prSet presAssocID="{7ECDBED4-DAF9-4C7C-AD11-6631656837D7}" presName="compNode" presStyleCnt="0"/>
      <dgm:spPr/>
    </dgm:pt>
    <dgm:pt modelId="{1A16AFB0-D8B8-4824-AC0B-2BB2F4064FB5}" type="pres">
      <dgm:prSet presAssocID="{7ECDBED4-DAF9-4C7C-AD11-6631656837D7}" presName="bkgdShape" presStyleLbl="node1" presStyleIdx="0" presStyleCnt="2"/>
      <dgm:spPr/>
    </dgm:pt>
    <dgm:pt modelId="{52DBEE9D-6957-4FBD-945D-0B103BE09460}" type="pres">
      <dgm:prSet presAssocID="{7ECDBED4-DAF9-4C7C-AD11-6631656837D7}" presName="nodeTx" presStyleLbl="node1" presStyleIdx="0" presStyleCnt="2">
        <dgm:presLayoutVars>
          <dgm:bulletEnabled val="1"/>
        </dgm:presLayoutVars>
      </dgm:prSet>
      <dgm:spPr/>
    </dgm:pt>
    <dgm:pt modelId="{97A6EB12-E0D9-4F12-B7B5-0736AE0FE3E4}" type="pres">
      <dgm:prSet presAssocID="{7ECDBED4-DAF9-4C7C-AD11-6631656837D7}" presName="invisiNode" presStyleLbl="node1" presStyleIdx="0" presStyleCnt="2"/>
      <dgm:spPr/>
    </dgm:pt>
    <dgm:pt modelId="{9E2134C7-313C-4AB9-9A07-1CAF7EAE6BF7}" type="pres">
      <dgm:prSet presAssocID="{7ECDBED4-DAF9-4C7C-AD11-6631656837D7}" presName="imagNode"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pt>
    <dgm:pt modelId="{64AEDECD-3251-47F0-8BF6-7168157D364A}" type="pres">
      <dgm:prSet presAssocID="{03E974DD-0009-4258-9A08-C657686867F6}" presName="sibTrans" presStyleLbl="sibTrans2D1" presStyleIdx="0" presStyleCnt="0"/>
      <dgm:spPr/>
    </dgm:pt>
    <dgm:pt modelId="{65258D6A-BA65-4DFA-B4B4-1BF84E63D6A4}" type="pres">
      <dgm:prSet presAssocID="{CEEC6DC7-BCE9-45E4-9992-7619C2AA9F35}" presName="compNode" presStyleCnt="0"/>
      <dgm:spPr/>
    </dgm:pt>
    <dgm:pt modelId="{8679B5B5-7421-42F7-816C-5D6A42393100}" type="pres">
      <dgm:prSet presAssocID="{CEEC6DC7-BCE9-45E4-9992-7619C2AA9F35}" presName="bkgdShape" presStyleLbl="node1" presStyleIdx="1" presStyleCnt="2"/>
      <dgm:spPr/>
    </dgm:pt>
    <dgm:pt modelId="{66B34D17-62C9-488B-90A1-4B38FD5CEA6C}" type="pres">
      <dgm:prSet presAssocID="{CEEC6DC7-BCE9-45E4-9992-7619C2AA9F35}" presName="nodeTx" presStyleLbl="node1" presStyleIdx="1" presStyleCnt="2">
        <dgm:presLayoutVars>
          <dgm:bulletEnabled val="1"/>
        </dgm:presLayoutVars>
      </dgm:prSet>
      <dgm:spPr/>
    </dgm:pt>
    <dgm:pt modelId="{2B87F4EF-8411-416D-BDD2-77A247D1BD49}" type="pres">
      <dgm:prSet presAssocID="{CEEC6DC7-BCE9-45E4-9992-7619C2AA9F35}" presName="invisiNode" presStyleLbl="node1" presStyleIdx="1" presStyleCnt="2"/>
      <dgm:spPr/>
    </dgm:pt>
    <dgm:pt modelId="{C412FEA9-BB8F-4CD5-AB61-0FE8E1EDF0AE}" type="pres">
      <dgm:prSet presAssocID="{CEEC6DC7-BCE9-45E4-9992-7619C2AA9F35}" presName="imagNode"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dgm:spPr>
    </dgm:pt>
  </dgm:ptLst>
  <dgm:cxnLst>
    <dgm:cxn modelId="{8A536E20-0CC0-4AF4-AF09-51B7C4FF16A1}" srcId="{07764C26-9724-45DD-B4CA-605DB76B796C}" destId="{CEEC6DC7-BCE9-45E4-9992-7619C2AA9F35}" srcOrd="1" destOrd="0" parTransId="{75B2084F-6D2C-41A6-9837-8A5211E5EC10}" sibTransId="{7E3E074A-A92A-459C-A224-2AE09A69BF6F}"/>
    <dgm:cxn modelId="{47091B6F-3A84-49E7-90B1-15D3D7857560}" type="presOf" srcId="{07764C26-9724-45DD-B4CA-605DB76B796C}" destId="{A4D8C6A3-EDBD-47E9-99B2-052E4301F954}" srcOrd="0" destOrd="0" presId="urn:microsoft.com/office/officeart/2005/8/layout/hList7"/>
    <dgm:cxn modelId="{9D9C3D71-B894-4EE9-BBD4-F3EC9BB90C41}" type="presOf" srcId="{7ECDBED4-DAF9-4C7C-AD11-6631656837D7}" destId="{52DBEE9D-6957-4FBD-945D-0B103BE09460}" srcOrd="1" destOrd="0" presId="urn:microsoft.com/office/officeart/2005/8/layout/hList7"/>
    <dgm:cxn modelId="{EEA8827B-CA9C-465C-8D46-916A1100CE6D}" srcId="{07764C26-9724-45DD-B4CA-605DB76B796C}" destId="{7ECDBED4-DAF9-4C7C-AD11-6631656837D7}" srcOrd="0" destOrd="0" parTransId="{0B18D484-A45F-4EE1-8D35-86E5B2BF5232}" sibTransId="{03E974DD-0009-4258-9A08-C657686867F6}"/>
    <dgm:cxn modelId="{F8A21B7F-F3D8-4C01-9548-C666CD549FAE}" type="presOf" srcId="{7ECDBED4-DAF9-4C7C-AD11-6631656837D7}" destId="{1A16AFB0-D8B8-4824-AC0B-2BB2F4064FB5}" srcOrd="0" destOrd="0" presId="urn:microsoft.com/office/officeart/2005/8/layout/hList7"/>
    <dgm:cxn modelId="{948CEE8F-1DEC-4B2B-AD5A-151EED815535}" type="presOf" srcId="{CEEC6DC7-BCE9-45E4-9992-7619C2AA9F35}" destId="{66B34D17-62C9-488B-90A1-4B38FD5CEA6C}" srcOrd="1" destOrd="0" presId="urn:microsoft.com/office/officeart/2005/8/layout/hList7"/>
    <dgm:cxn modelId="{A41801A6-F593-4C62-8E7E-7D93AB2A1AFA}" type="presOf" srcId="{03E974DD-0009-4258-9A08-C657686867F6}" destId="{64AEDECD-3251-47F0-8BF6-7168157D364A}" srcOrd="0" destOrd="0" presId="urn:microsoft.com/office/officeart/2005/8/layout/hList7"/>
    <dgm:cxn modelId="{BEF70AB4-3B28-4C83-8904-35965B915901}" type="presOf" srcId="{CEEC6DC7-BCE9-45E4-9992-7619C2AA9F35}" destId="{8679B5B5-7421-42F7-816C-5D6A42393100}" srcOrd="0" destOrd="0" presId="urn:microsoft.com/office/officeart/2005/8/layout/hList7"/>
    <dgm:cxn modelId="{12C9E076-3A0C-4BB9-9F01-A5CBC517D278}" type="presParOf" srcId="{A4D8C6A3-EDBD-47E9-99B2-052E4301F954}" destId="{B5F57DA9-218F-45E9-87CD-73D190B10334}" srcOrd="0" destOrd="0" presId="urn:microsoft.com/office/officeart/2005/8/layout/hList7"/>
    <dgm:cxn modelId="{589433B4-6E46-432E-87FA-16A2B624DA96}" type="presParOf" srcId="{A4D8C6A3-EDBD-47E9-99B2-052E4301F954}" destId="{DA360CEF-92EB-4E15-9877-0BCE98C335EB}" srcOrd="1" destOrd="0" presId="urn:microsoft.com/office/officeart/2005/8/layout/hList7"/>
    <dgm:cxn modelId="{207AF58A-AA6B-4771-8740-D1A40C441F32}" type="presParOf" srcId="{DA360CEF-92EB-4E15-9877-0BCE98C335EB}" destId="{616F1585-2D25-4861-AEA4-15CB2455F048}" srcOrd="0" destOrd="0" presId="urn:microsoft.com/office/officeart/2005/8/layout/hList7"/>
    <dgm:cxn modelId="{F83F790C-BF06-49E5-8917-607A7CB05D7F}" type="presParOf" srcId="{616F1585-2D25-4861-AEA4-15CB2455F048}" destId="{1A16AFB0-D8B8-4824-AC0B-2BB2F4064FB5}" srcOrd="0" destOrd="0" presId="urn:microsoft.com/office/officeart/2005/8/layout/hList7"/>
    <dgm:cxn modelId="{5074B763-7ADC-44E8-A9C8-79EE778A4857}" type="presParOf" srcId="{616F1585-2D25-4861-AEA4-15CB2455F048}" destId="{52DBEE9D-6957-4FBD-945D-0B103BE09460}" srcOrd="1" destOrd="0" presId="urn:microsoft.com/office/officeart/2005/8/layout/hList7"/>
    <dgm:cxn modelId="{C3BBD91B-64A7-4CC9-9923-1DC01405B206}" type="presParOf" srcId="{616F1585-2D25-4861-AEA4-15CB2455F048}" destId="{97A6EB12-E0D9-4F12-B7B5-0736AE0FE3E4}" srcOrd="2" destOrd="0" presId="urn:microsoft.com/office/officeart/2005/8/layout/hList7"/>
    <dgm:cxn modelId="{FF676F42-70EC-4795-B9CD-7AE9B5419356}" type="presParOf" srcId="{616F1585-2D25-4861-AEA4-15CB2455F048}" destId="{9E2134C7-313C-4AB9-9A07-1CAF7EAE6BF7}" srcOrd="3" destOrd="0" presId="urn:microsoft.com/office/officeart/2005/8/layout/hList7"/>
    <dgm:cxn modelId="{BA1C8F3B-ABE5-4FC0-A44B-7766887C9CD8}" type="presParOf" srcId="{DA360CEF-92EB-4E15-9877-0BCE98C335EB}" destId="{64AEDECD-3251-47F0-8BF6-7168157D364A}" srcOrd="1" destOrd="0" presId="urn:microsoft.com/office/officeart/2005/8/layout/hList7"/>
    <dgm:cxn modelId="{FD073110-C15F-4751-A711-5388841A0C0B}" type="presParOf" srcId="{DA360CEF-92EB-4E15-9877-0BCE98C335EB}" destId="{65258D6A-BA65-4DFA-B4B4-1BF84E63D6A4}" srcOrd="2" destOrd="0" presId="urn:microsoft.com/office/officeart/2005/8/layout/hList7"/>
    <dgm:cxn modelId="{700EAD86-BA1C-4D60-A87D-E62C43864181}" type="presParOf" srcId="{65258D6A-BA65-4DFA-B4B4-1BF84E63D6A4}" destId="{8679B5B5-7421-42F7-816C-5D6A42393100}" srcOrd="0" destOrd="0" presId="urn:microsoft.com/office/officeart/2005/8/layout/hList7"/>
    <dgm:cxn modelId="{5A6A7640-2514-4801-B430-FF831B4DAD2C}" type="presParOf" srcId="{65258D6A-BA65-4DFA-B4B4-1BF84E63D6A4}" destId="{66B34D17-62C9-488B-90A1-4B38FD5CEA6C}" srcOrd="1" destOrd="0" presId="urn:microsoft.com/office/officeart/2005/8/layout/hList7"/>
    <dgm:cxn modelId="{0F1B1F86-A300-4619-9E91-E8F227116410}" type="presParOf" srcId="{65258D6A-BA65-4DFA-B4B4-1BF84E63D6A4}" destId="{2B87F4EF-8411-416D-BDD2-77A247D1BD49}" srcOrd="2" destOrd="0" presId="urn:microsoft.com/office/officeart/2005/8/layout/hList7"/>
    <dgm:cxn modelId="{DB78E168-16B3-4E30-9168-D31F8E78904F}" type="presParOf" srcId="{65258D6A-BA65-4DFA-B4B4-1BF84E63D6A4}" destId="{C412FEA9-BB8F-4CD5-AB61-0FE8E1EDF0AE}"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C84C47-AB24-43C2-A523-1363271F5E18}"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34B77FA3-2255-4445-9E72-4431CB0BA734}">
      <dgm:prSet phldrT="[Text]" custT="1"/>
      <dgm:spPr/>
      <dgm:t>
        <a:bodyPr/>
        <a:lstStyle/>
        <a:p>
          <a:r>
            <a:rPr lang="en-US" sz="2400" dirty="0">
              <a:latin typeface="Lato" panose="020F0502020204030203" pitchFamily="34" charset="0"/>
              <a:ea typeface="Lato" panose="020F0502020204030203" pitchFamily="34" charset="0"/>
              <a:cs typeface="Lato" panose="020F0502020204030203" pitchFamily="34" charset="0"/>
            </a:rPr>
            <a:t>Accessible Technology</a:t>
          </a:r>
        </a:p>
      </dgm:t>
    </dgm:pt>
    <dgm:pt modelId="{B410AF56-7D24-4AB9-A15D-F05A2424DDCD}" type="parTrans" cxnId="{4D374104-1412-42F0-BF6D-367CF1189D3B}">
      <dgm:prSet/>
      <dgm:spPr/>
      <dgm:t>
        <a:bodyPr/>
        <a:lstStyle/>
        <a:p>
          <a:endParaRPr lang="en-US"/>
        </a:p>
      </dgm:t>
    </dgm:pt>
    <dgm:pt modelId="{1DBBDABE-1372-4818-87CD-C120CE0A5DCB}" type="sibTrans" cxnId="{4D374104-1412-42F0-BF6D-367CF1189D3B}">
      <dgm:prSet/>
      <dgm:spPr/>
      <dgm:t>
        <a:bodyPr/>
        <a:lstStyle/>
        <a:p>
          <a:endParaRPr lang="en-US"/>
        </a:p>
      </dgm:t>
    </dgm:pt>
    <dgm:pt modelId="{F3F18029-6C5B-4BE0-ACF2-FE24A4448143}">
      <dgm:prSet phldrT="[Text]" custT="1"/>
      <dgm:spPr/>
      <dgm:t>
        <a:bodyPr/>
        <a:lstStyle/>
        <a:p>
          <a:r>
            <a:rPr lang="en-US" sz="2400" dirty="0">
              <a:latin typeface="Lato" panose="020F0502020204030203" pitchFamily="34" charset="0"/>
              <a:ea typeface="Lato" panose="020F0502020204030203" pitchFamily="34" charset="0"/>
              <a:cs typeface="Lato" panose="020F0502020204030203" pitchFamily="34" charset="0"/>
            </a:rPr>
            <a:t>Laptop &amp; digital book platform</a:t>
          </a:r>
        </a:p>
      </dgm:t>
    </dgm:pt>
    <dgm:pt modelId="{EFC0D547-B467-441D-8B4E-867FF8ECB7EC}" type="parTrans" cxnId="{01354199-23B8-4434-BA62-ED4C522F2AAD}">
      <dgm:prSet/>
      <dgm:spPr/>
      <dgm:t>
        <a:bodyPr/>
        <a:lstStyle/>
        <a:p>
          <a:endParaRPr lang="en-US"/>
        </a:p>
      </dgm:t>
    </dgm:pt>
    <dgm:pt modelId="{4DDBA1B9-D184-4536-85DE-D2E5D1C23A9C}" type="sibTrans" cxnId="{01354199-23B8-4434-BA62-ED4C522F2AAD}">
      <dgm:prSet/>
      <dgm:spPr/>
      <dgm:t>
        <a:bodyPr/>
        <a:lstStyle/>
        <a:p>
          <a:endParaRPr lang="en-US"/>
        </a:p>
      </dgm:t>
    </dgm:pt>
    <dgm:pt modelId="{F8C8E8D7-AE73-43EF-AB10-18247B8AD5E8}">
      <dgm:prSet phldrT="[Text]" custT="1"/>
      <dgm:spPr/>
      <dgm:t>
        <a:bodyPr/>
        <a:lstStyle/>
        <a:p>
          <a:r>
            <a:rPr lang="en-US" sz="2400" dirty="0">
              <a:latin typeface="Lato" panose="020F0502020204030203" pitchFamily="34" charset="0"/>
              <a:ea typeface="Lato" panose="020F0502020204030203" pitchFamily="34" charset="0"/>
              <a:cs typeface="Lato" panose="020F0502020204030203" pitchFamily="34" charset="0"/>
            </a:rPr>
            <a:t>AT</a:t>
          </a:r>
        </a:p>
      </dgm:t>
    </dgm:pt>
    <dgm:pt modelId="{C8F7CD33-C3A6-4F7D-BD75-4DD6C7C0DA44}" type="parTrans" cxnId="{F6DE514D-35F7-48EF-89A8-E39CFF88EADC}">
      <dgm:prSet/>
      <dgm:spPr/>
      <dgm:t>
        <a:bodyPr/>
        <a:lstStyle/>
        <a:p>
          <a:endParaRPr lang="en-US"/>
        </a:p>
      </dgm:t>
    </dgm:pt>
    <dgm:pt modelId="{1A63D8B5-02B6-4CDD-B6E1-B04E151E49DE}" type="sibTrans" cxnId="{F6DE514D-35F7-48EF-89A8-E39CFF88EADC}">
      <dgm:prSet/>
      <dgm:spPr/>
      <dgm:t>
        <a:bodyPr/>
        <a:lstStyle/>
        <a:p>
          <a:endParaRPr lang="en-US"/>
        </a:p>
      </dgm:t>
    </dgm:pt>
    <dgm:pt modelId="{7578C668-D6D3-435D-AEBA-AD7854AF6ECA}">
      <dgm:prSet phldrT="[Text]" custT="1"/>
      <dgm:spPr/>
      <dgm:t>
        <a:bodyPr/>
        <a:lstStyle/>
        <a:p>
          <a:r>
            <a:rPr lang="en-US" sz="2400" dirty="0">
              <a:latin typeface="Lato" panose="020F0502020204030203" pitchFamily="34" charset="0"/>
              <a:ea typeface="Lato" panose="020F0502020204030203" pitchFamily="34" charset="0"/>
              <a:cs typeface="Lato" panose="020F0502020204030203" pitchFamily="34" charset="0"/>
            </a:rPr>
            <a:t>Screen reader program</a:t>
          </a:r>
        </a:p>
      </dgm:t>
    </dgm:pt>
    <dgm:pt modelId="{CA450495-7439-416A-AF6E-60AB4EFFE297}" type="parTrans" cxnId="{CFA44998-EF08-4DE3-B5B2-A25AFB653DB9}">
      <dgm:prSet/>
      <dgm:spPr/>
      <dgm:t>
        <a:bodyPr/>
        <a:lstStyle/>
        <a:p>
          <a:endParaRPr lang="en-US"/>
        </a:p>
      </dgm:t>
    </dgm:pt>
    <dgm:pt modelId="{FE035F56-3869-40CD-88F1-6076DE8E8DD7}" type="sibTrans" cxnId="{CFA44998-EF08-4DE3-B5B2-A25AFB653DB9}">
      <dgm:prSet/>
      <dgm:spPr/>
      <dgm:t>
        <a:bodyPr/>
        <a:lstStyle/>
        <a:p>
          <a:endParaRPr lang="en-US"/>
        </a:p>
      </dgm:t>
    </dgm:pt>
    <dgm:pt modelId="{2C4E5B5A-57DA-466D-9AE1-B8F994567EB4}">
      <dgm:prSet phldrT="[Text]" custT="1"/>
      <dgm:spPr/>
      <dgm:t>
        <a:bodyPr/>
        <a:lstStyle/>
        <a:p>
          <a:r>
            <a:rPr lang="en-US" sz="2400" dirty="0">
              <a:latin typeface="Lato" panose="020F0502020204030203" pitchFamily="34" charset="0"/>
              <a:ea typeface="Lato" panose="020F0502020204030203" pitchFamily="34" charset="0"/>
              <a:cs typeface="Lato" panose="020F0502020204030203" pitchFamily="34" charset="0"/>
            </a:rPr>
            <a:t>AEM</a:t>
          </a:r>
        </a:p>
      </dgm:t>
    </dgm:pt>
    <dgm:pt modelId="{DE277BB8-ED8E-4337-907A-D30418DC65FD}" type="parTrans" cxnId="{412B96A4-704C-4F7D-A732-B698F46F759B}">
      <dgm:prSet/>
      <dgm:spPr/>
      <dgm:t>
        <a:bodyPr/>
        <a:lstStyle/>
        <a:p>
          <a:endParaRPr lang="en-US"/>
        </a:p>
      </dgm:t>
    </dgm:pt>
    <dgm:pt modelId="{AFB7BE56-5E59-48EC-BE3C-BAF18F26BEB5}" type="sibTrans" cxnId="{412B96A4-704C-4F7D-A732-B698F46F759B}">
      <dgm:prSet/>
      <dgm:spPr/>
      <dgm:t>
        <a:bodyPr/>
        <a:lstStyle/>
        <a:p>
          <a:endParaRPr lang="en-US"/>
        </a:p>
      </dgm:t>
    </dgm:pt>
    <dgm:pt modelId="{BFB6CEDA-924A-4FD5-9404-69FFDB39D23E}">
      <dgm:prSet phldrT="[Text]" custT="1"/>
      <dgm:spPr/>
      <dgm:t>
        <a:bodyPr/>
        <a:lstStyle/>
        <a:p>
          <a:r>
            <a:rPr lang="en-US" sz="2400" dirty="0">
              <a:latin typeface="Lato" panose="020F0502020204030203" pitchFamily="34" charset="0"/>
              <a:ea typeface="Lato" panose="020F0502020204030203" pitchFamily="34" charset="0"/>
              <a:cs typeface="Lato" panose="020F0502020204030203" pitchFamily="34" charset="0"/>
            </a:rPr>
            <a:t>Digital text &amp; images (accessible digital educational material)</a:t>
          </a:r>
        </a:p>
      </dgm:t>
    </dgm:pt>
    <dgm:pt modelId="{5FEF898E-131E-4FDA-BD48-86D4257C9425}" type="parTrans" cxnId="{B480A795-B65F-4755-A222-0C876F6BC7A6}">
      <dgm:prSet/>
      <dgm:spPr/>
      <dgm:t>
        <a:bodyPr/>
        <a:lstStyle/>
        <a:p>
          <a:endParaRPr lang="en-US"/>
        </a:p>
      </dgm:t>
    </dgm:pt>
    <dgm:pt modelId="{1F3B2453-A953-41A6-AD3B-D78625B66463}" type="sibTrans" cxnId="{B480A795-B65F-4755-A222-0C876F6BC7A6}">
      <dgm:prSet/>
      <dgm:spPr/>
      <dgm:t>
        <a:bodyPr/>
        <a:lstStyle/>
        <a:p>
          <a:endParaRPr lang="en-US"/>
        </a:p>
      </dgm:t>
    </dgm:pt>
    <dgm:pt modelId="{E9D1D549-7B87-4667-9824-BAB8DE6422B7}" type="pres">
      <dgm:prSet presAssocID="{04C84C47-AB24-43C2-A523-1363271F5E18}" presName="Name0" presStyleCnt="0">
        <dgm:presLayoutVars>
          <dgm:chMax val="7"/>
          <dgm:dir/>
          <dgm:animLvl val="lvl"/>
          <dgm:resizeHandles val="exact"/>
        </dgm:presLayoutVars>
      </dgm:prSet>
      <dgm:spPr/>
    </dgm:pt>
    <dgm:pt modelId="{52C30A8F-71BF-4D47-99A2-41CFE96A74E6}" type="pres">
      <dgm:prSet presAssocID="{34B77FA3-2255-4445-9E72-4431CB0BA734}" presName="circle1" presStyleLbl="node1" presStyleIdx="0" presStyleCnt="3"/>
      <dgm:spPr>
        <a:solidFill>
          <a:schemeClr val="accent1"/>
        </a:solidFill>
      </dgm:spPr>
    </dgm:pt>
    <dgm:pt modelId="{A8CD3FAD-3263-422A-BBA1-11F44F29CC09}" type="pres">
      <dgm:prSet presAssocID="{34B77FA3-2255-4445-9E72-4431CB0BA734}" presName="space" presStyleCnt="0"/>
      <dgm:spPr/>
    </dgm:pt>
    <dgm:pt modelId="{41F1FCE0-AFAD-4F72-8D70-DA7AA535E6A9}" type="pres">
      <dgm:prSet presAssocID="{34B77FA3-2255-4445-9E72-4431CB0BA734}" presName="rect1" presStyleLbl="alignAcc1" presStyleIdx="0" presStyleCnt="3"/>
      <dgm:spPr/>
    </dgm:pt>
    <dgm:pt modelId="{C2493E48-AB85-4A18-BAFF-754CD31B8951}" type="pres">
      <dgm:prSet presAssocID="{F8C8E8D7-AE73-43EF-AB10-18247B8AD5E8}" presName="vertSpace2" presStyleLbl="node1" presStyleIdx="0" presStyleCnt="3"/>
      <dgm:spPr/>
    </dgm:pt>
    <dgm:pt modelId="{F1F2A7BF-F777-429C-B7EE-4FDE87889589}" type="pres">
      <dgm:prSet presAssocID="{F8C8E8D7-AE73-43EF-AB10-18247B8AD5E8}" presName="circle2" presStyleLbl="node1" presStyleIdx="1" presStyleCnt="3"/>
      <dgm:spPr>
        <a:solidFill>
          <a:schemeClr val="accent6">
            <a:lumMod val="75000"/>
          </a:schemeClr>
        </a:solidFill>
      </dgm:spPr>
    </dgm:pt>
    <dgm:pt modelId="{B20FFB1F-CD52-4B4B-B00F-A09B4D1E6441}" type="pres">
      <dgm:prSet presAssocID="{F8C8E8D7-AE73-43EF-AB10-18247B8AD5E8}" presName="rect2" presStyleLbl="alignAcc1" presStyleIdx="1" presStyleCnt="3"/>
      <dgm:spPr/>
    </dgm:pt>
    <dgm:pt modelId="{C8F65478-3766-4E8D-8BF6-58CD194B98DF}" type="pres">
      <dgm:prSet presAssocID="{2C4E5B5A-57DA-466D-9AE1-B8F994567EB4}" presName="vertSpace3" presStyleLbl="node1" presStyleIdx="1" presStyleCnt="3"/>
      <dgm:spPr/>
    </dgm:pt>
    <dgm:pt modelId="{EF5ABA82-28DC-464A-AB92-2C6ED6429511}" type="pres">
      <dgm:prSet presAssocID="{2C4E5B5A-57DA-466D-9AE1-B8F994567EB4}" presName="circle3" presStyleLbl="node1" presStyleIdx="2" presStyleCnt="3"/>
      <dgm:spPr>
        <a:solidFill>
          <a:schemeClr val="accent4"/>
        </a:solidFill>
      </dgm:spPr>
    </dgm:pt>
    <dgm:pt modelId="{0CFCD9A4-5FB6-43F0-AA79-3608F4D12B33}" type="pres">
      <dgm:prSet presAssocID="{2C4E5B5A-57DA-466D-9AE1-B8F994567EB4}" presName="rect3" presStyleLbl="alignAcc1" presStyleIdx="2" presStyleCnt="3"/>
      <dgm:spPr/>
    </dgm:pt>
    <dgm:pt modelId="{8B9BB536-2330-4325-BA22-E372DDDB92FA}" type="pres">
      <dgm:prSet presAssocID="{34B77FA3-2255-4445-9E72-4431CB0BA734}" presName="rect1ParTx" presStyleLbl="alignAcc1" presStyleIdx="2" presStyleCnt="3">
        <dgm:presLayoutVars>
          <dgm:chMax val="1"/>
          <dgm:bulletEnabled val="1"/>
        </dgm:presLayoutVars>
      </dgm:prSet>
      <dgm:spPr/>
    </dgm:pt>
    <dgm:pt modelId="{53811C37-F499-49EE-BD41-EF913C6629C9}" type="pres">
      <dgm:prSet presAssocID="{34B77FA3-2255-4445-9E72-4431CB0BA734}" presName="rect1ChTx" presStyleLbl="alignAcc1" presStyleIdx="2" presStyleCnt="3">
        <dgm:presLayoutVars>
          <dgm:bulletEnabled val="1"/>
        </dgm:presLayoutVars>
      </dgm:prSet>
      <dgm:spPr/>
    </dgm:pt>
    <dgm:pt modelId="{33CBA022-E2E4-4C37-8B23-03EEDA8F1C13}" type="pres">
      <dgm:prSet presAssocID="{F8C8E8D7-AE73-43EF-AB10-18247B8AD5E8}" presName="rect2ParTx" presStyleLbl="alignAcc1" presStyleIdx="2" presStyleCnt="3">
        <dgm:presLayoutVars>
          <dgm:chMax val="1"/>
          <dgm:bulletEnabled val="1"/>
        </dgm:presLayoutVars>
      </dgm:prSet>
      <dgm:spPr/>
    </dgm:pt>
    <dgm:pt modelId="{3A9FEF46-E231-42B5-BE2F-55B7E0D802BF}" type="pres">
      <dgm:prSet presAssocID="{F8C8E8D7-AE73-43EF-AB10-18247B8AD5E8}" presName="rect2ChTx" presStyleLbl="alignAcc1" presStyleIdx="2" presStyleCnt="3">
        <dgm:presLayoutVars>
          <dgm:bulletEnabled val="1"/>
        </dgm:presLayoutVars>
      </dgm:prSet>
      <dgm:spPr/>
    </dgm:pt>
    <dgm:pt modelId="{EA895EC0-55FC-43CF-AF4F-CE3CCD4B172F}" type="pres">
      <dgm:prSet presAssocID="{2C4E5B5A-57DA-466D-9AE1-B8F994567EB4}" presName="rect3ParTx" presStyleLbl="alignAcc1" presStyleIdx="2" presStyleCnt="3">
        <dgm:presLayoutVars>
          <dgm:chMax val="1"/>
          <dgm:bulletEnabled val="1"/>
        </dgm:presLayoutVars>
      </dgm:prSet>
      <dgm:spPr/>
    </dgm:pt>
    <dgm:pt modelId="{2B5410F2-009F-44EA-80F5-4AD0B2FBD03D}" type="pres">
      <dgm:prSet presAssocID="{2C4E5B5A-57DA-466D-9AE1-B8F994567EB4}" presName="rect3ChTx" presStyleLbl="alignAcc1" presStyleIdx="2" presStyleCnt="3">
        <dgm:presLayoutVars>
          <dgm:bulletEnabled val="1"/>
        </dgm:presLayoutVars>
      </dgm:prSet>
      <dgm:spPr/>
    </dgm:pt>
  </dgm:ptLst>
  <dgm:cxnLst>
    <dgm:cxn modelId="{E7FA7501-5C92-4503-ABFC-772AE822CA23}" type="presOf" srcId="{F8C8E8D7-AE73-43EF-AB10-18247B8AD5E8}" destId="{B20FFB1F-CD52-4B4B-B00F-A09B4D1E6441}" srcOrd="0" destOrd="0" presId="urn:microsoft.com/office/officeart/2005/8/layout/target3"/>
    <dgm:cxn modelId="{4D374104-1412-42F0-BF6D-367CF1189D3B}" srcId="{04C84C47-AB24-43C2-A523-1363271F5E18}" destId="{34B77FA3-2255-4445-9E72-4431CB0BA734}" srcOrd="0" destOrd="0" parTransId="{B410AF56-7D24-4AB9-A15D-F05A2424DDCD}" sibTransId="{1DBBDABE-1372-4818-87CD-C120CE0A5DCB}"/>
    <dgm:cxn modelId="{4C72050E-7141-4D17-8638-C557FD8F7EF7}" type="presOf" srcId="{04C84C47-AB24-43C2-A523-1363271F5E18}" destId="{E9D1D549-7B87-4667-9824-BAB8DE6422B7}" srcOrd="0" destOrd="0" presId="urn:microsoft.com/office/officeart/2005/8/layout/target3"/>
    <dgm:cxn modelId="{19704D5D-77E3-46AD-A02E-751FC33C40F5}" type="presOf" srcId="{7578C668-D6D3-435D-AEBA-AD7854AF6ECA}" destId="{3A9FEF46-E231-42B5-BE2F-55B7E0D802BF}" srcOrd="0" destOrd="0" presId="urn:microsoft.com/office/officeart/2005/8/layout/target3"/>
    <dgm:cxn modelId="{E625E666-5E82-4FB1-9899-7F9EE1A5E9E1}" type="presOf" srcId="{34B77FA3-2255-4445-9E72-4431CB0BA734}" destId="{8B9BB536-2330-4325-BA22-E372DDDB92FA}" srcOrd="1" destOrd="0" presId="urn:microsoft.com/office/officeart/2005/8/layout/target3"/>
    <dgm:cxn modelId="{37944B48-61C7-41BE-A28A-AC40EFF51C49}" type="presOf" srcId="{F3F18029-6C5B-4BE0-ACF2-FE24A4448143}" destId="{53811C37-F499-49EE-BD41-EF913C6629C9}" srcOrd="0" destOrd="0" presId="urn:microsoft.com/office/officeart/2005/8/layout/target3"/>
    <dgm:cxn modelId="{91EDB468-CE33-496C-A855-24BF83C4BD77}" type="presOf" srcId="{34B77FA3-2255-4445-9E72-4431CB0BA734}" destId="{41F1FCE0-AFAD-4F72-8D70-DA7AA535E6A9}" srcOrd="0" destOrd="0" presId="urn:microsoft.com/office/officeart/2005/8/layout/target3"/>
    <dgm:cxn modelId="{F6DE514D-35F7-48EF-89A8-E39CFF88EADC}" srcId="{04C84C47-AB24-43C2-A523-1363271F5E18}" destId="{F8C8E8D7-AE73-43EF-AB10-18247B8AD5E8}" srcOrd="1" destOrd="0" parTransId="{C8F7CD33-C3A6-4F7D-BD75-4DD6C7C0DA44}" sibTransId="{1A63D8B5-02B6-4CDD-B6E1-B04E151E49DE}"/>
    <dgm:cxn modelId="{49B0078A-C851-4B65-BC0D-F0BB32AFC8E4}" type="presOf" srcId="{2C4E5B5A-57DA-466D-9AE1-B8F994567EB4}" destId="{EA895EC0-55FC-43CF-AF4F-CE3CCD4B172F}" srcOrd="1" destOrd="0" presId="urn:microsoft.com/office/officeart/2005/8/layout/target3"/>
    <dgm:cxn modelId="{822F6490-9581-42A7-B387-37A9E0D5214C}" type="presOf" srcId="{2C4E5B5A-57DA-466D-9AE1-B8F994567EB4}" destId="{0CFCD9A4-5FB6-43F0-AA79-3608F4D12B33}" srcOrd="0" destOrd="0" presId="urn:microsoft.com/office/officeart/2005/8/layout/target3"/>
    <dgm:cxn modelId="{B480A795-B65F-4755-A222-0C876F6BC7A6}" srcId="{2C4E5B5A-57DA-466D-9AE1-B8F994567EB4}" destId="{BFB6CEDA-924A-4FD5-9404-69FFDB39D23E}" srcOrd="0" destOrd="0" parTransId="{5FEF898E-131E-4FDA-BD48-86D4257C9425}" sibTransId="{1F3B2453-A953-41A6-AD3B-D78625B66463}"/>
    <dgm:cxn modelId="{CFA44998-EF08-4DE3-B5B2-A25AFB653DB9}" srcId="{F8C8E8D7-AE73-43EF-AB10-18247B8AD5E8}" destId="{7578C668-D6D3-435D-AEBA-AD7854AF6ECA}" srcOrd="0" destOrd="0" parTransId="{CA450495-7439-416A-AF6E-60AB4EFFE297}" sibTransId="{FE035F56-3869-40CD-88F1-6076DE8E8DD7}"/>
    <dgm:cxn modelId="{01354199-23B8-4434-BA62-ED4C522F2AAD}" srcId="{34B77FA3-2255-4445-9E72-4431CB0BA734}" destId="{F3F18029-6C5B-4BE0-ACF2-FE24A4448143}" srcOrd="0" destOrd="0" parTransId="{EFC0D547-B467-441D-8B4E-867FF8ECB7EC}" sibTransId="{4DDBA1B9-D184-4536-85DE-D2E5D1C23A9C}"/>
    <dgm:cxn modelId="{412B96A4-704C-4F7D-A732-B698F46F759B}" srcId="{04C84C47-AB24-43C2-A523-1363271F5E18}" destId="{2C4E5B5A-57DA-466D-9AE1-B8F994567EB4}" srcOrd="2" destOrd="0" parTransId="{DE277BB8-ED8E-4337-907A-D30418DC65FD}" sibTransId="{AFB7BE56-5E59-48EC-BE3C-BAF18F26BEB5}"/>
    <dgm:cxn modelId="{70E8D9E1-769B-41C4-B5DC-D14A892F33A8}" type="presOf" srcId="{F8C8E8D7-AE73-43EF-AB10-18247B8AD5E8}" destId="{33CBA022-E2E4-4C37-8B23-03EEDA8F1C13}" srcOrd="1" destOrd="0" presId="urn:microsoft.com/office/officeart/2005/8/layout/target3"/>
    <dgm:cxn modelId="{273150F7-FDBA-4B18-A9D8-D6A0BE7E788A}" type="presOf" srcId="{BFB6CEDA-924A-4FD5-9404-69FFDB39D23E}" destId="{2B5410F2-009F-44EA-80F5-4AD0B2FBD03D}" srcOrd="0" destOrd="0" presId="urn:microsoft.com/office/officeart/2005/8/layout/target3"/>
    <dgm:cxn modelId="{25720177-0EF3-48A2-A413-94781608994F}" type="presParOf" srcId="{E9D1D549-7B87-4667-9824-BAB8DE6422B7}" destId="{52C30A8F-71BF-4D47-99A2-41CFE96A74E6}" srcOrd="0" destOrd="0" presId="urn:microsoft.com/office/officeart/2005/8/layout/target3"/>
    <dgm:cxn modelId="{149D1BAD-21CB-4BC6-B7AE-7D7EBA5ADE70}" type="presParOf" srcId="{E9D1D549-7B87-4667-9824-BAB8DE6422B7}" destId="{A8CD3FAD-3263-422A-BBA1-11F44F29CC09}" srcOrd="1" destOrd="0" presId="urn:microsoft.com/office/officeart/2005/8/layout/target3"/>
    <dgm:cxn modelId="{01F87ED0-AD55-45A9-85C8-F7B5668ED5D8}" type="presParOf" srcId="{E9D1D549-7B87-4667-9824-BAB8DE6422B7}" destId="{41F1FCE0-AFAD-4F72-8D70-DA7AA535E6A9}" srcOrd="2" destOrd="0" presId="urn:microsoft.com/office/officeart/2005/8/layout/target3"/>
    <dgm:cxn modelId="{800AC753-A0B4-43B0-B4A3-54ABDB07ADAB}" type="presParOf" srcId="{E9D1D549-7B87-4667-9824-BAB8DE6422B7}" destId="{C2493E48-AB85-4A18-BAFF-754CD31B8951}" srcOrd="3" destOrd="0" presId="urn:microsoft.com/office/officeart/2005/8/layout/target3"/>
    <dgm:cxn modelId="{69D7E2DB-FF6A-4011-97A5-2BE44B71FA5B}" type="presParOf" srcId="{E9D1D549-7B87-4667-9824-BAB8DE6422B7}" destId="{F1F2A7BF-F777-429C-B7EE-4FDE87889589}" srcOrd="4" destOrd="0" presId="urn:microsoft.com/office/officeart/2005/8/layout/target3"/>
    <dgm:cxn modelId="{125DC729-D0B5-49DB-92C9-5784E3AEF409}" type="presParOf" srcId="{E9D1D549-7B87-4667-9824-BAB8DE6422B7}" destId="{B20FFB1F-CD52-4B4B-B00F-A09B4D1E6441}" srcOrd="5" destOrd="0" presId="urn:microsoft.com/office/officeart/2005/8/layout/target3"/>
    <dgm:cxn modelId="{1CC69C92-07ED-4639-9D8B-DA1B8A87E7E0}" type="presParOf" srcId="{E9D1D549-7B87-4667-9824-BAB8DE6422B7}" destId="{C8F65478-3766-4E8D-8BF6-58CD194B98DF}" srcOrd="6" destOrd="0" presId="urn:microsoft.com/office/officeart/2005/8/layout/target3"/>
    <dgm:cxn modelId="{32CCF370-DE0F-49A8-8429-B34BC49A5676}" type="presParOf" srcId="{E9D1D549-7B87-4667-9824-BAB8DE6422B7}" destId="{EF5ABA82-28DC-464A-AB92-2C6ED6429511}" srcOrd="7" destOrd="0" presId="urn:microsoft.com/office/officeart/2005/8/layout/target3"/>
    <dgm:cxn modelId="{8855D6B9-1979-4E71-9CE7-323B5762FD31}" type="presParOf" srcId="{E9D1D549-7B87-4667-9824-BAB8DE6422B7}" destId="{0CFCD9A4-5FB6-43F0-AA79-3608F4D12B33}" srcOrd="8" destOrd="0" presId="urn:microsoft.com/office/officeart/2005/8/layout/target3"/>
    <dgm:cxn modelId="{B8C27288-C6F8-4E6D-AD75-B6CA00688A04}" type="presParOf" srcId="{E9D1D549-7B87-4667-9824-BAB8DE6422B7}" destId="{8B9BB536-2330-4325-BA22-E372DDDB92FA}" srcOrd="9" destOrd="0" presId="urn:microsoft.com/office/officeart/2005/8/layout/target3"/>
    <dgm:cxn modelId="{520D6A13-7343-4B44-8DFD-A4865FE37676}" type="presParOf" srcId="{E9D1D549-7B87-4667-9824-BAB8DE6422B7}" destId="{53811C37-F499-49EE-BD41-EF913C6629C9}" srcOrd="10" destOrd="0" presId="urn:microsoft.com/office/officeart/2005/8/layout/target3"/>
    <dgm:cxn modelId="{6A71DA5D-CDD8-49AC-B674-E60ACF79FB68}" type="presParOf" srcId="{E9D1D549-7B87-4667-9824-BAB8DE6422B7}" destId="{33CBA022-E2E4-4C37-8B23-03EEDA8F1C13}" srcOrd="11" destOrd="0" presId="urn:microsoft.com/office/officeart/2005/8/layout/target3"/>
    <dgm:cxn modelId="{75AE223B-B029-4134-BCBC-4B1EA46FB23B}" type="presParOf" srcId="{E9D1D549-7B87-4667-9824-BAB8DE6422B7}" destId="{3A9FEF46-E231-42B5-BE2F-55B7E0D802BF}" srcOrd="12" destOrd="0" presId="urn:microsoft.com/office/officeart/2005/8/layout/target3"/>
    <dgm:cxn modelId="{410E5E81-CDFA-49B3-9112-DE35BBDC75F1}" type="presParOf" srcId="{E9D1D549-7B87-4667-9824-BAB8DE6422B7}" destId="{EA895EC0-55FC-43CF-AF4F-CE3CCD4B172F}" srcOrd="13" destOrd="0" presId="urn:microsoft.com/office/officeart/2005/8/layout/target3"/>
    <dgm:cxn modelId="{1C4F00D1-F7C7-411D-9F32-2FB9E73129E1}" type="presParOf" srcId="{E9D1D549-7B87-4667-9824-BAB8DE6422B7}" destId="{2B5410F2-009F-44EA-80F5-4AD0B2FBD03D}"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7764C26-9724-45DD-B4CA-605DB76B796C}" type="doc">
      <dgm:prSet loTypeId="urn:microsoft.com/office/officeart/2005/8/layout/hList7" loCatId="list" qsTypeId="urn:microsoft.com/office/officeart/2005/8/quickstyle/simple1" qsCatId="simple" csTypeId="urn:microsoft.com/office/officeart/2005/8/colors/accent1_2" csCatId="accent1" phldr="1"/>
      <dgm:spPr/>
    </dgm:pt>
    <dgm:pt modelId="{CEEC6DC7-BCE9-45E4-9992-7619C2AA9F35}">
      <dgm:prSet phldrT="[Text]"/>
      <dgm:spPr/>
      <dgm:t>
        <a:bodyPr/>
        <a:lstStyle/>
        <a:p>
          <a:r>
            <a:rPr lang="en-US" dirty="0"/>
            <a:t>Accessible Formats of Inaccessible Materials</a:t>
          </a:r>
        </a:p>
        <a:p>
          <a:r>
            <a:rPr lang="en-US" b="1" i="1" dirty="0">
              <a:solidFill>
                <a:schemeClr val="tx1"/>
              </a:solidFill>
            </a:rPr>
            <a:t>504 &amp; IDEA</a:t>
          </a:r>
        </a:p>
      </dgm:t>
    </dgm:pt>
    <dgm:pt modelId="{7E3E074A-A92A-459C-A224-2AE09A69BF6F}" type="sibTrans" cxnId="{8A536E20-0CC0-4AF4-AF09-51B7C4FF16A1}">
      <dgm:prSet/>
      <dgm:spPr/>
      <dgm:t>
        <a:bodyPr/>
        <a:lstStyle/>
        <a:p>
          <a:endParaRPr lang="en-US"/>
        </a:p>
      </dgm:t>
    </dgm:pt>
    <dgm:pt modelId="{75B2084F-6D2C-41A6-9837-8A5211E5EC10}" type="parTrans" cxnId="{8A536E20-0CC0-4AF4-AF09-51B7C4FF16A1}">
      <dgm:prSet/>
      <dgm:spPr/>
      <dgm:t>
        <a:bodyPr/>
        <a:lstStyle/>
        <a:p>
          <a:endParaRPr lang="en-US"/>
        </a:p>
      </dgm:t>
    </dgm:pt>
    <dgm:pt modelId="{7ECDBED4-DAF9-4C7C-AD11-6631656837D7}">
      <dgm:prSet phldrT="[Text]"/>
      <dgm:spPr/>
      <dgm:t>
        <a:bodyPr/>
        <a:lstStyle/>
        <a:p>
          <a:r>
            <a:rPr lang="en-US" dirty="0"/>
            <a:t>Accessible Digital Educational Materials</a:t>
          </a:r>
        </a:p>
        <a:p>
          <a:r>
            <a:rPr lang="en-US" b="1" i="1" dirty="0">
              <a:solidFill>
                <a:schemeClr val="tx1"/>
              </a:solidFill>
            </a:rPr>
            <a:t>ADA Title II</a:t>
          </a:r>
        </a:p>
      </dgm:t>
    </dgm:pt>
    <dgm:pt modelId="{03E974DD-0009-4258-9A08-C657686867F6}" type="sibTrans" cxnId="{EEA8827B-CA9C-465C-8D46-916A1100CE6D}">
      <dgm:prSet/>
      <dgm:spPr/>
      <dgm:t>
        <a:bodyPr/>
        <a:lstStyle/>
        <a:p>
          <a:endParaRPr lang="en-US"/>
        </a:p>
      </dgm:t>
    </dgm:pt>
    <dgm:pt modelId="{0B18D484-A45F-4EE1-8D35-86E5B2BF5232}" type="parTrans" cxnId="{EEA8827B-CA9C-465C-8D46-916A1100CE6D}">
      <dgm:prSet/>
      <dgm:spPr/>
      <dgm:t>
        <a:bodyPr/>
        <a:lstStyle/>
        <a:p>
          <a:endParaRPr lang="en-US"/>
        </a:p>
      </dgm:t>
    </dgm:pt>
    <dgm:pt modelId="{A4D8C6A3-EDBD-47E9-99B2-052E4301F954}" type="pres">
      <dgm:prSet presAssocID="{07764C26-9724-45DD-B4CA-605DB76B796C}" presName="Name0" presStyleCnt="0">
        <dgm:presLayoutVars>
          <dgm:dir/>
          <dgm:resizeHandles val="exact"/>
        </dgm:presLayoutVars>
      </dgm:prSet>
      <dgm:spPr/>
    </dgm:pt>
    <dgm:pt modelId="{B5F57DA9-218F-45E9-87CD-73D190B10334}" type="pres">
      <dgm:prSet presAssocID="{07764C26-9724-45DD-B4CA-605DB76B796C}" presName="fgShape" presStyleLbl="fgShp" presStyleIdx="0" presStyleCnt="1"/>
      <dgm:spPr/>
    </dgm:pt>
    <dgm:pt modelId="{DA360CEF-92EB-4E15-9877-0BCE98C335EB}" type="pres">
      <dgm:prSet presAssocID="{07764C26-9724-45DD-B4CA-605DB76B796C}" presName="linComp" presStyleCnt="0"/>
      <dgm:spPr/>
    </dgm:pt>
    <dgm:pt modelId="{616F1585-2D25-4861-AEA4-15CB2455F048}" type="pres">
      <dgm:prSet presAssocID="{7ECDBED4-DAF9-4C7C-AD11-6631656837D7}" presName="compNode" presStyleCnt="0"/>
      <dgm:spPr/>
    </dgm:pt>
    <dgm:pt modelId="{1A16AFB0-D8B8-4824-AC0B-2BB2F4064FB5}" type="pres">
      <dgm:prSet presAssocID="{7ECDBED4-DAF9-4C7C-AD11-6631656837D7}" presName="bkgdShape" presStyleLbl="node1" presStyleIdx="0" presStyleCnt="2"/>
      <dgm:spPr/>
    </dgm:pt>
    <dgm:pt modelId="{52DBEE9D-6957-4FBD-945D-0B103BE09460}" type="pres">
      <dgm:prSet presAssocID="{7ECDBED4-DAF9-4C7C-AD11-6631656837D7}" presName="nodeTx" presStyleLbl="node1" presStyleIdx="0" presStyleCnt="2">
        <dgm:presLayoutVars>
          <dgm:bulletEnabled val="1"/>
        </dgm:presLayoutVars>
      </dgm:prSet>
      <dgm:spPr/>
    </dgm:pt>
    <dgm:pt modelId="{97A6EB12-E0D9-4F12-B7B5-0736AE0FE3E4}" type="pres">
      <dgm:prSet presAssocID="{7ECDBED4-DAF9-4C7C-AD11-6631656837D7}" presName="invisiNode" presStyleLbl="node1" presStyleIdx="0" presStyleCnt="2"/>
      <dgm:spPr/>
    </dgm:pt>
    <dgm:pt modelId="{9E2134C7-313C-4AB9-9A07-1CAF7EAE6BF7}" type="pres">
      <dgm:prSet presAssocID="{7ECDBED4-DAF9-4C7C-AD11-6631656837D7}" presName="imagNode"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pt>
    <dgm:pt modelId="{64AEDECD-3251-47F0-8BF6-7168157D364A}" type="pres">
      <dgm:prSet presAssocID="{03E974DD-0009-4258-9A08-C657686867F6}" presName="sibTrans" presStyleLbl="sibTrans2D1" presStyleIdx="0" presStyleCnt="0"/>
      <dgm:spPr/>
    </dgm:pt>
    <dgm:pt modelId="{65258D6A-BA65-4DFA-B4B4-1BF84E63D6A4}" type="pres">
      <dgm:prSet presAssocID="{CEEC6DC7-BCE9-45E4-9992-7619C2AA9F35}" presName="compNode" presStyleCnt="0"/>
      <dgm:spPr/>
    </dgm:pt>
    <dgm:pt modelId="{8679B5B5-7421-42F7-816C-5D6A42393100}" type="pres">
      <dgm:prSet presAssocID="{CEEC6DC7-BCE9-45E4-9992-7619C2AA9F35}" presName="bkgdShape" presStyleLbl="node1" presStyleIdx="1" presStyleCnt="2"/>
      <dgm:spPr/>
    </dgm:pt>
    <dgm:pt modelId="{66B34D17-62C9-488B-90A1-4B38FD5CEA6C}" type="pres">
      <dgm:prSet presAssocID="{CEEC6DC7-BCE9-45E4-9992-7619C2AA9F35}" presName="nodeTx" presStyleLbl="node1" presStyleIdx="1" presStyleCnt="2">
        <dgm:presLayoutVars>
          <dgm:bulletEnabled val="1"/>
        </dgm:presLayoutVars>
      </dgm:prSet>
      <dgm:spPr/>
    </dgm:pt>
    <dgm:pt modelId="{2B87F4EF-8411-416D-BDD2-77A247D1BD49}" type="pres">
      <dgm:prSet presAssocID="{CEEC6DC7-BCE9-45E4-9992-7619C2AA9F35}" presName="invisiNode" presStyleLbl="node1" presStyleIdx="1" presStyleCnt="2"/>
      <dgm:spPr/>
    </dgm:pt>
    <dgm:pt modelId="{C412FEA9-BB8F-4CD5-AB61-0FE8E1EDF0AE}" type="pres">
      <dgm:prSet presAssocID="{CEEC6DC7-BCE9-45E4-9992-7619C2AA9F35}" presName="imagNode"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dgm:spPr>
    </dgm:pt>
  </dgm:ptLst>
  <dgm:cxnLst>
    <dgm:cxn modelId="{8A536E20-0CC0-4AF4-AF09-51B7C4FF16A1}" srcId="{07764C26-9724-45DD-B4CA-605DB76B796C}" destId="{CEEC6DC7-BCE9-45E4-9992-7619C2AA9F35}" srcOrd="1" destOrd="0" parTransId="{75B2084F-6D2C-41A6-9837-8A5211E5EC10}" sibTransId="{7E3E074A-A92A-459C-A224-2AE09A69BF6F}"/>
    <dgm:cxn modelId="{47091B6F-3A84-49E7-90B1-15D3D7857560}" type="presOf" srcId="{07764C26-9724-45DD-B4CA-605DB76B796C}" destId="{A4D8C6A3-EDBD-47E9-99B2-052E4301F954}" srcOrd="0" destOrd="0" presId="urn:microsoft.com/office/officeart/2005/8/layout/hList7"/>
    <dgm:cxn modelId="{9D9C3D71-B894-4EE9-BBD4-F3EC9BB90C41}" type="presOf" srcId="{7ECDBED4-DAF9-4C7C-AD11-6631656837D7}" destId="{52DBEE9D-6957-4FBD-945D-0B103BE09460}" srcOrd="1" destOrd="0" presId="urn:microsoft.com/office/officeart/2005/8/layout/hList7"/>
    <dgm:cxn modelId="{EEA8827B-CA9C-465C-8D46-916A1100CE6D}" srcId="{07764C26-9724-45DD-B4CA-605DB76B796C}" destId="{7ECDBED4-DAF9-4C7C-AD11-6631656837D7}" srcOrd="0" destOrd="0" parTransId="{0B18D484-A45F-4EE1-8D35-86E5B2BF5232}" sibTransId="{03E974DD-0009-4258-9A08-C657686867F6}"/>
    <dgm:cxn modelId="{F8A21B7F-F3D8-4C01-9548-C666CD549FAE}" type="presOf" srcId="{7ECDBED4-DAF9-4C7C-AD11-6631656837D7}" destId="{1A16AFB0-D8B8-4824-AC0B-2BB2F4064FB5}" srcOrd="0" destOrd="0" presId="urn:microsoft.com/office/officeart/2005/8/layout/hList7"/>
    <dgm:cxn modelId="{948CEE8F-1DEC-4B2B-AD5A-151EED815535}" type="presOf" srcId="{CEEC6DC7-BCE9-45E4-9992-7619C2AA9F35}" destId="{66B34D17-62C9-488B-90A1-4B38FD5CEA6C}" srcOrd="1" destOrd="0" presId="urn:microsoft.com/office/officeart/2005/8/layout/hList7"/>
    <dgm:cxn modelId="{A41801A6-F593-4C62-8E7E-7D93AB2A1AFA}" type="presOf" srcId="{03E974DD-0009-4258-9A08-C657686867F6}" destId="{64AEDECD-3251-47F0-8BF6-7168157D364A}" srcOrd="0" destOrd="0" presId="urn:microsoft.com/office/officeart/2005/8/layout/hList7"/>
    <dgm:cxn modelId="{BEF70AB4-3B28-4C83-8904-35965B915901}" type="presOf" srcId="{CEEC6DC7-BCE9-45E4-9992-7619C2AA9F35}" destId="{8679B5B5-7421-42F7-816C-5D6A42393100}" srcOrd="0" destOrd="0" presId="urn:microsoft.com/office/officeart/2005/8/layout/hList7"/>
    <dgm:cxn modelId="{12C9E076-3A0C-4BB9-9F01-A5CBC517D278}" type="presParOf" srcId="{A4D8C6A3-EDBD-47E9-99B2-052E4301F954}" destId="{B5F57DA9-218F-45E9-87CD-73D190B10334}" srcOrd="0" destOrd="0" presId="urn:microsoft.com/office/officeart/2005/8/layout/hList7"/>
    <dgm:cxn modelId="{589433B4-6E46-432E-87FA-16A2B624DA96}" type="presParOf" srcId="{A4D8C6A3-EDBD-47E9-99B2-052E4301F954}" destId="{DA360CEF-92EB-4E15-9877-0BCE98C335EB}" srcOrd="1" destOrd="0" presId="urn:microsoft.com/office/officeart/2005/8/layout/hList7"/>
    <dgm:cxn modelId="{207AF58A-AA6B-4771-8740-D1A40C441F32}" type="presParOf" srcId="{DA360CEF-92EB-4E15-9877-0BCE98C335EB}" destId="{616F1585-2D25-4861-AEA4-15CB2455F048}" srcOrd="0" destOrd="0" presId="urn:microsoft.com/office/officeart/2005/8/layout/hList7"/>
    <dgm:cxn modelId="{F83F790C-BF06-49E5-8917-607A7CB05D7F}" type="presParOf" srcId="{616F1585-2D25-4861-AEA4-15CB2455F048}" destId="{1A16AFB0-D8B8-4824-AC0B-2BB2F4064FB5}" srcOrd="0" destOrd="0" presId="urn:microsoft.com/office/officeart/2005/8/layout/hList7"/>
    <dgm:cxn modelId="{5074B763-7ADC-44E8-A9C8-79EE778A4857}" type="presParOf" srcId="{616F1585-2D25-4861-AEA4-15CB2455F048}" destId="{52DBEE9D-6957-4FBD-945D-0B103BE09460}" srcOrd="1" destOrd="0" presId="urn:microsoft.com/office/officeart/2005/8/layout/hList7"/>
    <dgm:cxn modelId="{C3BBD91B-64A7-4CC9-9923-1DC01405B206}" type="presParOf" srcId="{616F1585-2D25-4861-AEA4-15CB2455F048}" destId="{97A6EB12-E0D9-4F12-B7B5-0736AE0FE3E4}" srcOrd="2" destOrd="0" presId="urn:microsoft.com/office/officeart/2005/8/layout/hList7"/>
    <dgm:cxn modelId="{FF676F42-70EC-4795-B9CD-7AE9B5419356}" type="presParOf" srcId="{616F1585-2D25-4861-AEA4-15CB2455F048}" destId="{9E2134C7-313C-4AB9-9A07-1CAF7EAE6BF7}" srcOrd="3" destOrd="0" presId="urn:microsoft.com/office/officeart/2005/8/layout/hList7"/>
    <dgm:cxn modelId="{BA1C8F3B-ABE5-4FC0-A44B-7766887C9CD8}" type="presParOf" srcId="{DA360CEF-92EB-4E15-9877-0BCE98C335EB}" destId="{64AEDECD-3251-47F0-8BF6-7168157D364A}" srcOrd="1" destOrd="0" presId="urn:microsoft.com/office/officeart/2005/8/layout/hList7"/>
    <dgm:cxn modelId="{FD073110-C15F-4751-A711-5388841A0C0B}" type="presParOf" srcId="{DA360CEF-92EB-4E15-9877-0BCE98C335EB}" destId="{65258D6A-BA65-4DFA-B4B4-1BF84E63D6A4}" srcOrd="2" destOrd="0" presId="urn:microsoft.com/office/officeart/2005/8/layout/hList7"/>
    <dgm:cxn modelId="{700EAD86-BA1C-4D60-A87D-E62C43864181}" type="presParOf" srcId="{65258D6A-BA65-4DFA-B4B4-1BF84E63D6A4}" destId="{8679B5B5-7421-42F7-816C-5D6A42393100}" srcOrd="0" destOrd="0" presId="urn:microsoft.com/office/officeart/2005/8/layout/hList7"/>
    <dgm:cxn modelId="{5A6A7640-2514-4801-B430-FF831B4DAD2C}" type="presParOf" srcId="{65258D6A-BA65-4DFA-B4B4-1BF84E63D6A4}" destId="{66B34D17-62C9-488B-90A1-4B38FD5CEA6C}" srcOrd="1" destOrd="0" presId="urn:microsoft.com/office/officeart/2005/8/layout/hList7"/>
    <dgm:cxn modelId="{0F1B1F86-A300-4619-9E91-E8F227116410}" type="presParOf" srcId="{65258D6A-BA65-4DFA-B4B4-1BF84E63D6A4}" destId="{2B87F4EF-8411-416D-BDD2-77A247D1BD49}" srcOrd="2" destOrd="0" presId="urn:microsoft.com/office/officeart/2005/8/layout/hList7"/>
    <dgm:cxn modelId="{DB78E168-16B3-4E30-9168-D31F8E78904F}" type="presParOf" srcId="{65258D6A-BA65-4DFA-B4B4-1BF84E63D6A4}" destId="{C412FEA9-BB8F-4CD5-AB61-0FE8E1EDF0AE}"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57D446-1EE5-4A07-8052-6BA14C73B50F}">
      <dsp:nvSpPr>
        <dsp:cNvPr id="0" name=""/>
        <dsp:cNvSpPr/>
      </dsp:nvSpPr>
      <dsp:spPr>
        <a:xfrm>
          <a:off x="0" y="0"/>
          <a:ext cx="3913940" cy="3913940"/>
        </a:xfrm>
        <a:prstGeom prst="pie">
          <a:avLst>
            <a:gd name="adj1" fmla="val 5400000"/>
            <a:gd name="adj2" fmla="val 16200000"/>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EFED21-B8D9-4B3F-B014-1771668E0B0D}">
      <dsp:nvSpPr>
        <dsp:cNvPr id="0" name=""/>
        <dsp:cNvSpPr/>
      </dsp:nvSpPr>
      <dsp:spPr>
        <a:xfrm>
          <a:off x="1956970" y="0"/>
          <a:ext cx="7317612" cy="391394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latin typeface="Lato" panose="020F0502020204030203" pitchFamily="34" charset="0"/>
              <a:ea typeface="Lato" panose="020F0502020204030203" pitchFamily="34" charset="0"/>
              <a:cs typeface="Lato" panose="020F0502020204030203" pitchFamily="34" charset="0"/>
            </a:rPr>
            <a:t>Accessible Technology</a:t>
          </a:r>
        </a:p>
      </dsp:txBody>
      <dsp:txXfrm>
        <a:off x="1956970" y="0"/>
        <a:ext cx="7317612" cy="1174184"/>
      </dsp:txXfrm>
    </dsp:sp>
    <dsp:sp modelId="{90028C12-076D-447B-B1BB-7AC2FBDB6FC7}">
      <dsp:nvSpPr>
        <dsp:cNvPr id="0" name=""/>
        <dsp:cNvSpPr/>
      </dsp:nvSpPr>
      <dsp:spPr>
        <a:xfrm>
          <a:off x="684940" y="1174184"/>
          <a:ext cx="2544058" cy="2544058"/>
        </a:xfrm>
        <a:prstGeom prst="pie">
          <a:avLst>
            <a:gd name="adj1" fmla="val 5400000"/>
            <a:gd name="adj2" fmla="val 1620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6B0121-82F9-4FBF-B60F-80CF9309FA2C}">
      <dsp:nvSpPr>
        <dsp:cNvPr id="0" name=""/>
        <dsp:cNvSpPr/>
      </dsp:nvSpPr>
      <dsp:spPr>
        <a:xfrm>
          <a:off x="1956970" y="1174184"/>
          <a:ext cx="7317612" cy="254405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latin typeface="Lato" panose="020F0502020204030203" pitchFamily="34" charset="0"/>
              <a:ea typeface="Lato" panose="020F0502020204030203" pitchFamily="34" charset="0"/>
              <a:cs typeface="Lato" panose="020F0502020204030203" pitchFamily="34" charset="0"/>
            </a:rPr>
            <a:t>AT</a:t>
          </a:r>
        </a:p>
      </dsp:txBody>
      <dsp:txXfrm>
        <a:off x="1956970" y="1174184"/>
        <a:ext cx="7317612" cy="1174180"/>
      </dsp:txXfrm>
    </dsp:sp>
    <dsp:sp modelId="{1754DD89-90DB-4292-9832-90CB6F78EB98}">
      <dsp:nvSpPr>
        <dsp:cNvPr id="0" name=""/>
        <dsp:cNvSpPr/>
      </dsp:nvSpPr>
      <dsp:spPr>
        <a:xfrm>
          <a:off x="1369879" y="2348365"/>
          <a:ext cx="1174180" cy="1174180"/>
        </a:xfrm>
        <a:prstGeom prst="pie">
          <a:avLst>
            <a:gd name="adj1" fmla="val 5400000"/>
            <a:gd name="adj2" fmla="val 1620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DB2F6-24D8-45E8-A089-480E414AC544}">
      <dsp:nvSpPr>
        <dsp:cNvPr id="0" name=""/>
        <dsp:cNvSpPr/>
      </dsp:nvSpPr>
      <dsp:spPr>
        <a:xfrm>
          <a:off x="1956970" y="2348365"/>
          <a:ext cx="7317612" cy="117418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latin typeface="Lato" panose="020F0502020204030203" pitchFamily="34" charset="0"/>
              <a:ea typeface="Lato" panose="020F0502020204030203" pitchFamily="34" charset="0"/>
              <a:cs typeface="Lato" panose="020F0502020204030203" pitchFamily="34" charset="0"/>
            </a:rPr>
            <a:t>AEM</a:t>
          </a:r>
        </a:p>
      </dsp:txBody>
      <dsp:txXfrm>
        <a:off x="1956970" y="2348365"/>
        <a:ext cx="7317612" cy="11741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345305-B719-4570-9348-1C2D1BF9722A}">
      <dsp:nvSpPr>
        <dsp:cNvPr id="0" name=""/>
        <dsp:cNvSpPr/>
      </dsp:nvSpPr>
      <dsp:spPr>
        <a:xfrm>
          <a:off x="4041727" y="1265716"/>
          <a:ext cx="1924851" cy="907612"/>
        </a:xfrm>
        <a:custGeom>
          <a:avLst/>
          <a:gdLst/>
          <a:ahLst/>
          <a:cxnLst/>
          <a:rect l="0" t="0" r="0" b="0"/>
          <a:pathLst>
            <a:path>
              <a:moveTo>
                <a:pt x="0" y="0"/>
              </a:moveTo>
              <a:lnTo>
                <a:pt x="0" y="453806"/>
              </a:lnTo>
              <a:lnTo>
                <a:pt x="1924851" y="453806"/>
              </a:lnTo>
              <a:lnTo>
                <a:pt x="1924851" y="90761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B153C7-6092-4AED-BFD4-ECF608638EBA}">
      <dsp:nvSpPr>
        <dsp:cNvPr id="0" name=""/>
        <dsp:cNvSpPr/>
      </dsp:nvSpPr>
      <dsp:spPr>
        <a:xfrm>
          <a:off x="2003726" y="1265716"/>
          <a:ext cx="2038000" cy="907612"/>
        </a:xfrm>
        <a:custGeom>
          <a:avLst/>
          <a:gdLst/>
          <a:ahLst/>
          <a:cxnLst/>
          <a:rect l="0" t="0" r="0" b="0"/>
          <a:pathLst>
            <a:path>
              <a:moveTo>
                <a:pt x="2038000" y="0"/>
              </a:moveTo>
              <a:lnTo>
                <a:pt x="2038000" y="453806"/>
              </a:lnTo>
              <a:lnTo>
                <a:pt x="0" y="453806"/>
              </a:lnTo>
              <a:lnTo>
                <a:pt x="0" y="90761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00DDE4E-C6F9-4ECD-9AA2-EDEF0C5FB155}">
      <dsp:nvSpPr>
        <dsp:cNvPr id="0" name=""/>
        <dsp:cNvSpPr/>
      </dsp:nvSpPr>
      <dsp:spPr>
        <a:xfrm>
          <a:off x="2541940" y="1520"/>
          <a:ext cx="2999572" cy="12641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A student needs AEM</a:t>
          </a:r>
        </a:p>
      </dsp:txBody>
      <dsp:txXfrm>
        <a:off x="2541940" y="1520"/>
        <a:ext cx="2999572" cy="1264196"/>
      </dsp:txXfrm>
    </dsp:sp>
    <dsp:sp modelId="{FB2C706F-1EBA-474F-A802-E345D3B7137B}">
      <dsp:nvSpPr>
        <dsp:cNvPr id="0" name=""/>
        <dsp:cNvSpPr/>
      </dsp:nvSpPr>
      <dsp:spPr>
        <a:xfrm>
          <a:off x="532681" y="2173328"/>
          <a:ext cx="2942090" cy="246256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Provide digital materials </a:t>
          </a:r>
          <a:r>
            <a:rPr lang="en-US" sz="2400" b="1" kern="1200" dirty="0">
              <a:solidFill>
                <a:schemeClr val="tx1"/>
              </a:solidFill>
            </a:rPr>
            <a:t>produced</a:t>
          </a:r>
          <a:r>
            <a:rPr lang="en-US" sz="2400" kern="1200" dirty="0"/>
            <a:t> to be </a:t>
          </a:r>
          <a:r>
            <a:rPr lang="en-US" sz="2400" b="0" kern="1200" dirty="0"/>
            <a:t>accessible from the beginning</a:t>
          </a:r>
        </a:p>
      </dsp:txBody>
      <dsp:txXfrm>
        <a:off x="532681" y="2173328"/>
        <a:ext cx="2942090" cy="2462568"/>
      </dsp:txXfrm>
    </dsp:sp>
    <dsp:sp modelId="{24609697-C639-43C8-9B22-B746BAAA382E}">
      <dsp:nvSpPr>
        <dsp:cNvPr id="0" name=""/>
        <dsp:cNvSpPr/>
      </dsp:nvSpPr>
      <dsp:spPr>
        <a:xfrm>
          <a:off x="4382384" y="2173328"/>
          <a:ext cx="3168388" cy="248778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Provide inaccessible materials </a:t>
          </a:r>
          <a:r>
            <a:rPr lang="en-US" sz="2400" b="1" kern="1200" dirty="0">
              <a:solidFill>
                <a:schemeClr val="tx1"/>
              </a:solidFill>
            </a:rPr>
            <a:t>rendered</a:t>
          </a:r>
          <a:r>
            <a:rPr lang="en-US" sz="2400" kern="1200" dirty="0"/>
            <a:t> in accessible formats (e.g., braille, audio, accessible digital text, captions)</a:t>
          </a:r>
        </a:p>
      </dsp:txBody>
      <dsp:txXfrm>
        <a:off x="4382384" y="2173328"/>
        <a:ext cx="3168388" cy="24877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6AFB0-D8B8-4824-AC0B-2BB2F4064FB5}">
      <dsp:nvSpPr>
        <dsp:cNvPr id="0" name=""/>
        <dsp:cNvSpPr/>
      </dsp:nvSpPr>
      <dsp:spPr>
        <a:xfrm>
          <a:off x="4193" y="0"/>
          <a:ext cx="4803530" cy="463510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en-US" sz="3700" kern="1200" dirty="0"/>
            <a:t>Accessible Digital Educational Materials</a:t>
          </a:r>
        </a:p>
      </dsp:txBody>
      <dsp:txXfrm>
        <a:off x="4193" y="1854041"/>
        <a:ext cx="4803530" cy="1854041"/>
      </dsp:txXfrm>
    </dsp:sp>
    <dsp:sp modelId="{9E2134C7-313C-4AB9-9A07-1CAF7EAE6BF7}">
      <dsp:nvSpPr>
        <dsp:cNvPr id="0" name=""/>
        <dsp:cNvSpPr/>
      </dsp:nvSpPr>
      <dsp:spPr>
        <a:xfrm>
          <a:off x="1634214" y="278106"/>
          <a:ext cx="1543489" cy="154348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79B5B5-7421-42F7-816C-5D6A42393100}">
      <dsp:nvSpPr>
        <dsp:cNvPr id="0" name=""/>
        <dsp:cNvSpPr/>
      </dsp:nvSpPr>
      <dsp:spPr>
        <a:xfrm>
          <a:off x="4951829" y="0"/>
          <a:ext cx="4803530" cy="463510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en-US" sz="3700" kern="1200" dirty="0"/>
            <a:t>Accessible Formats of Inaccessible Materials</a:t>
          </a:r>
        </a:p>
      </dsp:txBody>
      <dsp:txXfrm>
        <a:off x="4951829" y="1854041"/>
        <a:ext cx="4803530" cy="1854041"/>
      </dsp:txXfrm>
    </dsp:sp>
    <dsp:sp modelId="{C412FEA9-BB8F-4CD5-AB61-0FE8E1EDF0AE}">
      <dsp:nvSpPr>
        <dsp:cNvPr id="0" name=""/>
        <dsp:cNvSpPr/>
      </dsp:nvSpPr>
      <dsp:spPr>
        <a:xfrm>
          <a:off x="6581850" y="278106"/>
          <a:ext cx="1543489" cy="154348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F57DA9-218F-45E9-87CD-73D190B10334}">
      <dsp:nvSpPr>
        <dsp:cNvPr id="0" name=""/>
        <dsp:cNvSpPr/>
      </dsp:nvSpPr>
      <dsp:spPr>
        <a:xfrm>
          <a:off x="390382" y="3708082"/>
          <a:ext cx="8978789" cy="695265"/>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C30A8F-71BF-4D47-99A2-41CFE96A74E6}">
      <dsp:nvSpPr>
        <dsp:cNvPr id="0" name=""/>
        <dsp:cNvSpPr/>
      </dsp:nvSpPr>
      <dsp:spPr>
        <a:xfrm>
          <a:off x="0" y="0"/>
          <a:ext cx="4635102" cy="4635102"/>
        </a:xfrm>
        <a:prstGeom prst="pie">
          <a:avLst>
            <a:gd name="adj1" fmla="val 5400000"/>
            <a:gd name="adj2" fmla="val 16200000"/>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F1FCE0-AFAD-4F72-8D70-DA7AA535E6A9}">
      <dsp:nvSpPr>
        <dsp:cNvPr id="0" name=""/>
        <dsp:cNvSpPr/>
      </dsp:nvSpPr>
      <dsp:spPr>
        <a:xfrm>
          <a:off x="2317551" y="0"/>
          <a:ext cx="7442002" cy="463510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Lato" panose="020F0502020204030203" pitchFamily="34" charset="0"/>
              <a:ea typeface="Lato" panose="020F0502020204030203" pitchFamily="34" charset="0"/>
              <a:cs typeface="Lato" panose="020F0502020204030203" pitchFamily="34" charset="0"/>
            </a:rPr>
            <a:t>Accessible Technology</a:t>
          </a:r>
        </a:p>
      </dsp:txBody>
      <dsp:txXfrm>
        <a:off x="2317551" y="0"/>
        <a:ext cx="3721001" cy="1390533"/>
      </dsp:txXfrm>
    </dsp:sp>
    <dsp:sp modelId="{F1F2A7BF-F777-429C-B7EE-4FDE87889589}">
      <dsp:nvSpPr>
        <dsp:cNvPr id="0" name=""/>
        <dsp:cNvSpPr/>
      </dsp:nvSpPr>
      <dsp:spPr>
        <a:xfrm>
          <a:off x="811144" y="1390533"/>
          <a:ext cx="3012813" cy="3012813"/>
        </a:xfrm>
        <a:prstGeom prst="pie">
          <a:avLst>
            <a:gd name="adj1" fmla="val 5400000"/>
            <a:gd name="adj2" fmla="val 1620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0FFB1F-CD52-4B4B-B00F-A09B4D1E6441}">
      <dsp:nvSpPr>
        <dsp:cNvPr id="0" name=""/>
        <dsp:cNvSpPr/>
      </dsp:nvSpPr>
      <dsp:spPr>
        <a:xfrm>
          <a:off x="2317551" y="1390533"/>
          <a:ext cx="7442002" cy="301281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Lato" panose="020F0502020204030203" pitchFamily="34" charset="0"/>
              <a:ea typeface="Lato" panose="020F0502020204030203" pitchFamily="34" charset="0"/>
              <a:cs typeface="Lato" panose="020F0502020204030203" pitchFamily="34" charset="0"/>
            </a:rPr>
            <a:t>AT</a:t>
          </a:r>
        </a:p>
      </dsp:txBody>
      <dsp:txXfrm>
        <a:off x="2317551" y="1390533"/>
        <a:ext cx="3721001" cy="1390529"/>
      </dsp:txXfrm>
    </dsp:sp>
    <dsp:sp modelId="{EF5ABA82-28DC-464A-AB92-2C6ED6429511}">
      <dsp:nvSpPr>
        <dsp:cNvPr id="0" name=""/>
        <dsp:cNvSpPr/>
      </dsp:nvSpPr>
      <dsp:spPr>
        <a:xfrm>
          <a:off x="1622286" y="2781063"/>
          <a:ext cx="1390529" cy="1390529"/>
        </a:xfrm>
        <a:prstGeom prst="pie">
          <a:avLst>
            <a:gd name="adj1" fmla="val 5400000"/>
            <a:gd name="adj2" fmla="val 1620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FCD9A4-5FB6-43F0-AA79-3608F4D12B33}">
      <dsp:nvSpPr>
        <dsp:cNvPr id="0" name=""/>
        <dsp:cNvSpPr/>
      </dsp:nvSpPr>
      <dsp:spPr>
        <a:xfrm>
          <a:off x="2317551" y="2781063"/>
          <a:ext cx="7442002" cy="139052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Lato" panose="020F0502020204030203" pitchFamily="34" charset="0"/>
              <a:ea typeface="Lato" panose="020F0502020204030203" pitchFamily="34" charset="0"/>
              <a:cs typeface="Lato" panose="020F0502020204030203" pitchFamily="34" charset="0"/>
            </a:rPr>
            <a:t>AEM</a:t>
          </a:r>
        </a:p>
      </dsp:txBody>
      <dsp:txXfrm>
        <a:off x="2317551" y="2781063"/>
        <a:ext cx="3721001" cy="1390529"/>
      </dsp:txXfrm>
    </dsp:sp>
    <dsp:sp modelId="{53811C37-F499-49EE-BD41-EF913C6629C9}">
      <dsp:nvSpPr>
        <dsp:cNvPr id="0" name=""/>
        <dsp:cNvSpPr/>
      </dsp:nvSpPr>
      <dsp:spPr>
        <a:xfrm>
          <a:off x="6038552" y="0"/>
          <a:ext cx="3721001" cy="1390533"/>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latin typeface="Lato" panose="020F0502020204030203" pitchFamily="34" charset="0"/>
              <a:ea typeface="Lato" panose="020F0502020204030203" pitchFamily="34" charset="0"/>
              <a:cs typeface="Lato" panose="020F0502020204030203" pitchFamily="34" charset="0"/>
            </a:rPr>
            <a:t>Laptop &amp; digital book platform</a:t>
          </a:r>
        </a:p>
      </dsp:txBody>
      <dsp:txXfrm>
        <a:off x="6038552" y="0"/>
        <a:ext cx="3721001" cy="1390533"/>
      </dsp:txXfrm>
    </dsp:sp>
    <dsp:sp modelId="{3A9FEF46-E231-42B5-BE2F-55B7E0D802BF}">
      <dsp:nvSpPr>
        <dsp:cNvPr id="0" name=""/>
        <dsp:cNvSpPr/>
      </dsp:nvSpPr>
      <dsp:spPr>
        <a:xfrm>
          <a:off x="6038552" y="1390533"/>
          <a:ext cx="3721001" cy="139052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latin typeface="Lato" panose="020F0502020204030203" pitchFamily="34" charset="0"/>
              <a:ea typeface="Lato" panose="020F0502020204030203" pitchFamily="34" charset="0"/>
              <a:cs typeface="Lato" panose="020F0502020204030203" pitchFamily="34" charset="0"/>
            </a:rPr>
            <a:t>Screen reader program</a:t>
          </a:r>
        </a:p>
      </dsp:txBody>
      <dsp:txXfrm>
        <a:off x="6038552" y="1390533"/>
        <a:ext cx="3721001" cy="1390529"/>
      </dsp:txXfrm>
    </dsp:sp>
    <dsp:sp modelId="{2B5410F2-009F-44EA-80F5-4AD0B2FBD03D}">
      <dsp:nvSpPr>
        <dsp:cNvPr id="0" name=""/>
        <dsp:cNvSpPr/>
      </dsp:nvSpPr>
      <dsp:spPr>
        <a:xfrm>
          <a:off x="6038552" y="2781063"/>
          <a:ext cx="3721001" cy="139052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latin typeface="Lato" panose="020F0502020204030203" pitchFamily="34" charset="0"/>
              <a:ea typeface="Lato" panose="020F0502020204030203" pitchFamily="34" charset="0"/>
              <a:cs typeface="Lato" panose="020F0502020204030203" pitchFamily="34" charset="0"/>
            </a:rPr>
            <a:t>Digital text &amp; images (accessible digital educational material)</a:t>
          </a:r>
        </a:p>
      </dsp:txBody>
      <dsp:txXfrm>
        <a:off x="6038552" y="2781063"/>
        <a:ext cx="3721001" cy="13905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6AFB0-D8B8-4824-AC0B-2BB2F4064FB5}">
      <dsp:nvSpPr>
        <dsp:cNvPr id="0" name=""/>
        <dsp:cNvSpPr/>
      </dsp:nvSpPr>
      <dsp:spPr>
        <a:xfrm>
          <a:off x="5591" y="0"/>
          <a:ext cx="6404706" cy="61801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None/>
          </a:pPr>
          <a:r>
            <a:rPr lang="en-US" sz="4000" kern="1200" dirty="0"/>
            <a:t>Accessible Digital Educational Materials</a:t>
          </a:r>
        </a:p>
        <a:p>
          <a:pPr marL="0" lvl="0" indent="0" algn="ctr" defTabSz="1778000">
            <a:lnSpc>
              <a:spcPct val="90000"/>
            </a:lnSpc>
            <a:spcBef>
              <a:spcPct val="0"/>
            </a:spcBef>
            <a:spcAft>
              <a:spcPct val="35000"/>
            </a:spcAft>
            <a:buNone/>
          </a:pPr>
          <a:r>
            <a:rPr lang="en-US" sz="4000" b="1" i="1" kern="1200" dirty="0">
              <a:solidFill>
                <a:schemeClr val="tx1"/>
              </a:solidFill>
            </a:rPr>
            <a:t>ADA Title II</a:t>
          </a:r>
        </a:p>
      </dsp:txBody>
      <dsp:txXfrm>
        <a:off x="5591" y="2472054"/>
        <a:ext cx="6404706" cy="2472054"/>
      </dsp:txXfrm>
    </dsp:sp>
    <dsp:sp modelId="{9E2134C7-313C-4AB9-9A07-1CAF7EAE6BF7}">
      <dsp:nvSpPr>
        <dsp:cNvPr id="0" name=""/>
        <dsp:cNvSpPr/>
      </dsp:nvSpPr>
      <dsp:spPr>
        <a:xfrm>
          <a:off x="2178952" y="370808"/>
          <a:ext cx="2057985" cy="205798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79B5B5-7421-42F7-816C-5D6A42393100}">
      <dsp:nvSpPr>
        <dsp:cNvPr id="0" name=""/>
        <dsp:cNvSpPr/>
      </dsp:nvSpPr>
      <dsp:spPr>
        <a:xfrm>
          <a:off x="6602439" y="0"/>
          <a:ext cx="6404706" cy="61801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None/>
          </a:pPr>
          <a:r>
            <a:rPr lang="en-US" sz="4000" kern="1200" dirty="0"/>
            <a:t>Accessible Formats of Inaccessible Materials</a:t>
          </a:r>
        </a:p>
        <a:p>
          <a:pPr marL="0" lvl="0" indent="0" algn="ctr" defTabSz="1778000">
            <a:lnSpc>
              <a:spcPct val="90000"/>
            </a:lnSpc>
            <a:spcBef>
              <a:spcPct val="0"/>
            </a:spcBef>
            <a:spcAft>
              <a:spcPct val="35000"/>
            </a:spcAft>
            <a:buNone/>
          </a:pPr>
          <a:r>
            <a:rPr lang="en-US" sz="4000" b="1" i="1" kern="1200" dirty="0">
              <a:solidFill>
                <a:schemeClr val="tx1"/>
              </a:solidFill>
            </a:rPr>
            <a:t>504 &amp; IDEA</a:t>
          </a:r>
        </a:p>
      </dsp:txBody>
      <dsp:txXfrm>
        <a:off x="6602439" y="2472054"/>
        <a:ext cx="6404706" cy="2472054"/>
      </dsp:txXfrm>
    </dsp:sp>
    <dsp:sp modelId="{C412FEA9-BB8F-4CD5-AB61-0FE8E1EDF0AE}">
      <dsp:nvSpPr>
        <dsp:cNvPr id="0" name=""/>
        <dsp:cNvSpPr/>
      </dsp:nvSpPr>
      <dsp:spPr>
        <a:xfrm>
          <a:off x="8775800" y="370808"/>
          <a:ext cx="2057985" cy="2057985"/>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F57DA9-218F-45E9-87CD-73D190B10334}">
      <dsp:nvSpPr>
        <dsp:cNvPr id="0" name=""/>
        <dsp:cNvSpPr/>
      </dsp:nvSpPr>
      <dsp:spPr>
        <a:xfrm>
          <a:off x="520509" y="4944109"/>
          <a:ext cx="11971718" cy="927020"/>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AE05A4-666A-47CE-8F50-C9C1762B12BC}" type="datetimeFigureOut">
              <a:rPr lang="en-US" smtClean="0"/>
              <a:t>9/9/2024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F5D0E2-5CA6-49BE-A2D0-1FD3251E303D}" type="slidenum">
              <a:rPr lang="en-US" smtClean="0"/>
              <a:t>‹#›</a:t>
            </a:fld>
            <a:endParaRPr lang="en-US" dirty="0"/>
          </a:p>
        </p:txBody>
      </p:sp>
    </p:spTree>
    <p:extLst>
      <p:ext uri="{BB962C8B-B14F-4D97-AF65-F5344CB8AC3E}">
        <p14:creationId xmlns:p14="http://schemas.microsoft.com/office/powerpoint/2010/main" val="3751599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n.wikipedia.org/wiki/en:Creative_Commons" TargetMode="External"/><Relationship Id="rId7" Type="http://schemas.openxmlformats.org/officeDocument/2006/relationships/hyperlink" Target="https://pixabay.com/?utm_source=link-attribution&amp;utm_medium=referral&amp;utm_campaign=image&amp;utm_content=6256624" TargetMode="External"/><Relationship Id="rId2" Type="http://schemas.openxmlformats.org/officeDocument/2006/relationships/slide" Target="../slides/slide22.xml"/><Relationship Id="rId1" Type="http://schemas.openxmlformats.org/officeDocument/2006/relationships/notesMaster" Target="../notesMasters/notesMaster1.xml"/><Relationship Id="rId6" Type="http://schemas.openxmlformats.org/officeDocument/2006/relationships/hyperlink" Target="https://pixabay.com/users/alexandra_koch-621802/?utm_source=link-attribution&amp;utm_medium=referral&amp;utm_campaign=image&amp;utm_content=6256624" TargetMode="External"/><Relationship Id="rId5" Type="http://schemas.openxmlformats.org/officeDocument/2006/relationships/hyperlink" Target="https://commons.wikimedia.org/wiki/User:Dave_Braunschweig" TargetMode="External"/><Relationship Id="rId4" Type="http://schemas.openxmlformats.org/officeDocument/2006/relationships/hyperlink" Target="https://creativecommons.org/licenses/by-sa/4.0/deed.en"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pixabay.com/users/openclipart-vectors-30363/?utm_source=link-attribution&amp;utm_medium=referral&amp;utm_campaign=image&amp;utm_content=156540"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156540"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pixabay.com/users/openclipart-vectors-30363/?utm_source=link-attribution&amp;utm_medium=referral&amp;utm_campaign=image&amp;utm_content=154897"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154897"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pixabay.com/users/quincecreative-1031690/?utm_source=link-attribution&amp;utm_medium=referral&amp;utm_campaign=image&amp;utm_content=2889040"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2889040"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pixabay.com/users/ajs1-13124781/?utm_source=link-attribution&amp;utm_medium=referral&amp;utm_campaign=image&amp;utm_content=5258341"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5258341"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Decorative image by abdoudz available by subscription on iStock</a:t>
            </a:r>
          </a:p>
        </p:txBody>
      </p:sp>
      <p:sp>
        <p:nvSpPr>
          <p:cNvPr id="4" name="Slide Number Placeholder 3"/>
          <p:cNvSpPr>
            <a:spLocks noGrp="1"/>
          </p:cNvSpPr>
          <p:nvPr>
            <p:ph type="sldNum" sz="quarter" idx="5"/>
          </p:nvPr>
        </p:nvSpPr>
        <p:spPr/>
        <p:txBody>
          <a:bodyPr/>
          <a:lstStyle/>
          <a:p>
            <a:fld id="{2FF5D0E2-5CA6-49BE-A2D0-1FD3251E303D}" type="slidenum">
              <a:rPr lang="en-US" smtClean="0"/>
              <a:t>1</a:t>
            </a:fld>
            <a:endParaRPr lang="en-US" dirty="0"/>
          </a:p>
        </p:txBody>
      </p:sp>
    </p:spTree>
    <p:extLst>
      <p:ext uri="{BB962C8B-B14F-4D97-AF65-F5344CB8AC3E}">
        <p14:creationId xmlns:p14="http://schemas.microsoft.com/office/powerpoint/2010/main" val="2295946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Image available on Public Domain Media PICRYL: </a:t>
            </a:r>
            <a:r>
              <a:rPr lang="en-US" sz="1800" dirty="0">
                <a:effectLst/>
                <a:latin typeface="Calibri" panose="020F0502020204030204" pitchFamily="34" charset="0"/>
                <a:ea typeface="Calibri" panose="020F0502020204030204" pitchFamily="34" charset="0"/>
                <a:cs typeface="Times New Roman" panose="02020603050405020304" pitchFamily="18" charset="0"/>
              </a:rPr>
              <a:t>https://picryl.com/media/united-states-capitol-north-wing-3d7b45 </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21</a:t>
            </a:fld>
            <a:endParaRPr lang="en-US" dirty="0"/>
          </a:p>
        </p:txBody>
      </p:sp>
    </p:spTree>
    <p:extLst>
      <p:ext uri="{BB962C8B-B14F-4D97-AF65-F5344CB8AC3E}">
        <p14:creationId xmlns:p14="http://schemas.microsoft.com/office/powerpoint/2010/main" val="3757851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Accessibility logo </a:t>
            </a:r>
            <a:r>
              <a:rPr lang="en-US" sz="1800" dirty="0">
                <a:effectLst/>
                <a:latin typeface="Calibri" panose="020F0502020204030204" pitchFamily="34" charset="0"/>
                <a:ea typeface="Calibri" panose="020F0502020204030204" pitchFamily="34" charset="0"/>
                <a:cs typeface="Times New Roman" panose="02020603050405020304" pitchFamily="18" charset="0"/>
              </a:rPr>
              <a:t>licensed under the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tooltip="w:en:Creative Commons"/>
              </a:rPr>
              <a:t>Creative Commons</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tooltip="creativecommons:by-sa/4.0/deed.en"/>
              </a:rPr>
              <a:t>Attribution-Share Alike 4.0 International</a:t>
            </a:r>
            <a:r>
              <a:rPr lang="en-US" sz="1800" dirty="0">
                <a:effectLst/>
                <a:latin typeface="Calibri" panose="020F0502020204030204" pitchFamily="34" charset="0"/>
                <a:ea typeface="Calibri" panose="020F0502020204030204" pitchFamily="34" charset="0"/>
                <a:cs typeface="Times New Roman" panose="02020603050405020304" pitchFamily="18" charset="0"/>
              </a:rPr>
              <a:t> license.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5" tooltip="User:Dave Braunschweig"/>
              </a:rPr>
              <a:t>Dave Braunschweig</a:t>
            </a:r>
            <a:endPar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Cartoon of stacked textbooks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6"/>
              </a:rPr>
              <a:t>Alexandra_Koch</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7"/>
              </a:rPr>
              <a:t>Pixabay</a:t>
            </a:r>
            <a:endPar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FF5D0E2-5CA6-49BE-A2D0-1FD3251E303D}" type="slidenum">
              <a:rPr lang="en-US" smtClean="0"/>
              <a:t>22</a:t>
            </a:fld>
            <a:endParaRPr lang="en-US" dirty="0"/>
          </a:p>
        </p:txBody>
      </p:sp>
    </p:spTree>
    <p:extLst>
      <p:ext uri="{BB962C8B-B14F-4D97-AF65-F5344CB8AC3E}">
        <p14:creationId xmlns:p14="http://schemas.microsoft.com/office/powerpoint/2010/main" val="2179440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25</a:t>
            </a:fld>
            <a:endParaRPr lang="en-US" dirty="0"/>
          </a:p>
        </p:txBody>
      </p:sp>
    </p:spTree>
    <p:extLst>
      <p:ext uri="{BB962C8B-B14F-4D97-AF65-F5344CB8AC3E}">
        <p14:creationId xmlns:p14="http://schemas.microsoft.com/office/powerpoint/2010/main" val="3109410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Image by Nadzeya Haroshka available by subscription on iStock</a:t>
            </a:r>
          </a:p>
        </p:txBody>
      </p:sp>
      <p:sp>
        <p:nvSpPr>
          <p:cNvPr id="4" name="Slide Number Placeholder 3"/>
          <p:cNvSpPr>
            <a:spLocks noGrp="1"/>
          </p:cNvSpPr>
          <p:nvPr>
            <p:ph type="sldNum" sz="quarter" idx="5"/>
          </p:nvPr>
        </p:nvSpPr>
        <p:spPr/>
        <p:txBody>
          <a:bodyPr/>
          <a:lstStyle/>
          <a:p>
            <a:fld id="{2FF5D0E2-5CA6-49BE-A2D0-1FD3251E303D}" type="slidenum">
              <a:rPr lang="en-US" smtClean="0"/>
              <a:t>29</a:t>
            </a:fld>
            <a:endParaRPr lang="en-US" dirty="0"/>
          </a:p>
        </p:txBody>
      </p:sp>
    </p:spTree>
    <p:extLst>
      <p:ext uri="{BB962C8B-B14F-4D97-AF65-F5344CB8AC3E}">
        <p14:creationId xmlns:p14="http://schemas.microsoft.com/office/powerpoint/2010/main" val="1175488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30</a:t>
            </a:fld>
            <a:endParaRPr lang="en-US" dirty="0"/>
          </a:p>
        </p:txBody>
      </p:sp>
    </p:spTree>
    <p:extLst>
      <p:ext uri="{BB962C8B-B14F-4D97-AF65-F5344CB8AC3E}">
        <p14:creationId xmlns:p14="http://schemas.microsoft.com/office/powerpoint/2010/main" val="2609543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31</a:t>
            </a:fld>
            <a:endParaRPr lang="en-US" dirty="0"/>
          </a:p>
        </p:txBody>
      </p:sp>
    </p:spTree>
    <p:extLst>
      <p:ext uri="{BB962C8B-B14F-4D97-AF65-F5344CB8AC3E}">
        <p14:creationId xmlns:p14="http://schemas.microsoft.com/office/powerpoint/2010/main" val="11941381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OpenClipart-Vectors</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32</a:t>
            </a:fld>
            <a:endParaRPr lang="en-US" dirty="0"/>
          </a:p>
        </p:txBody>
      </p:sp>
    </p:spTree>
    <p:extLst>
      <p:ext uri="{BB962C8B-B14F-4D97-AF65-F5344CB8AC3E}">
        <p14:creationId xmlns:p14="http://schemas.microsoft.com/office/powerpoint/2010/main" val="8453872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OpenClipart-Vectors</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33</a:t>
            </a:fld>
            <a:endParaRPr lang="en-US" dirty="0"/>
          </a:p>
        </p:txBody>
      </p:sp>
    </p:spTree>
    <p:extLst>
      <p:ext uri="{BB962C8B-B14F-4D97-AF65-F5344CB8AC3E}">
        <p14:creationId xmlns:p14="http://schemas.microsoft.com/office/powerpoint/2010/main" val="2998849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3D Animation Production Company</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3</a:t>
            </a:fld>
            <a:endParaRPr lang="en-US" dirty="0"/>
          </a:p>
        </p:txBody>
      </p:sp>
    </p:spTree>
    <p:extLst>
      <p:ext uri="{BB962C8B-B14F-4D97-AF65-F5344CB8AC3E}">
        <p14:creationId xmlns:p14="http://schemas.microsoft.com/office/powerpoint/2010/main" val="1396105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AJS1</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4</a:t>
            </a:fld>
            <a:endParaRPr lang="en-US" dirty="0"/>
          </a:p>
        </p:txBody>
      </p:sp>
    </p:spTree>
    <p:extLst>
      <p:ext uri="{BB962C8B-B14F-4D97-AF65-F5344CB8AC3E}">
        <p14:creationId xmlns:p14="http://schemas.microsoft.com/office/powerpoint/2010/main" val="2554946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Image by RonBailey available by subscription on iStock</a:t>
            </a:r>
          </a:p>
        </p:txBody>
      </p:sp>
      <p:sp>
        <p:nvSpPr>
          <p:cNvPr id="4" name="Slide Number Placeholder 3"/>
          <p:cNvSpPr>
            <a:spLocks noGrp="1"/>
          </p:cNvSpPr>
          <p:nvPr>
            <p:ph type="sldNum" sz="quarter" idx="5"/>
          </p:nvPr>
        </p:nvSpPr>
        <p:spPr/>
        <p:txBody>
          <a:bodyPr/>
          <a:lstStyle/>
          <a:p>
            <a:fld id="{2FF5D0E2-5CA6-49BE-A2D0-1FD3251E303D}" type="slidenum">
              <a:rPr lang="en-US" smtClean="0"/>
              <a:t>5</a:t>
            </a:fld>
            <a:endParaRPr lang="en-US" dirty="0"/>
          </a:p>
        </p:txBody>
      </p:sp>
    </p:spTree>
    <p:extLst>
      <p:ext uri="{BB962C8B-B14F-4D97-AF65-F5344CB8AC3E}">
        <p14:creationId xmlns:p14="http://schemas.microsoft.com/office/powerpoint/2010/main" val="3942211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Decorative image by Schwarzenarzisse used under the Pixabay Content License: https://pixabay.com/photos/isolated-auction-dish-paragraphs-2532037/ </a:t>
            </a:r>
          </a:p>
        </p:txBody>
      </p:sp>
      <p:sp>
        <p:nvSpPr>
          <p:cNvPr id="4" name="Slide Number Placeholder 3"/>
          <p:cNvSpPr>
            <a:spLocks noGrp="1"/>
          </p:cNvSpPr>
          <p:nvPr>
            <p:ph type="sldNum" sz="quarter" idx="5"/>
          </p:nvPr>
        </p:nvSpPr>
        <p:spPr/>
        <p:txBody>
          <a:bodyPr/>
          <a:lstStyle/>
          <a:p>
            <a:fld id="{2FF5D0E2-5CA6-49BE-A2D0-1FD3251E303D}" type="slidenum">
              <a:rPr lang="en-US" smtClean="0"/>
              <a:t>7</a:t>
            </a:fld>
            <a:endParaRPr lang="en-US" dirty="0"/>
          </a:p>
        </p:txBody>
      </p:sp>
    </p:spTree>
    <p:extLst>
      <p:ext uri="{BB962C8B-B14F-4D97-AF65-F5344CB8AC3E}">
        <p14:creationId xmlns:p14="http://schemas.microsoft.com/office/powerpoint/2010/main" val="979423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Shaheen, N.L. (2022). Technology Accessibility: How U.S. K-12 schools are enacting policy and addressing the equity imperative. Computers &amp; Education, 179. https://doi.org/10.1016/j.compedu.2021.104414.</a:t>
            </a:r>
          </a:p>
        </p:txBody>
      </p:sp>
      <p:sp>
        <p:nvSpPr>
          <p:cNvPr id="4" name="Slide Number Placeholder 3"/>
          <p:cNvSpPr>
            <a:spLocks noGrp="1"/>
          </p:cNvSpPr>
          <p:nvPr>
            <p:ph type="sldNum" sz="quarter" idx="5"/>
          </p:nvPr>
        </p:nvSpPr>
        <p:spPr/>
        <p:txBody>
          <a:bodyPr/>
          <a:lstStyle/>
          <a:p>
            <a:fld id="{2FF5D0E2-5CA6-49BE-A2D0-1FD3251E303D}" type="slidenum">
              <a:rPr lang="en-US" smtClean="0"/>
              <a:t>8</a:t>
            </a:fld>
            <a:endParaRPr lang="en-US" dirty="0"/>
          </a:p>
        </p:txBody>
      </p:sp>
    </p:spTree>
    <p:extLst>
      <p:ext uri="{BB962C8B-B14F-4D97-AF65-F5344CB8AC3E}">
        <p14:creationId xmlns:p14="http://schemas.microsoft.com/office/powerpoint/2010/main" val="954125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ea typeface="Calibri"/>
                <a:cs typeface="Calibri"/>
              </a:rPr>
              <a:t>Tyler Shows Us His Science Book is available on Maine CITE's YouTube channel: </a:t>
            </a:r>
            <a:r>
              <a:rPr lang="en-US" dirty="0"/>
              <a:t>https://www.youtube.com/watch?v=UIZAvQWGyDE</a:t>
            </a:r>
          </a:p>
        </p:txBody>
      </p:sp>
      <p:sp>
        <p:nvSpPr>
          <p:cNvPr id="4" name="Slide Number Placeholder 3"/>
          <p:cNvSpPr>
            <a:spLocks noGrp="1"/>
          </p:cNvSpPr>
          <p:nvPr>
            <p:ph type="sldNum" sz="quarter" idx="5"/>
          </p:nvPr>
        </p:nvSpPr>
        <p:spPr/>
        <p:txBody>
          <a:bodyPr/>
          <a:lstStyle/>
          <a:p>
            <a:fld id="{2FF5D0E2-5CA6-49BE-A2D0-1FD3251E303D}" type="slidenum">
              <a:rPr lang="en-US" smtClean="0"/>
              <a:t>9</a:t>
            </a:fld>
            <a:endParaRPr lang="en-US" dirty="0"/>
          </a:p>
        </p:txBody>
      </p:sp>
    </p:spTree>
    <p:extLst>
      <p:ext uri="{BB962C8B-B14F-4D97-AF65-F5344CB8AC3E}">
        <p14:creationId xmlns:p14="http://schemas.microsoft.com/office/powerpoint/2010/main" val="1581497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Image by RonBailey available by subscription on iStock</a:t>
            </a:r>
          </a:p>
        </p:txBody>
      </p:sp>
      <p:sp>
        <p:nvSpPr>
          <p:cNvPr id="4" name="Slide Number Placeholder 3"/>
          <p:cNvSpPr>
            <a:spLocks noGrp="1"/>
          </p:cNvSpPr>
          <p:nvPr>
            <p:ph type="sldNum" sz="quarter" idx="5"/>
          </p:nvPr>
        </p:nvSpPr>
        <p:spPr/>
        <p:txBody>
          <a:bodyPr/>
          <a:lstStyle/>
          <a:p>
            <a:fld id="{2FF5D0E2-5CA6-49BE-A2D0-1FD3251E303D}" type="slidenum">
              <a:rPr lang="en-US" smtClean="0"/>
              <a:t>10</a:t>
            </a:fld>
            <a:endParaRPr lang="en-US" dirty="0"/>
          </a:p>
        </p:txBody>
      </p:sp>
    </p:spTree>
    <p:extLst>
      <p:ext uri="{BB962C8B-B14F-4D97-AF65-F5344CB8AC3E}">
        <p14:creationId xmlns:p14="http://schemas.microsoft.com/office/powerpoint/2010/main" val="1446432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U.S. Department of Education. (2014, May 9). Notice of Intent to Establish a National Center on Accessible Educational Mater [Notice]. Federal Register, 79(90), 26677-26679.</a:t>
            </a:r>
          </a:p>
          <a:p>
            <a:endParaRPr lang="en-US" dirty="0">
              <a:ea typeface="Calibri"/>
              <a:cs typeface="Calibri"/>
            </a:endParaRPr>
          </a:p>
          <a:p>
            <a:r>
              <a:rPr lang="en-US" dirty="0">
                <a:ea typeface="Calibri"/>
                <a:cs typeface="Calibri"/>
              </a:rPr>
              <a:t>Image by Prostock-Studio available by subscription on iStock</a:t>
            </a:r>
          </a:p>
        </p:txBody>
      </p:sp>
      <p:sp>
        <p:nvSpPr>
          <p:cNvPr id="4" name="Slide Number Placeholder 3"/>
          <p:cNvSpPr>
            <a:spLocks noGrp="1"/>
          </p:cNvSpPr>
          <p:nvPr>
            <p:ph type="sldNum" sz="quarter" idx="5"/>
          </p:nvPr>
        </p:nvSpPr>
        <p:spPr/>
        <p:txBody>
          <a:bodyPr/>
          <a:lstStyle/>
          <a:p>
            <a:fld id="{2FF5D0E2-5CA6-49BE-A2D0-1FD3251E303D}" type="slidenum">
              <a:rPr lang="en-US" smtClean="0"/>
              <a:t>15</a:t>
            </a:fld>
            <a:endParaRPr lang="en-US" dirty="0"/>
          </a:p>
        </p:txBody>
      </p:sp>
    </p:spTree>
    <p:extLst>
      <p:ext uri="{BB962C8B-B14F-4D97-AF65-F5344CB8AC3E}">
        <p14:creationId xmlns:p14="http://schemas.microsoft.com/office/powerpoint/2010/main" val="2263265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27200" y="1272011"/>
            <a:ext cx="10363200" cy="2705947"/>
          </a:xfrm>
        </p:spPr>
        <p:txBody>
          <a:bodyPr anchor="b"/>
          <a:lstStyle>
            <a:lvl1pPr algn="ctr">
              <a:defRPr sz="6800"/>
            </a:lvl1pPr>
          </a:lstStyle>
          <a:p>
            <a:r>
              <a:rPr lang="en-US"/>
              <a:t>Click to edit Master title style</a:t>
            </a:r>
            <a:endParaRPr lang="en-US" dirty="0"/>
          </a:p>
        </p:txBody>
      </p:sp>
      <p:sp>
        <p:nvSpPr>
          <p:cNvPr id="3" name="Subtitle 2"/>
          <p:cNvSpPr>
            <a:spLocks noGrp="1"/>
          </p:cNvSpPr>
          <p:nvPr>
            <p:ph type="subTitle" idx="1"/>
          </p:nvPr>
        </p:nvSpPr>
        <p:spPr>
          <a:xfrm>
            <a:off x="1727200" y="4082310"/>
            <a:ext cx="10363200" cy="1876530"/>
          </a:xfrm>
        </p:spPr>
        <p:txBody>
          <a:bodyPr/>
          <a:lstStyle>
            <a:lvl1pPr marL="0" indent="0" algn="ctr">
              <a:buNone/>
              <a:defRPr sz="2720"/>
            </a:lvl1pPr>
            <a:lvl2pPr marL="518145" indent="0" algn="ctr">
              <a:buNone/>
              <a:defRPr sz="2267"/>
            </a:lvl2pPr>
            <a:lvl3pPr marL="1036290" indent="0" algn="ctr">
              <a:buNone/>
              <a:defRPr sz="2040"/>
            </a:lvl3pPr>
            <a:lvl4pPr marL="1554434" indent="0" algn="ctr">
              <a:buNone/>
              <a:defRPr sz="1813"/>
            </a:lvl4pPr>
            <a:lvl5pPr marL="2072579" indent="0" algn="ctr">
              <a:buNone/>
              <a:defRPr sz="1813"/>
            </a:lvl5pPr>
            <a:lvl6pPr marL="2590724" indent="0" algn="ctr">
              <a:buNone/>
              <a:defRPr sz="1813"/>
            </a:lvl6pPr>
            <a:lvl7pPr marL="3108869" indent="0" algn="ctr">
              <a:buNone/>
              <a:defRPr sz="1813"/>
            </a:lvl7pPr>
            <a:lvl8pPr marL="3627013" indent="0" algn="ctr">
              <a:buNone/>
              <a:defRPr sz="1813"/>
            </a:lvl8pPr>
            <a:lvl9pPr marL="4145158" indent="0" algn="ctr">
              <a:buNone/>
              <a:defRPr sz="181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1150259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2937931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88220" y="413808"/>
            <a:ext cx="2979420"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49960" y="413808"/>
            <a:ext cx="8765540" cy="65867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1253587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EFE2C625-C221-4D8E-BD05-CE4BA8CC115E}"/>
              </a:ext>
            </a:extLst>
          </p:cNvPr>
          <p:cNvSpPr/>
          <p:nvPr userDrawn="1"/>
        </p:nvSpPr>
        <p:spPr>
          <a:xfrm>
            <a:off x="5" y="0"/>
            <a:ext cx="6637895" cy="2595090"/>
          </a:xfrm>
          <a:custGeom>
            <a:avLst/>
            <a:gdLst>
              <a:gd name="connsiteX0" fmla="*/ 0 w 4831997"/>
              <a:gd name="connsiteY0" fmla="*/ 0 h 2595090"/>
              <a:gd name="connsiteX1" fmla="*/ 4831997 w 4831997"/>
              <a:gd name="connsiteY1" fmla="*/ 0 h 2595090"/>
              <a:gd name="connsiteX2" fmla="*/ 4813423 w 4831997"/>
              <a:gd name="connsiteY2" fmla="*/ 35296 h 2595090"/>
              <a:gd name="connsiteX3" fmla="*/ 4753616 w 4831997"/>
              <a:gd name="connsiteY3" fmla="*/ 108513 h 2595090"/>
              <a:gd name="connsiteX4" fmla="*/ 2403740 w 4831997"/>
              <a:gd name="connsiteY4" fmla="*/ 2458389 h 2595090"/>
              <a:gd name="connsiteX5" fmla="*/ 1743689 w 4831997"/>
              <a:gd name="connsiteY5" fmla="*/ 2458389 h 2595090"/>
              <a:gd name="connsiteX6" fmla="*/ 0 w 4831997"/>
              <a:gd name="connsiteY6" fmla="*/ 714700 h 2595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1997" h="2595090">
                <a:moveTo>
                  <a:pt x="0" y="0"/>
                </a:moveTo>
                <a:lnTo>
                  <a:pt x="4831997" y="0"/>
                </a:lnTo>
                <a:lnTo>
                  <a:pt x="4813423" y="35296"/>
                </a:lnTo>
                <a:cubicBezTo>
                  <a:pt x="4796335" y="61176"/>
                  <a:pt x="4776399" y="85729"/>
                  <a:pt x="4753616" y="108513"/>
                </a:cubicBezTo>
                <a:lnTo>
                  <a:pt x="2403740" y="2458389"/>
                </a:lnTo>
                <a:cubicBezTo>
                  <a:pt x="2221470" y="2640658"/>
                  <a:pt x="1925958" y="2640658"/>
                  <a:pt x="1743689" y="2458389"/>
                </a:cubicBezTo>
                <a:lnTo>
                  <a:pt x="0" y="714700"/>
                </a:lnTo>
                <a:close/>
              </a:path>
            </a:pathLst>
          </a:custGeom>
          <a:solidFill>
            <a:srgbClr val="01305D"/>
          </a:solidFill>
          <a:ln w="12700">
            <a:noFill/>
          </a:ln>
        </p:spPr>
      </p:sp>
      <p:grpSp>
        <p:nvGrpSpPr>
          <p:cNvPr id="5" name="Group 4">
            <a:extLst>
              <a:ext uri="{FF2B5EF4-FFF2-40B4-BE49-F238E27FC236}">
                <a16:creationId xmlns:a16="http://schemas.microsoft.com/office/drawing/2014/main" id="{6F8B3DAC-4744-48A7-A7C1-D1BEE9498AD1}"/>
              </a:ext>
            </a:extLst>
          </p:cNvPr>
          <p:cNvGrpSpPr/>
          <p:nvPr userDrawn="1"/>
        </p:nvGrpSpPr>
        <p:grpSpPr>
          <a:xfrm>
            <a:off x="2925849" y="-3194315"/>
            <a:ext cx="18236155" cy="13274848"/>
            <a:chOff x="0" y="0"/>
            <a:chExt cx="812800" cy="812800"/>
          </a:xfrm>
          <a:effectLst>
            <a:outerShdw blurRad="393700" sx="102000" sy="102000" algn="ctr" rotWithShape="0">
              <a:prstClr val="black">
                <a:alpha val="40000"/>
              </a:prstClr>
            </a:outerShdw>
          </a:effectLst>
        </p:grpSpPr>
        <p:sp>
          <p:nvSpPr>
            <p:cNvPr id="6" name="Freeform 5">
              <a:extLst>
                <a:ext uri="{FF2B5EF4-FFF2-40B4-BE49-F238E27FC236}">
                  <a16:creationId xmlns:a16="http://schemas.microsoft.com/office/drawing/2014/main" id="{BF513B05-248B-4437-B6E2-1269FB6BC780}"/>
                </a:ext>
              </a:extLst>
            </p:cNvPr>
            <p:cNvSpPr/>
            <p:nvPr/>
          </p:nvSpPr>
          <p:spPr>
            <a:xfrm>
              <a:off x="14401" y="14401"/>
              <a:ext cx="783997" cy="783997"/>
            </a:xfrm>
            <a:custGeom>
              <a:avLst/>
              <a:gdLst/>
              <a:ahLst/>
              <a:cxnLst/>
              <a:rect l="l" t="t" r="r" b="b"/>
              <a:pathLst>
                <a:path w="783997" h="783997">
                  <a:moveTo>
                    <a:pt x="424165" y="17765"/>
                  </a:moveTo>
                  <a:lnTo>
                    <a:pt x="766233" y="359833"/>
                  </a:lnTo>
                  <a:cubicBezTo>
                    <a:pt x="783998" y="377598"/>
                    <a:pt x="783998" y="406400"/>
                    <a:pt x="766233" y="424165"/>
                  </a:cubicBezTo>
                  <a:lnTo>
                    <a:pt x="424165" y="766233"/>
                  </a:lnTo>
                  <a:cubicBezTo>
                    <a:pt x="406400" y="783998"/>
                    <a:pt x="377598" y="783998"/>
                    <a:pt x="359833" y="766233"/>
                  </a:cubicBezTo>
                  <a:lnTo>
                    <a:pt x="17765" y="424165"/>
                  </a:lnTo>
                  <a:cubicBezTo>
                    <a:pt x="0" y="406400"/>
                    <a:pt x="0" y="377598"/>
                    <a:pt x="17765" y="359833"/>
                  </a:cubicBezTo>
                  <a:lnTo>
                    <a:pt x="359833" y="17765"/>
                  </a:lnTo>
                  <a:cubicBezTo>
                    <a:pt x="377598" y="0"/>
                    <a:pt x="406400" y="0"/>
                    <a:pt x="424165" y="17765"/>
                  </a:cubicBezTo>
                  <a:close/>
                </a:path>
              </a:pathLst>
            </a:custGeom>
            <a:solidFill>
              <a:srgbClr val="F8F7F7"/>
            </a:solidFill>
          </p:spPr>
          <p:txBody>
            <a:bodyPr/>
            <a:lstStyle/>
            <a:p>
              <a:endParaRPr lang="en-US" sz="1800" dirty="0"/>
            </a:p>
          </p:txBody>
        </p:sp>
        <p:sp>
          <p:nvSpPr>
            <p:cNvPr id="7" name="TextBox 6">
              <a:extLst>
                <a:ext uri="{FF2B5EF4-FFF2-40B4-BE49-F238E27FC236}">
                  <a16:creationId xmlns:a16="http://schemas.microsoft.com/office/drawing/2014/main" id="{190157CB-766E-4D7E-8659-A15C9B424C3D}"/>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sp>
        <p:nvSpPr>
          <p:cNvPr id="8" name="Title 1">
            <a:extLst>
              <a:ext uri="{FF2B5EF4-FFF2-40B4-BE49-F238E27FC236}">
                <a16:creationId xmlns:a16="http://schemas.microsoft.com/office/drawing/2014/main" id="{B8DD35C6-02F8-431C-A3ED-39ABAD8F2B4B}"/>
              </a:ext>
            </a:extLst>
          </p:cNvPr>
          <p:cNvSpPr>
            <a:spLocks noGrp="1"/>
          </p:cNvSpPr>
          <p:nvPr>
            <p:ph type="ctrTitle"/>
          </p:nvPr>
        </p:nvSpPr>
        <p:spPr>
          <a:xfrm>
            <a:off x="6060192" y="3886200"/>
            <a:ext cx="7179705" cy="1539736"/>
          </a:xfrm>
        </p:spPr>
        <p:txBody>
          <a:bodyPr anchor="b">
            <a:noAutofit/>
          </a:bodyPr>
          <a:lstStyle>
            <a:lvl1pPr algn="r">
              <a:defRPr sz="54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19" name="Picture Placeholder 18">
            <a:extLst>
              <a:ext uri="{FF2B5EF4-FFF2-40B4-BE49-F238E27FC236}">
                <a16:creationId xmlns:a16="http://schemas.microsoft.com/office/drawing/2014/main" id="{0ECA7348-F6D8-4664-9EF9-2D73659852EA}"/>
              </a:ext>
              <a:ext uri="{C183D7F6-B498-43B3-948B-1728B52AA6E4}">
                <adec:decorative xmlns:adec="http://schemas.microsoft.com/office/drawing/2017/decorative" val="1"/>
              </a:ext>
            </a:extLst>
          </p:cNvPr>
          <p:cNvSpPr>
            <a:spLocks noGrp="1"/>
          </p:cNvSpPr>
          <p:nvPr>
            <p:ph type="pic" sz="quarter" idx="10"/>
          </p:nvPr>
        </p:nvSpPr>
        <p:spPr>
          <a:xfrm>
            <a:off x="0" y="3344786"/>
            <a:ext cx="6908800" cy="4454609"/>
          </a:xfrm>
          <a:custGeom>
            <a:avLst/>
            <a:gdLst>
              <a:gd name="connsiteX0" fmla="*/ 663563 w 4982602"/>
              <a:gd name="connsiteY0" fmla="*/ 0 h 4196406"/>
              <a:gd name="connsiteX1" fmla="*/ 1042786 w 4982602"/>
              <a:gd name="connsiteY1" fmla="*/ 159784 h 4196406"/>
              <a:gd name="connsiteX2" fmla="*/ 4982602 w 4982602"/>
              <a:gd name="connsiteY2" fmla="*/ 4196406 h 4196406"/>
              <a:gd name="connsiteX3" fmla="*/ 0 w 4982602"/>
              <a:gd name="connsiteY3" fmla="*/ 4196406 h 4196406"/>
              <a:gd name="connsiteX4" fmla="*/ 0 w 4982602"/>
              <a:gd name="connsiteY4" fmla="*/ 451111 h 4196406"/>
              <a:gd name="connsiteX5" fmla="*/ 284341 w 4982602"/>
              <a:gd name="connsiteY5" fmla="*/ 159784 h 4196406"/>
              <a:gd name="connsiteX6" fmla="*/ 663563 w 4982602"/>
              <a:gd name="connsiteY6" fmla="*/ 0 h 419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82602" h="4196406">
                <a:moveTo>
                  <a:pt x="663563" y="0"/>
                </a:moveTo>
                <a:cubicBezTo>
                  <a:pt x="806330" y="0"/>
                  <a:pt x="943067" y="57610"/>
                  <a:pt x="1042786" y="159784"/>
                </a:cubicBezTo>
                <a:lnTo>
                  <a:pt x="4982602" y="4196406"/>
                </a:lnTo>
                <a:lnTo>
                  <a:pt x="0" y="4196406"/>
                </a:lnTo>
                <a:lnTo>
                  <a:pt x="0" y="451111"/>
                </a:lnTo>
                <a:lnTo>
                  <a:pt x="284341" y="159784"/>
                </a:lnTo>
                <a:cubicBezTo>
                  <a:pt x="384071" y="57610"/>
                  <a:pt x="520797" y="0"/>
                  <a:pt x="663563" y="0"/>
                </a:cubicBezTo>
                <a:close/>
              </a:path>
            </a:pathLst>
          </a:custGeom>
        </p:spPr>
        <p:txBody>
          <a:bodyPr wrap="square">
            <a:noAutofit/>
          </a:bodyPr>
          <a:lstStyle/>
          <a:p>
            <a:endParaRPr lang="en-US" dirty="0"/>
          </a:p>
        </p:txBody>
      </p:sp>
      <p:sp>
        <p:nvSpPr>
          <p:cNvPr id="21" name="Text Placeholder 24">
            <a:extLst>
              <a:ext uri="{FF2B5EF4-FFF2-40B4-BE49-F238E27FC236}">
                <a16:creationId xmlns:a16="http://schemas.microsoft.com/office/drawing/2014/main" id="{05BDD82E-5539-423C-8CAD-EC57ACD47305}"/>
              </a:ext>
            </a:extLst>
          </p:cNvPr>
          <p:cNvSpPr>
            <a:spLocks noGrp="1"/>
          </p:cNvSpPr>
          <p:nvPr>
            <p:ph type="body" sz="quarter" idx="11"/>
          </p:nvPr>
        </p:nvSpPr>
        <p:spPr>
          <a:xfrm>
            <a:off x="7835576" y="811631"/>
            <a:ext cx="5466153" cy="6534150"/>
          </a:xfrm>
        </p:spPr>
        <p:txBody>
          <a:bodyPr>
            <a:noAutofit/>
          </a:bodyPr>
          <a:lstStyle>
            <a:lvl1pPr algn="r">
              <a:defRPr sz="13800">
                <a:solidFill>
                  <a:srgbClr val="01264B"/>
                </a:solidFill>
                <a:latin typeface="Lato Black" panose="020F0A02020204030203" pitchFamily="34" charset="0"/>
              </a:defRPr>
            </a:lvl1pPr>
            <a:lvl2pPr>
              <a:defRPr sz="11500">
                <a:solidFill>
                  <a:srgbClr val="01264B"/>
                </a:solidFill>
                <a:latin typeface="Lato Black" panose="020F0A02020204030203" pitchFamily="34" charset="0"/>
              </a:defRPr>
            </a:lvl2pPr>
            <a:lvl3pPr>
              <a:defRPr sz="9600">
                <a:solidFill>
                  <a:srgbClr val="01264B"/>
                </a:solidFill>
                <a:latin typeface="Lato Black" panose="020F0A02020204030203" pitchFamily="34" charset="0"/>
              </a:defRPr>
            </a:lvl3pPr>
            <a:lvl4pPr>
              <a:defRPr sz="8800">
                <a:solidFill>
                  <a:srgbClr val="01264B"/>
                </a:solidFill>
                <a:latin typeface="Lato Black" panose="020F0A02020204030203" pitchFamily="34" charset="0"/>
              </a:defRPr>
            </a:lvl4pPr>
            <a:lvl5pPr>
              <a:defRPr sz="8800">
                <a:solidFill>
                  <a:srgbClr val="01264B"/>
                </a:solidFill>
                <a:latin typeface="Lato Black" panose="020F0A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4303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Vertical Text">
    <p:spTree>
      <p:nvGrpSpPr>
        <p:cNvPr id="1" name=""/>
        <p:cNvGrpSpPr/>
        <p:nvPr/>
      </p:nvGrpSpPr>
      <p:grpSpPr>
        <a:xfrm>
          <a:off x="0" y="0"/>
          <a:ext cx="0" cy="0"/>
          <a:chOff x="0" y="0"/>
          <a:chExt cx="0" cy="0"/>
        </a:xfrm>
      </p:grpSpPr>
      <p:grpSp>
        <p:nvGrpSpPr>
          <p:cNvPr id="7" name="Group 9">
            <a:extLst>
              <a:ext uri="{FF2B5EF4-FFF2-40B4-BE49-F238E27FC236}">
                <a16:creationId xmlns:a16="http://schemas.microsoft.com/office/drawing/2014/main" id="{4A6C4F22-7B04-47C9-BDE1-255CF6BFF9FA}"/>
              </a:ext>
            </a:extLst>
          </p:cNvPr>
          <p:cNvGrpSpPr/>
          <p:nvPr userDrawn="1"/>
        </p:nvGrpSpPr>
        <p:grpSpPr>
          <a:xfrm>
            <a:off x="-8743767" y="-4734732"/>
            <a:ext cx="18236155" cy="13274848"/>
            <a:chOff x="0" y="0"/>
            <a:chExt cx="812800" cy="812800"/>
          </a:xfrm>
        </p:grpSpPr>
        <p:sp>
          <p:nvSpPr>
            <p:cNvPr id="8" name="Freeform 10">
              <a:extLst>
                <a:ext uri="{FF2B5EF4-FFF2-40B4-BE49-F238E27FC236}">
                  <a16:creationId xmlns:a16="http://schemas.microsoft.com/office/drawing/2014/main" id="{B5B4A9D8-7577-4F7B-BE92-1E101E754471}"/>
                </a:ext>
              </a:extLst>
            </p:cNvPr>
            <p:cNvSpPr/>
            <p:nvPr/>
          </p:nvSpPr>
          <p:spPr>
            <a:xfrm>
              <a:off x="14401" y="14401"/>
              <a:ext cx="783997" cy="783997"/>
            </a:xfrm>
            <a:custGeom>
              <a:avLst/>
              <a:gdLst/>
              <a:ahLst/>
              <a:cxnLst/>
              <a:rect l="l" t="t" r="r" b="b"/>
              <a:pathLst>
                <a:path w="783997" h="783997">
                  <a:moveTo>
                    <a:pt x="424165" y="17765"/>
                  </a:moveTo>
                  <a:lnTo>
                    <a:pt x="766233" y="359833"/>
                  </a:lnTo>
                  <a:cubicBezTo>
                    <a:pt x="783998" y="377598"/>
                    <a:pt x="783998" y="406400"/>
                    <a:pt x="766233" y="424165"/>
                  </a:cubicBezTo>
                  <a:lnTo>
                    <a:pt x="424165" y="766233"/>
                  </a:lnTo>
                  <a:cubicBezTo>
                    <a:pt x="406400" y="783998"/>
                    <a:pt x="377598" y="783998"/>
                    <a:pt x="359833" y="766233"/>
                  </a:cubicBezTo>
                  <a:lnTo>
                    <a:pt x="17765" y="424165"/>
                  </a:lnTo>
                  <a:cubicBezTo>
                    <a:pt x="0" y="406400"/>
                    <a:pt x="0" y="377598"/>
                    <a:pt x="17765" y="359833"/>
                  </a:cubicBezTo>
                  <a:lnTo>
                    <a:pt x="359833" y="17765"/>
                  </a:lnTo>
                  <a:cubicBezTo>
                    <a:pt x="377598" y="0"/>
                    <a:pt x="406400" y="0"/>
                    <a:pt x="424165" y="17765"/>
                  </a:cubicBezTo>
                  <a:close/>
                </a:path>
              </a:pathLst>
            </a:custGeom>
            <a:solidFill>
              <a:srgbClr val="FFFFFF"/>
            </a:solidFill>
          </p:spPr>
        </p:sp>
        <p:sp>
          <p:nvSpPr>
            <p:cNvPr id="9" name="TextBox 11">
              <a:extLst>
                <a:ext uri="{FF2B5EF4-FFF2-40B4-BE49-F238E27FC236}">
                  <a16:creationId xmlns:a16="http://schemas.microsoft.com/office/drawing/2014/main" id="{B8A4FA8F-EEF8-4CD9-BF30-855794952FAB}"/>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grpSp>
        <p:nvGrpSpPr>
          <p:cNvPr id="10" name="Group 12">
            <a:extLst>
              <a:ext uri="{FF2B5EF4-FFF2-40B4-BE49-F238E27FC236}">
                <a16:creationId xmlns:a16="http://schemas.microsoft.com/office/drawing/2014/main" id="{170543DD-9AE6-46BA-A22D-08DCABFEB05F}"/>
              </a:ext>
            </a:extLst>
          </p:cNvPr>
          <p:cNvGrpSpPr/>
          <p:nvPr userDrawn="1"/>
        </p:nvGrpSpPr>
        <p:grpSpPr>
          <a:xfrm>
            <a:off x="6655877" y="-3902701"/>
            <a:ext cx="7340115" cy="5343172"/>
            <a:chOff x="0" y="0"/>
            <a:chExt cx="812800" cy="812800"/>
          </a:xfrm>
        </p:grpSpPr>
        <p:sp>
          <p:nvSpPr>
            <p:cNvPr id="11" name="Freeform 13">
              <a:extLst>
                <a:ext uri="{FF2B5EF4-FFF2-40B4-BE49-F238E27FC236}">
                  <a16:creationId xmlns:a16="http://schemas.microsoft.com/office/drawing/2014/main" id="{508D83D9-E58B-4678-A83E-F266153B2C90}"/>
                </a:ext>
              </a:extLst>
            </p:cNvPr>
            <p:cNvSpPr/>
            <p:nvPr/>
          </p:nvSpPr>
          <p:spPr>
            <a:xfrm>
              <a:off x="35779" y="35779"/>
              <a:ext cx="741242" cy="741242"/>
            </a:xfrm>
            <a:custGeom>
              <a:avLst/>
              <a:gdLst/>
              <a:ahLst/>
              <a:cxnLst/>
              <a:rect l="l" t="t" r="r" b="b"/>
              <a:pathLst>
                <a:path w="741242" h="741242">
                  <a:moveTo>
                    <a:pt x="450536" y="44136"/>
                  </a:moveTo>
                  <a:lnTo>
                    <a:pt x="697106" y="290706"/>
                  </a:lnTo>
                  <a:cubicBezTo>
                    <a:pt x="741242" y="334842"/>
                    <a:pt x="741242" y="406400"/>
                    <a:pt x="697106" y="450536"/>
                  </a:cubicBezTo>
                  <a:lnTo>
                    <a:pt x="450536" y="697106"/>
                  </a:lnTo>
                  <a:cubicBezTo>
                    <a:pt x="406400" y="741242"/>
                    <a:pt x="334842" y="741242"/>
                    <a:pt x="290706" y="697106"/>
                  </a:cubicBezTo>
                  <a:lnTo>
                    <a:pt x="44136" y="450536"/>
                  </a:lnTo>
                  <a:cubicBezTo>
                    <a:pt x="0" y="406400"/>
                    <a:pt x="0" y="334842"/>
                    <a:pt x="44136" y="290706"/>
                  </a:cubicBezTo>
                  <a:lnTo>
                    <a:pt x="290706" y="44136"/>
                  </a:lnTo>
                  <a:cubicBezTo>
                    <a:pt x="334842" y="0"/>
                    <a:pt x="406400" y="0"/>
                    <a:pt x="450536" y="44136"/>
                  </a:cubicBezTo>
                  <a:close/>
                </a:path>
              </a:pathLst>
            </a:custGeom>
            <a:solidFill>
              <a:srgbClr val="3C6082"/>
            </a:solidFill>
          </p:spPr>
        </p:sp>
        <p:sp>
          <p:nvSpPr>
            <p:cNvPr id="12" name="TextBox 14">
              <a:extLst>
                <a:ext uri="{FF2B5EF4-FFF2-40B4-BE49-F238E27FC236}">
                  <a16:creationId xmlns:a16="http://schemas.microsoft.com/office/drawing/2014/main" id="{738D24B4-59A0-45A6-A4B7-31F16E56C16A}"/>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grpSp>
        <p:nvGrpSpPr>
          <p:cNvPr id="13" name="Group 3">
            <a:extLst>
              <a:ext uri="{FF2B5EF4-FFF2-40B4-BE49-F238E27FC236}">
                <a16:creationId xmlns:a16="http://schemas.microsoft.com/office/drawing/2014/main" id="{9B6E383B-6579-419B-9810-0ABCA303A90D}"/>
              </a:ext>
            </a:extLst>
          </p:cNvPr>
          <p:cNvGrpSpPr/>
          <p:nvPr userDrawn="1"/>
        </p:nvGrpSpPr>
        <p:grpSpPr>
          <a:xfrm>
            <a:off x="6188736" y="777247"/>
            <a:ext cx="13122280" cy="9786953"/>
            <a:chOff x="0" y="0"/>
            <a:chExt cx="812800" cy="832771"/>
          </a:xfrm>
        </p:grpSpPr>
        <p:sp>
          <p:nvSpPr>
            <p:cNvPr id="14" name="Freeform 4">
              <a:extLst>
                <a:ext uri="{FF2B5EF4-FFF2-40B4-BE49-F238E27FC236}">
                  <a16:creationId xmlns:a16="http://schemas.microsoft.com/office/drawing/2014/main" id="{8ADEB964-3C3C-49AE-ABF6-B254F0BA9944}"/>
                </a:ext>
              </a:extLst>
            </p:cNvPr>
            <p:cNvSpPr/>
            <p:nvPr/>
          </p:nvSpPr>
          <p:spPr>
            <a:xfrm>
              <a:off x="14321" y="19465"/>
              <a:ext cx="784157" cy="793841"/>
            </a:xfrm>
            <a:custGeom>
              <a:avLst/>
              <a:gdLst/>
              <a:ahLst/>
              <a:cxnLst/>
              <a:rect l="l" t="t" r="r" b="b"/>
              <a:pathLst>
                <a:path w="784157" h="793841">
                  <a:moveTo>
                    <a:pt x="424347" y="13596"/>
                  </a:moveTo>
                  <a:lnTo>
                    <a:pt x="766211" y="363860"/>
                  </a:lnTo>
                  <a:cubicBezTo>
                    <a:pt x="784158" y="382247"/>
                    <a:pt x="784158" y="411594"/>
                    <a:pt x="766211" y="429981"/>
                  </a:cubicBezTo>
                  <a:lnTo>
                    <a:pt x="424347" y="780246"/>
                  </a:lnTo>
                  <a:cubicBezTo>
                    <a:pt x="415862" y="788939"/>
                    <a:pt x="404227" y="793841"/>
                    <a:pt x="392079" y="793841"/>
                  </a:cubicBezTo>
                  <a:cubicBezTo>
                    <a:pt x="379931" y="793841"/>
                    <a:pt x="368297" y="788939"/>
                    <a:pt x="359811" y="780246"/>
                  </a:cubicBezTo>
                  <a:lnTo>
                    <a:pt x="17947" y="429981"/>
                  </a:lnTo>
                  <a:cubicBezTo>
                    <a:pt x="0" y="411594"/>
                    <a:pt x="0" y="382247"/>
                    <a:pt x="17947" y="363860"/>
                  </a:cubicBezTo>
                  <a:lnTo>
                    <a:pt x="359811" y="13596"/>
                  </a:lnTo>
                  <a:cubicBezTo>
                    <a:pt x="368297" y="4902"/>
                    <a:pt x="379931" y="0"/>
                    <a:pt x="392079" y="0"/>
                  </a:cubicBezTo>
                  <a:cubicBezTo>
                    <a:pt x="404227" y="0"/>
                    <a:pt x="415862" y="4902"/>
                    <a:pt x="424347" y="13596"/>
                  </a:cubicBezTo>
                  <a:close/>
                </a:path>
              </a:pathLst>
            </a:custGeom>
            <a:solidFill>
              <a:srgbClr val="A6A6A6"/>
            </a:solidFill>
            <a:ln w="12700">
              <a:noFill/>
            </a:ln>
          </p:spPr>
        </p:sp>
      </p:grpSp>
      <p:grpSp>
        <p:nvGrpSpPr>
          <p:cNvPr id="15" name="Group 5">
            <a:extLst>
              <a:ext uri="{FF2B5EF4-FFF2-40B4-BE49-F238E27FC236}">
                <a16:creationId xmlns:a16="http://schemas.microsoft.com/office/drawing/2014/main" id="{51A206AF-56B1-4ACE-821E-75B46950AAF1}"/>
              </a:ext>
            </a:extLst>
          </p:cNvPr>
          <p:cNvGrpSpPr/>
          <p:nvPr userDrawn="1"/>
        </p:nvGrpSpPr>
        <p:grpSpPr>
          <a:xfrm>
            <a:off x="-529990" y="5939870"/>
            <a:ext cx="11975771" cy="8717656"/>
            <a:chOff x="0" y="0"/>
            <a:chExt cx="812800" cy="812800"/>
          </a:xfrm>
        </p:grpSpPr>
        <p:sp>
          <p:nvSpPr>
            <p:cNvPr id="16" name="Freeform 6">
              <a:extLst>
                <a:ext uri="{FF2B5EF4-FFF2-40B4-BE49-F238E27FC236}">
                  <a16:creationId xmlns:a16="http://schemas.microsoft.com/office/drawing/2014/main" id="{466EBD49-A1AD-410E-BFBE-11552B464710}"/>
                </a:ext>
              </a:extLst>
            </p:cNvPr>
            <p:cNvSpPr/>
            <p:nvPr/>
          </p:nvSpPr>
          <p:spPr>
            <a:xfrm>
              <a:off x="28692" y="28692"/>
              <a:ext cx="755415" cy="755415"/>
            </a:xfrm>
            <a:custGeom>
              <a:avLst/>
              <a:gdLst/>
              <a:ahLst/>
              <a:cxnLst/>
              <a:rect l="l" t="t" r="r" b="b"/>
              <a:pathLst>
                <a:path w="755415" h="755415">
                  <a:moveTo>
                    <a:pt x="426689" y="20289"/>
                  </a:moveTo>
                  <a:lnTo>
                    <a:pt x="735127" y="328727"/>
                  </a:lnTo>
                  <a:cubicBezTo>
                    <a:pt x="748118" y="341717"/>
                    <a:pt x="755416" y="359337"/>
                    <a:pt x="755416" y="377708"/>
                  </a:cubicBezTo>
                  <a:cubicBezTo>
                    <a:pt x="755416" y="396079"/>
                    <a:pt x="748118" y="413698"/>
                    <a:pt x="735127" y="426689"/>
                  </a:cubicBezTo>
                  <a:lnTo>
                    <a:pt x="426689" y="735127"/>
                  </a:lnTo>
                  <a:cubicBezTo>
                    <a:pt x="413698" y="748118"/>
                    <a:pt x="396079" y="755416"/>
                    <a:pt x="377708" y="755416"/>
                  </a:cubicBezTo>
                  <a:cubicBezTo>
                    <a:pt x="359337" y="755416"/>
                    <a:pt x="341717" y="748118"/>
                    <a:pt x="328727" y="735127"/>
                  </a:cubicBezTo>
                  <a:lnTo>
                    <a:pt x="20289" y="426689"/>
                  </a:lnTo>
                  <a:cubicBezTo>
                    <a:pt x="7299" y="413698"/>
                    <a:pt x="0" y="396079"/>
                    <a:pt x="0" y="377708"/>
                  </a:cubicBezTo>
                  <a:cubicBezTo>
                    <a:pt x="0" y="359337"/>
                    <a:pt x="7299" y="341717"/>
                    <a:pt x="20289" y="328727"/>
                  </a:cubicBezTo>
                  <a:lnTo>
                    <a:pt x="328727" y="20289"/>
                  </a:lnTo>
                  <a:cubicBezTo>
                    <a:pt x="341717" y="7299"/>
                    <a:pt x="359337" y="0"/>
                    <a:pt x="377708" y="0"/>
                  </a:cubicBezTo>
                  <a:cubicBezTo>
                    <a:pt x="396079" y="0"/>
                    <a:pt x="413698" y="7299"/>
                    <a:pt x="426689" y="20289"/>
                  </a:cubicBezTo>
                  <a:close/>
                </a:path>
              </a:pathLst>
            </a:custGeom>
            <a:solidFill>
              <a:srgbClr val="01305D"/>
            </a:solidFill>
          </p:spPr>
        </p:sp>
        <p:sp>
          <p:nvSpPr>
            <p:cNvPr id="17" name="TextBox 7">
              <a:extLst>
                <a:ext uri="{FF2B5EF4-FFF2-40B4-BE49-F238E27FC236}">
                  <a16:creationId xmlns:a16="http://schemas.microsoft.com/office/drawing/2014/main" id="{8EFCCBB5-0DCE-4376-95EF-BE409376E833}"/>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grpSp>
        <p:nvGrpSpPr>
          <p:cNvPr id="18" name="Group 21">
            <a:extLst>
              <a:ext uri="{FF2B5EF4-FFF2-40B4-BE49-F238E27FC236}">
                <a16:creationId xmlns:a16="http://schemas.microsoft.com/office/drawing/2014/main" id="{8E264BCE-BC8F-454D-B350-FFCFC6D8C669}"/>
              </a:ext>
            </a:extLst>
          </p:cNvPr>
          <p:cNvGrpSpPr/>
          <p:nvPr userDrawn="1"/>
        </p:nvGrpSpPr>
        <p:grpSpPr>
          <a:xfrm>
            <a:off x="0" y="0"/>
            <a:ext cx="13817600" cy="7772400"/>
            <a:chOff x="0" y="0"/>
            <a:chExt cx="3506196" cy="2709333"/>
          </a:xfrm>
        </p:grpSpPr>
        <p:sp>
          <p:nvSpPr>
            <p:cNvPr id="19" name="Freeform 22">
              <a:extLst>
                <a:ext uri="{FF2B5EF4-FFF2-40B4-BE49-F238E27FC236}">
                  <a16:creationId xmlns:a16="http://schemas.microsoft.com/office/drawing/2014/main" id="{C8DB16AE-5445-46EB-BD35-7E3A02BD4D63}"/>
                </a:ext>
              </a:extLst>
            </p:cNvPr>
            <p:cNvSpPr/>
            <p:nvPr/>
          </p:nvSpPr>
          <p:spPr>
            <a:xfrm>
              <a:off x="0" y="0"/>
              <a:ext cx="3506196" cy="2709333"/>
            </a:xfrm>
            <a:custGeom>
              <a:avLst/>
              <a:gdLst/>
              <a:ahLst/>
              <a:cxnLst/>
              <a:rect l="l" t="t" r="r" b="b"/>
              <a:pathLst>
                <a:path w="3506196" h="2709333">
                  <a:moveTo>
                    <a:pt x="0" y="0"/>
                  </a:moveTo>
                  <a:lnTo>
                    <a:pt x="3506196" y="0"/>
                  </a:lnTo>
                  <a:lnTo>
                    <a:pt x="3506196" y="2709333"/>
                  </a:lnTo>
                  <a:lnTo>
                    <a:pt x="0" y="2709333"/>
                  </a:lnTo>
                  <a:close/>
                </a:path>
              </a:pathLst>
            </a:custGeom>
            <a:solidFill>
              <a:srgbClr val="F4F4F4">
                <a:alpha val="90980"/>
              </a:srgbClr>
            </a:solidFill>
          </p:spPr>
        </p:sp>
        <p:sp>
          <p:nvSpPr>
            <p:cNvPr id="20" name="TextBox 23">
              <a:extLst>
                <a:ext uri="{FF2B5EF4-FFF2-40B4-BE49-F238E27FC236}">
                  <a16:creationId xmlns:a16="http://schemas.microsoft.com/office/drawing/2014/main" id="{AE97B076-8FD9-41C3-9D4A-B6FCE7D61D70}"/>
                </a:ext>
              </a:extLst>
            </p:cNvPr>
            <p:cNvSpPr txBox="1"/>
            <p:nvPr/>
          </p:nvSpPr>
          <p:spPr>
            <a:xfrm>
              <a:off x="0" y="-28575"/>
              <a:ext cx="3506196" cy="2737908"/>
            </a:xfrm>
            <a:prstGeom prst="rect">
              <a:avLst/>
            </a:prstGeom>
          </p:spPr>
          <p:txBody>
            <a:bodyPr lIns="50800" tIns="50800" rIns="50800" bIns="50800" rtlCol="0" anchor="ctr"/>
            <a:lstStyle/>
            <a:p>
              <a:pPr algn="ctr">
                <a:lnSpc>
                  <a:spcPts val="2100"/>
                </a:lnSpc>
              </a:pPr>
              <a:endParaRPr sz="1800" dirty="0"/>
            </a:p>
          </p:txBody>
        </p:sp>
      </p:grpSp>
      <p:sp>
        <p:nvSpPr>
          <p:cNvPr id="28" name="Title 1">
            <a:extLst>
              <a:ext uri="{FF2B5EF4-FFF2-40B4-BE49-F238E27FC236}">
                <a16:creationId xmlns:a16="http://schemas.microsoft.com/office/drawing/2014/main" id="{468403EA-F545-4CAC-82DA-2B04FA834FF2}"/>
              </a:ext>
            </a:extLst>
          </p:cNvPr>
          <p:cNvSpPr>
            <a:spLocks noGrp="1"/>
          </p:cNvSpPr>
          <p:nvPr>
            <p:ph type="ctrTitle"/>
          </p:nvPr>
        </p:nvSpPr>
        <p:spPr>
          <a:xfrm>
            <a:off x="0" y="-366738"/>
            <a:ext cx="13817600" cy="1539736"/>
          </a:xfrm>
        </p:spPr>
        <p:txBody>
          <a:bodyPr anchor="b">
            <a:noAutofit/>
          </a:bodyPr>
          <a:lstStyle>
            <a:lvl1pPr algn="ctr">
              <a:defRPr sz="5400">
                <a:solidFill>
                  <a:srgbClr val="01264B"/>
                </a:solidFill>
                <a:latin typeface="Aharoni" panose="02010803020104030203" pitchFamily="2" charset="-79"/>
                <a:cs typeface="Aharoni" panose="02010803020104030203" pitchFamily="2" charset="-79"/>
              </a:defRPr>
            </a:lvl1pPr>
          </a:lstStyle>
          <a:p>
            <a:r>
              <a:rPr lang="en-US"/>
              <a:t>Click to edit Master title style</a:t>
            </a:r>
          </a:p>
        </p:txBody>
      </p:sp>
      <p:sp>
        <p:nvSpPr>
          <p:cNvPr id="30" name="Content Placeholder 29">
            <a:extLst>
              <a:ext uri="{FF2B5EF4-FFF2-40B4-BE49-F238E27FC236}">
                <a16:creationId xmlns:a16="http://schemas.microsoft.com/office/drawing/2014/main" id="{1082B2E7-95F4-4736-ABD4-433619C8B44B}"/>
              </a:ext>
            </a:extLst>
          </p:cNvPr>
          <p:cNvSpPr>
            <a:spLocks noGrp="1"/>
          </p:cNvSpPr>
          <p:nvPr>
            <p:ph sz="quarter" idx="10"/>
          </p:nvPr>
        </p:nvSpPr>
        <p:spPr>
          <a:xfrm>
            <a:off x="375101" y="1354145"/>
            <a:ext cx="13012883" cy="6180137"/>
          </a:xfrm>
        </p:spPr>
        <p:txBody>
          <a:bodyPr/>
          <a:lstStyle>
            <a:lvl1pPr>
              <a:defRPr>
                <a:solidFill>
                  <a:srgbClr val="01264B"/>
                </a:solidFill>
                <a:latin typeface="Lato" panose="020F0502020204030203" pitchFamily="34" charset="0"/>
              </a:defRPr>
            </a:lvl1pPr>
            <a:lvl2pPr>
              <a:defRPr>
                <a:solidFill>
                  <a:srgbClr val="01264B"/>
                </a:solidFill>
                <a:latin typeface="Lato" panose="020F0502020204030203" pitchFamily="34" charset="0"/>
              </a:defRPr>
            </a:lvl2pPr>
            <a:lvl3pPr>
              <a:defRPr>
                <a:solidFill>
                  <a:srgbClr val="01264B"/>
                </a:solidFill>
                <a:latin typeface="Lato" panose="020F0502020204030203" pitchFamily="34" charset="0"/>
              </a:defRPr>
            </a:lvl3pPr>
            <a:lvl4pPr>
              <a:defRPr>
                <a:solidFill>
                  <a:srgbClr val="01264B"/>
                </a:solidFill>
                <a:latin typeface="Lato" panose="020F0502020204030203" pitchFamily="34" charset="0"/>
              </a:defRPr>
            </a:lvl4pPr>
            <a:lvl5pPr>
              <a:defRPr>
                <a:solidFill>
                  <a:srgbClr val="01264B"/>
                </a:solidFill>
                <a:latin typeface="Lato" panose="020F05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5952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bg>
      <p:bgPr>
        <a:solidFill>
          <a:srgbClr val="F2F2F2"/>
        </a:solidFill>
        <a:effectLst/>
      </p:bgPr>
    </p:bg>
    <p:spTree>
      <p:nvGrpSpPr>
        <p:cNvPr id="1" name=""/>
        <p:cNvGrpSpPr/>
        <p:nvPr/>
      </p:nvGrpSpPr>
      <p:grpSpPr>
        <a:xfrm>
          <a:off x="0" y="0"/>
          <a:ext cx="0" cy="0"/>
          <a:chOff x="0" y="0"/>
          <a:chExt cx="0" cy="0"/>
        </a:xfrm>
      </p:grpSpPr>
      <p:sp>
        <p:nvSpPr>
          <p:cNvPr id="48" name="Freeform: Shape 47">
            <a:extLst>
              <a:ext uri="{FF2B5EF4-FFF2-40B4-BE49-F238E27FC236}">
                <a16:creationId xmlns:a16="http://schemas.microsoft.com/office/drawing/2014/main" id="{847C4740-64B8-4C1B-B287-DEB8A2D29EC9}"/>
              </a:ext>
            </a:extLst>
          </p:cNvPr>
          <p:cNvSpPr/>
          <p:nvPr userDrawn="1"/>
        </p:nvSpPr>
        <p:spPr>
          <a:xfrm>
            <a:off x="3" y="-2526"/>
            <a:ext cx="11409988" cy="7789181"/>
          </a:xfrm>
          <a:custGeom>
            <a:avLst/>
            <a:gdLst>
              <a:gd name="connsiteX0" fmla="*/ 0 w 8305800"/>
              <a:gd name="connsiteY0" fmla="*/ 0 h 7789181"/>
              <a:gd name="connsiteX1" fmla="*/ 7502380 w 8305800"/>
              <a:gd name="connsiteY1" fmla="*/ 0 h 7789181"/>
              <a:gd name="connsiteX2" fmla="*/ 8081569 w 8305800"/>
              <a:gd name="connsiteY2" fmla="*/ 581140 h 7789181"/>
              <a:gd name="connsiteX3" fmla="*/ 8081569 w 8305800"/>
              <a:gd name="connsiteY3" fmla="*/ 1667492 h 7789181"/>
              <a:gd name="connsiteX4" fmla="*/ 1980430 w 8305800"/>
              <a:gd name="connsiteY4" fmla="*/ 7789181 h 7789181"/>
              <a:gd name="connsiteX5" fmla="*/ 0 w 8305800"/>
              <a:gd name="connsiteY5" fmla="*/ 7789181 h 77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05800" h="7789181">
                <a:moveTo>
                  <a:pt x="0" y="0"/>
                </a:moveTo>
                <a:lnTo>
                  <a:pt x="7502380" y="0"/>
                </a:lnTo>
                <a:lnTo>
                  <a:pt x="8081569" y="581140"/>
                </a:lnTo>
                <a:cubicBezTo>
                  <a:pt x="8380544" y="881124"/>
                  <a:pt x="8380544" y="1367510"/>
                  <a:pt x="8081569" y="1667492"/>
                </a:cubicBezTo>
                <a:lnTo>
                  <a:pt x="1980430" y="7789181"/>
                </a:lnTo>
                <a:lnTo>
                  <a:pt x="0" y="7789181"/>
                </a:lnTo>
                <a:close/>
              </a:path>
            </a:pathLst>
          </a:custGeom>
          <a:solidFill>
            <a:schemeClr val="bg1"/>
          </a:solidFill>
          <a:effectLst/>
        </p:spPr>
      </p:sp>
      <p:grpSp>
        <p:nvGrpSpPr>
          <p:cNvPr id="7" name="Group 16">
            <a:extLst>
              <a:ext uri="{FF2B5EF4-FFF2-40B4-BE49-F238E27FC236}">
                <a16:creationId xmlns:a16="http://schemas.microsoft.com/office/drawing/2014/main" id="{FF1A4252-3AA2-47A0-95A1-2872CD67ADE9}"/>
              </a:ext>
            </a:extLst>
          </p:cNvPr>
          <p:cNvGrpSpPr/>
          <p:nvPr userDrawn="1"/>
        </p:nvGrpSpPr>
        <p:grpSpPr>
          <a:xfrm>
            <a:off x="-1552167" y="317945"/>
            <a:ext cx="10337576" cy="336887"/>
            <a:chOff x="0" y="0"/>
            <a:chExt cx="2623145" cy="117434"/>
          </a:xfrm>
        </p:grpSpPr>
        <p:sp>
          <p:nvSpPr>
            <p:cNvPr id="8" name="Freeform 17">
              <a:extLst>
                <a:ext uri="{FF2B5EF4-FFF2-40B4-BE49-F238E27FC236}">
                  <a16:creationId xmlns:a16="http://schemas.microsoft.com/office/drawing/2014/main" id="{DE7C935F-2728-485E-945F-2C70190DD089}"/>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9" name="TextBox 18">
              <a:extLst>
                <a:ext uri="{FF2B5EF4-FFF2-40B4-BE49-F238E27FC236}">
                  <a16:creationId xmlns:a16="http://schemas.microsoft.com/office/drawing/2014/main" id="{E8DB590A-7D5B-482C-A6E0-82BCDDE5144B}"/>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grpSp>
        <p:nvGrpSpPr>
          <p:cNvPr id="10" name="Group 13">
            <a:extLst>
              <a:ext uri="{FF2B5EF4-FFF2-40B4-BE49-F238E27FC236}">
                <a16:creationId xmlns:a16="http://schemas.microsoft.com/office/drawing/2014/main" id="{4442681B-63EA-4E8A-A1E7-554F33D7D480}"/>
              </a:ext>
            </a:extLst>
          </p:cNvPr>
          <p:cNvGrpSpPr/>
          <p:nvPr userDrawn="1"/>
        </p:nvGrpSpPr>
        <p:grpSpPr>
          <a:xfrm rot="-5121483">
            <a:off x="6116588" y="-5697111"/>
            <a:ext cx="4737448" cy="9443405"/>
            <a:chOff x="0" y="0"/>
            <a:chExt cx="973578" cy="1412705"/>
          </a:xfrm>
        </p:grpSpPr>
        <p:sp>
          <p:nvSpPr>
            <p:cNvPr id="11" name="Freeform 14">
              <a:extLst>
                <a:ext uri="{FF2B5EF4-FFF2-40B4-BE49-F238E27FC236}">
                  <a16:creationId xmlns:a16="http://schemas.microsoft.com/office/drawing/2014/main" id="{7B3A0973-4254-46C8-8478-A05845ED90D8}"/>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txBody>
            <a:bodyPr/>
            <a:lstStyle/>
            <a:p>
              <a:endParaRPr lang="en-US" sz="1800" dirty="0"/>
            </a:p>
          </p:txBody>
        </p:sp>
        <p:sp>
          <p:nvSpPr>
            <p:cNvPr id="12" name="TextBox 15">
              <a:extLst>
                <a:ext uri="{FF2B5EF4-FFF2-40B4-BE49-F238E27FC236}">
                  <a16:creationId xmlns:a16="http://schemas.microsoft.com/office/drawing/2014/main" id="{22954F59-4369-4E17-A8CF-35A7769E0571}"/>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1800" dirty="0"/>
            </a:p>
          </p:txBody>
        </p:sp>
      </p:grpSp>
      <p:sp>
        <p:nvSpPr>
          <p:cNvPr id="17" name="Freeform: Shape 16">
            <a:extLst>
              <a:ext uri="{FF2B5EF4-FFF2-40B4-BE49-F238E27FC236}">
                <a16:creationId xmlns:a16="http://schemas.microsoft.com/office/drawing/2014/main" id="{F1ED706E-FB51-4180-928A-9ACC47E19057}"/>
              </a:ext>
            </a:extLst>
          </p:cNvPr>
          <p:cNvSpPr/>
          <p:nvPr userDrawn="1"/>
        </p:nvSpPr>
        <p:spPr>
          <a:xfrm>
            <a:off x="6642056" y="6693236"/>
            <a:ext cx="3496125" cy="1079164"/>
          </a:xfrm>
          <a:custGeom>
            <a:avLst/>
            <a:gdLst>
              <a:gd name="connsiteX0" fmla="*/ 1272486 w 2544973"/>
              <a:gd name="connsiteY0" fmla="*/ 0 h 1079164"/>
              <a:gd name="connsiteX1" fmla="*/ 1602510 w 2544973"/>
              <a:gd name="connsiteY1" fmla="*/ 136702 h 1079164"/>
              <a:gd name="connsiteX2" fmla="*/ 2544973 w 2544973"/>
              <a:gd name="connsiteY2" fmla="*/ 1079164 h 1079164"/>
              <a:gd name="connsiteX3" fmla="*/ 0 w 2544973"/>
              <a:gd name="connsiteY3" fmla="*/ 1079164 h 1079164"/>
              <a:gd name="connsiteX4" fmla="*/ 942462 w 2544973"/>
              <a:gd name="connsiteY4" fmla="*/ 136702 h 1079164"/>
              <a:gd name="connsiteX5" fmla="*/ 1272486 w 2544973"/>
              <a:gd name="connsiteY5" fmla="*/ 0 h 1079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4973" h="1079164">
                <a:moveTo>
                  <a:pt x="1272486" y="0"/>
                </a:moveTo>
                <a:cubicBezTo>
                  <a:pt x="1391931" y="0"/>
                  <a:pt x="1511376" y="45568"/>
                  <a:pt x="1602510" y="136702"/>
                </a:cubicBezTo>
                <a:lnTo>
                  <a:pt x="2544973" y="1079164"/>
                </a:lnTo>
                <a:lnTo>
                  <a:pt x="0" y="1079164"/>
                </a:lnTo>
                <a:lnTo>
                  <a:pt x="942462" y="136702"/>
                </a:lnTo>
                <a:cubicBezTo>
                  <a:pt x="1033596" y="45568"/>
                  <a:pt x="1153041" y="0"/>
                  <a:pt x="1272486" y="0"/>
                </a:cubicBezTo>
                <a:close/>
              </a:path>
            </a:pathLst>
          </a:custGeom>
          <a:solidFill>
            <a:srgbClr val="01305D"/>
          </a:solidFill>
          <a:ln w="12700">
            <a:noFill/>
          </a:ln>
        </p:spPr>
        <p:txBody>
          <a:bodyPr wrap="square">
            <a:noAutofit/>
          </a:bodyPr>
          <a:lstStyle/>
          <a:p>
            <a:endParaRPr lang="en-US" sz="1800" dirty="0"/>
          </a:p>
        </p:txBody>
      </p:sp>
      <p:sp>
        <p:nvSpPr>
          <p:cNvPr id="28" name="Picture Placeholder 27">
            <a:extLst>
              <a:ext uri="{FF2B5EF4-FFF2-40B4-BE49-F238E27FC236}">
                <a16:creationId xmlns:a16="http://schemas.microsoft.com/office/drawing/2014/main" id="{C003D820-83B4-4568-8551-0FC4A13DB16C}"/>
              </a:ext>
              <a:ext uri="{C183D7F6-B498-43B3-948B-1728B52AA6E4}">
                <adec:decorative xmlns:adec="http://schemas.microsoft.com/office/drawing/2017/decorative" val="1"/>
              </a:ext>
            </a:extLst>
          </p:cNvPr>
          <p:cNvSpPr>
            <a:spLocks noGrp="1"/>
          </p:cNvSpPr>
          <p:nvPr>
            <p:ph type="pic" sz="quarter" idx="10"/>
          </p:nvPr>
        </p:nvSpPr>
        <p:spPr>
          <a:xfrm>
            <a:off x="8650492" y="1421622"/>
            <a:ext cx="5143145" cy="6365032"/>
          </a:xfrm>
          <a:custGeom>
            <a:avLst/>
            <a:gdLst>
              <a:gd name="connsiteX0" fmla="*/ 3479857 w 3743907"/>
              <a:gd name="connsiteY0" fmla="*/ 0 h 6365032"/>
              <a:gd name="connsiteX1" fmla="*/ 3662657 w 3743907"/>
              <a:gd name="connsiteY1" fmla="*/ 35569 h 6365032"/>
              <a:gd name="connsiteX2" fmla="*/ 3743907 w 3743907"/>
              <a:gd name="connsiteY2" fmla="*/ 78325 h 6365032"/>
              <a:gd name="connsiteX3" fmla="*/ 3743907 w 3743907"/>
              <a:gd name="connsiteY3" fmla="*/ 6365032 h 6365032"/>
              <a:gd name="connsiteX4" fmla="*/ 2683959 w 3743907"/>
              <a:gd name="connsiteY4" fmla="*/ 6365032 h 6365032"/>
              <a:gd name="connsiteX5" fmla="*/ 142280 w 3743907"/>
              <a:gd name="connsiteY5" fmla="*/ 3823354 h 6365032"/>
              <a:gd name="connsiteX6" fmla="*/ 142280 w 3743907"/>
              <a:gd name="connsiteY6" fmla="*/ 3136359 h 6365032"/>
              <a:gd name="connsiteX7" fmla="*/ 3136360 w 3743907"/>
              <a:gd name="connsiteY7" fmla="*/ 142279 h 6365032"/>
              <a:gd name="connsiteX8" fmla="*/ 3479857 w 3743907"/>
              <a:gd name="connsiteY8" fmla="*/ 0 h 636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43907" h="6365032">
                <a:moveTo>
                  <a:pt x="3479857" y="0"/>
                </a:moveTo>
                <a:cubicBezTo>
                  <a:pt x="3542018" y="0"/>
                  <a:pt x="3604179" y="11856"/>
                  <a:pt x="3662657" y="35569"/>
                </a:cubicBezTo>
                <a:lnTo>
                  <a:pt x="3743907" y="78325"/>
                </a:lnTo>
                <a:lnTo>
                  <a:pt x="3743907" y="6365032"/>
                </a:lnTo>
                <a:lnTo>
                  <a:pt x="2683959" y="6365032"/>
                </a:lnTo>
                <a:lnTo>
                  <a:pt x="142280" y="3823354"/>
                </a:lnTo>
                <a:cubicBezTo>
                  <a:pt x="-47426" y="3633648"/>
                  <a:pt x="-47426" y="3326064"/>
                  <a:pt x="142280" y="3136359"/>
                </a:cubicBezTo>
                <a:lnTo>
                  <a:pt x="3136360" y="142279"/>
                </a:lnTo>
                <a:cubicBezTo>
                  <a:pt x="3231213" y="47426"/>
                  <a:pt x="3355535" y="0"/>
                  <a:pt x="3479857" y="0"/>
                </a:cubicBezTo>
                <a:close/>
              </a:path>
            </a:pathLst>
          </a:custGeom>
          <a:effectLst>
            <a:outerShdw blurRad="50800" dist="38100" dir="10800000" algn="r" rotWithShape="0">
              <a:prstClr val="black">
                <a:alpha val="40000"/>
              </a:prstClr>
            </a:outerShdw>
          </a:effectLst>
        </p:spPr>
        <p:txBody>
          <a:bodyPr wrap="square">
            <a:noAutofit/>
          </a:bodyPr>
          <a:lstStyle/>
          <a:p>
            <a:endParaRPr lang="en-US" dirty="0"/>
          </a:p>
        </p:txBody>
      </p:sp>
      <p:sp>
        <p:nvSpPr>
          <p:cNvPr id="49" name="Title 1">
            <a:extLst>
              <a:ext uri="{FF2B5EF4-FFF2-40B4-BE49-F238E27FC236}">
                <a16:creationId xmlns:a16="http://schemas.microsoft.com/office/drawing/2014/main" id="{F85B60E8-3446-4924-8157-122579DADBF0}"/>
              </a:ext>
            </a:extLst>
          </p:cNvPr>
          <p:cNvSpPr>
            <a:spLocks noGrp="1"/>
          </p:cNvSpPr>
          <p:nvPr>
            <p:ph type="ctrTitle"/>
          </p:nvPr>
        </p:nvSpPr>
        <p:spPr>
          <a:xfrm>
            <a:off x="609164" y="525380"/>
            <a:ext cx="10970205" cy="1539736"/>
          </a:xfrm>
        </p:spPr>
        <p:txBody>
          <a:bodyPr anchor="b">
            <a:normAutofit/>
          </a:bodyPr>
          <a:lstStyle>
            <a:lvl1pPr algn="l">
              <a:defRPr sz="60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50" name="Subtitle 2">
            <a:extLst>
              <a:ext uri="{FF2B5EF4-FFF2-40B4-BE49-F238E27FC236}">
                <a16:creationId xmlns:a16="http://schemas.microsoft.com/office/drawing/2014/main" id="{3543318B-BC26-405A-B3B8-A690CF4311D3}"/>
              </a:ext>
            </a:extLst>
          </p:cNvPr>
          <p:cNvSpPr>
            <a:spLocks noGrp="1"/>
          </p:cNvSpPr>
          <p:nvPr>
            <p:ph type="subTitle" idx="1"/>
          </p:nvPr>
        </p:nvSpPr>
        <p:spPr>
          <a:xfrm>
            <a:off x="609165" y="2338569"/>
            <a:ext cx="8041323" cy="4762694"/>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Tree>
    <p:extLst>
      <p:ext uri="{BB962C8B-B14F-4D97-AF65-F5344CB8AC3E}">
        <p14:creationId xmlns:p14="http://schemas.microsoft.com/office/powerpoint/2010/main" val="28680688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omparison">
    <p:bg>
      <p:bgPr>
        <a:solidFill>
          <a:srgbClr val="F2F2F2"/>
        </a:solidFill>
        <a:effectLst/>
      </p:bgPr>
    </p:bg>
    <p:spTree>
      <p:nvGrpSpPr>
        <p:cNvPr id="1" name=""/>
        <p:cNvGrpSpPr/>
        <p:nvPr/>
      </p:nvGrpSpPr>
      <p:grpSpPr>
        <a:xfrm>
          <a:off x="0" y="0"/>
          <a:ext cx="0" cy="0"/>
          <a:chOff x="0" y="0"/>
          <a:chExt cx="0" cy="0"/>
        </a:xfrm>
      </p:grpSpPr>
      <p:grpSp>
        <p:nvGrpSpPr>
          <p:cNvPr id="10" name="Group 21">
            <a:extLst>
              <a:ext uri="{FF2B5EF4-FFF2-40B4-BE49-F238E27FC236}">
                <a16:creationId xmlns:a16="http://schemas.microsoft.com/office/drawing/2014/main" id="{7924B338-F6C4-45DB-91E3-5262540D0999}"/>
              </a:ext>
            </a:extLst>
          </p:cNvPr>
          <p:cNvGrpSpPr/>
          <p:nvPr userDrawn="1"/>
        </p:nvGrpSpPr>
        <p:grpSpPr>
          <a:xfrm>
            <a:off x="8648812" y="1022764"/>
            <a:ext cx="10337576" cy="336887"/>
            <a:chOff x="0" y="0"/>
            <a:chExt cx="2623145" cy="117434"/>
          </a:xfrm>
        </p:grpSpPr>
        <p:sp>
          <p:nvSpPr>
            <p:cNvPr id="11" name="Freeform 22">
              <a:extLst>
                <a:ext uri="{FF2B5EF4-FFF2-40B4-BE49-F238E27FC236}">
                  <a16:creationId xmlns:a16="http://schemas.microsoft.com/office/drawing/2014/main" id="{9C254C90-879A-49E7-AE61-F9F56FEF178F}"/>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12" name="TextBox 23">
              <a:extLst>
                <a:ext uri="{FF2B5EF4-FFF2-40B4-BE49-F238E27FC236}">
                  <a16:creationId xmlns:a16="http://schemas.microsoft.com/office/drawing/2014/main" id="{475E1123-BF1C-41D1-AB56-3895995869C6}"/>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sp>
        <p:nvSpPr>
          <p:cNvPr id="22" name="Freeform: Shape 21">
            <a:extLst>
              <a:ext uri="{FF2B5EF4-FFF2-40B4-BE49-F238E27FC236}">
                <a16:creationId xmlns:a16="http://schemas.microsoft.com/office/drawing/2014/main" id="{1327E14C-43B9-4A6E-8B4E-5E8BB62072B5}"/>
              </a:ext>
            </a:extLst>
          </p:cNvPr>
          <p:cNvSpPr/>
          <p:nvPr userDrawn="1"/>
        </p:nvSpPr>
        <p:spPr>
          <a:xfrm>
            <a:off x="1" y="0"/>
            <a:ext cx="7438123" cy="3075564"/>
          </a:xfrm>
          <a:custGeom>
            <a:avLst/>
            <a:gdLst>
              <a:gd name="connsiteX0" fmla="*/ 0 w 5414516"/>
              <a:gd name="connsiteY0" fmla="*/ 0 h 3075564"/>
              <a:gd name="connsiteX1" fmla="*/ 5414516 w 5414516"/>
              <a:gd name="connsiteY1" fmla="*/ 0 h 3075564"/>
              <a:gd name="connsiteX2" fmla="*/ 5409048 w 5414516"/>
              <a:gd name="connsiteY2" fmla="*/ 57052 h 3075564"/>
              <a:gd name="connsiteX3" fmla="*/ 5280891 w 5414516"/>
              <a:gd name="connsiteY3" fmla="*/ 297935 h 3075564"/>
              <a:gd name="connsiteX4" fmla="*/ 2639963 w 5414516"/>
              <a:gd name="connsiteY4" fmla="*/ 2938863 h 3075564"/>
              <a:gd name="connsiteX5" fmla="*/ 1979914 w 5414516"/>
              <a:gd name="connsiteY5" fmla="*/ 2938863 h 3075564"/>
              <a:gd name="connsiteX6" fmla="*/ 0 w 5414516"/>
              <a:gd name="connsiteY6" fmla="*/ 958948 h 307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4516" h="3075564">
                <a:moveTo>
                  <a:pt x="0" y="0"/>
                </a:moveTo>
                <a:lnTo>
                  <a:pt x="5414516" y="0"/>
                </a:lnTo>
                <a:lnTo>
                  <a:pt x="5409048" y="57052"/>
                </a:lnTo>
                <a:cubicBezTo>
                  <a:pt x="5391961" y="145309"/>
                  <a:pt x="5349241" y="229584"/>
                  <a:pt x="5280891" y="297935"/>
                </a:cubicBezTo>
                <a:lnTo>
                  <a:pt x="2639963" y="2938863"/>
                </a:lnTo>
                <a:cubicBezTo>
                  <a:pt x="2457695" y="3121131"/>
                  <a:pt x="2162183" y="3121131"/>
                  <a:pt x="1979914" y="2938863"/>
                </a:cubicBezTo>
                <a:lnTo>
                  <a:pt x="0" y="958948"/>
                </a:lnTo>
                <a:close/>
              </a:path>
            </a:pathLst>
          </a:custGeom>
          <a:solidFill>
            <a:schemeClr val="bg1">
              <a:lumMod val="85000"/>
            </a:schemeClr>
          </a:solidFill>
          <a:ln w="12700">
            <a:noFill/>
          </a:ln>
        </p:spPr>
      </p:sp>
      <p:sp>
        <p:nvSpPr>
          <p:cNvPr id="39" name="Freeform: Shape 38">
            <a:extLst>
              <a:ext uri="{FF2B5EF4-FFF2-40B4-BE49-F238E27FC236}">
                <a16:creationId xmlns:a16="http://schemas.microsoft.com/office/drawing/2014/main" id="{7591BACE-F371-4C77-B29F-DC01EA5A415C}"/>
              </a:ext>
            </a:extLst>
          </p:cNvPr>
          <p:cNvSpPr/>
          <p:nvPr userDrawn="1"/>
        </p:nvSpPr>
        <p:spPr>
          <a:xfrm>
            <a:off x="654241" y="1714500"/>
            <a:ext cx="6071371" cy="6057900"/>
          </a:xfrm>
          <a:custGeom>
            <a:avLst/>
            <a:gdLst>
              <a:gd name="connsiteX0" fmla="*/ 736615 w 4419600"/>
              <a:gd name="connsiteY0" fmla="*/ 0 h 6057900"/>
              <a:gd name="connsiteX1" fmla="*/ 3682985 w 4419600"/>
              <a:gd name="connsiteY1" fmla="*/ 0 h 6057900"/>
              <a:gd name="connsiteX2" fmla="*/ 4419600 w 4419600"/>
              <a:gd name="connsiteY2" fmla="*/ 736615 h 6057900"/>
              <a:gd name="connsiteX3" fmla="*/ 4419600 w 4419600"/>
              <a:gd name="connsiteY3" fmla="*/ 6057900 h 6057900"/>
              <a:gd name="connsiteX4" fmla="*/ 0 w 4419600"/>
              <a:gd name="connsiteY4" fmla="*/ 6057900 h 6057900"/>
              <a:gd name="connsiteX5" fmla="*/ 0 w 4419600"/>
              <a:gd name="connsiteY5" fmla="*/ 736615 h 6057900"/>
              <a:gd name="connsiteX6" fmla="*/ 736615 w 4419600"/>
              <a:gd name="connsiteY6" fmla="*/ 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600" h="6057900">
                <a:moveTo>
                  <a:pt x="736615" y="0"/>
                </a:moveTo>
                <a:lnTo>
                  <a:pt x="3682985" y="0"/>
                </a:lnTo>
                <a:cubicBezTo>
                  <a:pt x="4089806" y="0"/>
                  <a:pt x="4419600" y="329794"/>
                  <a:pt x="4419600" y="736615"/>
                </a:cubicBezTo>
                <a:lnTo>
                  <a:pt x="4419600" y="6057900"/>
                </a:lnTo>
                <a:lnTo>
                  <a:pt x="0" y="6057900"/>
                </a:lnTo>
                <a:lnTo>
                  <a:pt x="0" y="736615"/>
                </a:lnTo>
                <a:cubicBezTo>
                  <a:pt x="0" y="329794"/>
                  <a:pt x="329794" y="0"/>
                  <a:pt x="736615" y="0"/>
                </a:cubicBez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p>
        </p:txBody>
      </p:sp>
      <p:sp>
        <p:nvSpPr>
          <p:cNvPr id="41" name="Freeform: Shape 40">
            <a:extLst>
              <a:ext uri="{FF2B5EF4-FFF2-40B4-BE49-F238E27FC236}">
                <a16:creationId xmlns:a16="http://schemas.microsoft.com/office/drawing/2014/main" id="{5E514B9C-42C5-4097-87AD-03D59E464789}"/>
              </a:ext>
            </a:extLst>
          </p:cNvPr>
          <p:cNvSpPr/>
          <p:nvPr userDrawn="1"/>
        </p:nvSpPr>
        <p:spPr>
          <a:xfrm>
            <a:off x="7065817" y="1714500"/>
            <a:ext cx="6071371" cy="6057900"/>
          </a:xfrm>
          <a:custGeom>
            <a:avLst/>
            <a:gdLst>
              <a:gd name="connsiteX0" fmla="*/ 736615 w 4419600"/>
              <a:gd name="connsiteY0" fmla="*/ 0 h 6057900"/>
              <a:gd name="connsiteX1" fmla="*/ 3682985 w 4419600"/>
              <a:gd name="connsiteY1" fmla="*/ 0 h 6057900"/>
              <a:gd name="connsiteX2" fmla="*/ 4419600 w 4419600"/>
              <a:gd name="connsiteY2" fmla="*/ 736615 h 6057900"/>
              <a:gd name="connsiteX3" fmla="*/ 4419600 w 4419600"/>
              <a:gd name="connsiteY3" fmla="*/ 6057900 h 6057900"/>
              <a:gd name="connsiteX4" fmla="*/ 0 w 4419600"/>
              <a:gd name="connsiteY4" fmla="*/ 6057900 h 6057900"/>
              <a:gd name="connsiteX5" fmla="*/ 0 w 4419600"/>
              <a:gd name="connsiteY5" fmla="*/ 736615 h 6057900"/>
              <a:gd name="connsiteX6" fmla="*/ 736615 w 4419600"/>
              <a:gd name="connsiteY6" fmla="*/ 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600" h="6057900">
                <a:moveTo>
                  <a:pt x="736615" y="0"/>
                </a:moveTo>
                <a:lnTo>
                  <a:pt x="3682985" y="0"/>
                </a:lnTo>
                <a:cubicBezTo>
                  <a:pt x="4089806" y="0"/>
                  <a:pt x="4419600" y="329794"/>
                  <a:pt x="4419600" y="736615"/>
                </a:cubicBezTo>
                <a:lnTo>
                  <a:pt x="4419600" y="6057900"/>
                </a:lnTo>
                <a:lnTo>
                  <a:pt x="0" y="6057900"/>
                </a:lnTo>
                <a:lnTo>
                  <a:pt x="0" y="736615"/>
                </a:lnTo>
                <a:cubicBezTo>
                  <a:pt x="0" y="329794"/>
                  <a:pt x="329794" y="0"/>
                  <a:pt x="736615" y="0"/>
                </a:cubicBez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p>
        </p:txBody>
      </p:sp>
      <p:sp>
        <p:nvSpPr>
          <p:cNvPr id="44" name="Freeform: Shape 43">
            <a:extLst>
              <a:ext uri="{FF2B5EF4-FFF2-40B4-BE49-F238E27FC236}">
                <a16:creationId xmlns:a16="http://schemas.microsoft.com/office/drawing/2014/main" id="{E9B289CF-9B57-411E-B76E-E6E231789761}"/>
              </a:ext>
            </a:extLst>
          </p:cNvPr>
          <p:cNvSpPr/>
          <p:nvPr userDrawn="1"/>
        </p:nvSpPr>
        <p:spPr>
          <a:xfrm>
            <a:off x="3" y="6693236"/>
            <a:ext cx="1748063" cy="1079164"/>
          </a:xfrm>
          <a:custGeom>
            <a:avLst/>
            <a:gdLst>
              <a:gd name="connsiteX0" fmla="*/ 0 w 1272486"/>
              <a:gd name="connsiteY0" fmla="*/ 0 h 1079164"/>
              <a:gd name="connsiteX1" fmla="*/ 89140 w 1272486"/>
              <a:gd name="connsiteY1" fmla="*/ 8544 h 1079164"/>
              <a:gd name="connsiteX2" fmla="*/ 330023 w 1272486"/>
              <a:gd name="connsiteY2" fmla="*/ 136702 h 1079164"/>
              <a:gd name="connsiteX3" fmla="*/ 1272486 w 1272486"/>
              <a:gd name="connsiteY3" fmla="*/ 1079164 h 1079164"/>
              <a:gd name="connsiteX4" fmla="*/ 0 w 1272486"/>
              <a:gd name="connsiteY4" fmla="*/ 1079164 h 1079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86" h="1079164">
                <a:moveTo>
                  <a:pt x="0" y="0"/>
                </a:moveTo>
                <a:lnTo>
                  <a:pt x="89140" y="8544"/>
                </a:lnTo>
                <a:cubicBezTo>
                  <a:pt x="177397" y="25632"/>
                  <a:pt x="261672" y="68352"/>
                  <a:pt x="330023" y="136702"/>
                </a:cubicBezTo>
                <a:lnTo>
                  <a:pt x="1272486" y="1079164"/>
                </a:lnTo>
                <a:lnTo>
                  <a:pt x="0" y="1079164"/>
                </a:lnTo>
                <a:close/>
              </a:path>
            </a:pathLst>
          </a:custGeom>
          <a:solidFill>
            <a:srgbClr val="01305D"/>
          </a:solidFill>
          <a:ln w="12700">
            <a:noFill/>
          </a:ln>
        </p:spPr>
        <p:txBody>
          <a:bodyPr wrap="square">
            <a:noAutofit/>
          </a:bodyPr>
          <a:lstStyle/>
          <a:p>
            <a:endParaRPr lang="en-US" sz="1800" dirty="0"/>
          </a:p>
        </p:txBody>
      </p:sp>
      <p:sp>
        <p:nvSpPr>
          <p:cNvPr id="57" name="Title 1">
            <a:extLst>
              <a:ext uri="{FF2B5EF4-FFF2-40B4-BE49-F238E27FC236}">
                <a16:creationId xmlns:a16="http://schemas.microsoft.com/office/drawing/2014/main" id="{459B5706-393D-45F4-B43A-3AF7F33B8F41}"/>
              </a:ext>
            </a:extLst>
          </p:cNvPr>
          <p:cNvSpPr>
            <a:spLocks noGrp="1"/>
          </p:cNvSpPr>
          <p:nvPr>
            <p:ph type="ctrTitle"/>
          </p:nvPr>
        </p:nvSpPr>
        <p:spPr>
          <a:xfrm>
            <a:off x="654245" y="46377"/>
            <a:ext cx="8478983" cy="1539736"/>
          </a:xfrm>
        </p:spPr>
        <p:txBody>
          <a:bodyPr anchor="b">
            <a:noAutofit/>
          </a:bodyPr>
          <a:lstStyle>
            <a:lvl1pPr algn="l">
              <a:defRPr sz="54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13" name="Subtitle 2">
            <a:extLst>
              <a:ext uri="{FF2B5EF4-FFF2-40B4-BE49-F238E27FC236}">
                <a16:creationId xmlns:a16="http://schemas.microsoft.com/office/drawing/2014/main" id="{C045D225-A7A5-4E1A-8EC4-7ED77976CA1C}"/>
              </a:ext>
            </a:extLst>
          </p:cNvPr>
          <p:cNvSpPr>
            <a:spLocks noGrp="1"/>
          </p:cNvSpPr>
          <p:nvPr>
            <p:ph type="subTitle" idx="1"/>
          </p:nvPr>
        </p:nvSpPr>
        <p:spPr>
          <a:xfrm>
            <a:off x="1096080" y="1930548"/>
            <a:ext cx="5245965" cy="5456847"/>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
        <p:nvSpPr>
          <p:cNvPr id="3" name="Text Placeholder 2">
            <a:extLst>
              <a:ext uri="{FF2B5EF4-FFF2-40B4-BE49-F238E27FC236}">
                <a16:creationId xmlns:a16="http://schemas.microsoft.com/office/drawing/2014/main" id="{EFAC845D-510B-4127-82FA-125A046FD668}"/>
              </a:ext>
            </a:extLst>
          </p:cNvPr>
          <p:cNvSpPr>
            <a:spLocks noGrp="1"/>
          </p:cNvSpPr>
          <p:nvPr>
            <p:ph type="body" sz="quarter" idx="10"/>
          </p:nvPr>
        </p:nvSpPr>
        <p:spPr>
          <a:xfrm>
            <a:off x="7479084" y="2015331"/>
            <a:ext cx="5244843" cy="5456238"/>
          </a:xfrm>
        </p:spPr>
        <p:txBody>
          <a:bodyPr>
            <a:normAutofit/>
          </a:bodyPr>
          <a:lstStyle>
            <a:lvl1pPr>
              <a:defRPr lang="en-US" sz="2640" kern="1200" dirty="0" smtClean="0">
                <a:solidFill>
                  <a:srgbClr val="01264B"/>
                </a:solidFill>
                <a:latin typeface="Lato" panose="020F0502020204030203" pitchFamily="34" charset="0"/>
                <a:ea typeface="+mn-ea"/>
                <a:cs typeface="+mn-cs"/>
              </a:defRPr>
            </a:lvl1pPr>
            <a:lvl2pPr>
              <a:defRPr lang="en-US" sz="2640" kern="1200" dirty="0" smtClean="0">
                <a:solidFill>
                  <a:srgbClr val="01264B"/>
                </a:solidFill>
                <a:latin typeface="Lato" panose="020F0502020204030203" pitchFamily="34" charset="0"/>
                <a:ea typeface="+mn-ea"/>
                <a:cs typeface="+mn-cs"/>
              </a:defRPr>
            </a:lvl2pPr>
            <a:lvl3pPr>
              <a:defRPr lang="en-US" sz="2640" kern="1200" dirty="0" smtClean="0">
                <a:solidFill>
                  <a:srgbClr val="01264B"/>
                </a:solidFill>
                <a:latin typeface="Lato" panose="020F0502020204030203" pitchFamily="34" charset="0"/>
                <a:ea typeface="+mn-ea"/>
                <a:cs typeface="+mn-cs"/>
              </a:defRPr>
            </a:lvl3pPr>
            <a:lvl4pPr>
              <a:defRPr lang="en-US" sz="2640" kern="1200" dirty="0" smtClean="0">
                <a:solidFill>
                  <a:srgbClr val="01264B"/>
                </a:solidFill>
                <a:latin typeface="Lato" panose="020F0502020204030203" pitchFamily="34" charset="0"/>
                <a:ea typeface="+mn-ea"/>
                <a:cs typeface="+mn-cs"/>
              </a:defRPr>
            </a:lvl4pPr>
            <a:lvl5pPr>
              <a:defRPr lang="en-US" sz="2640" kern="1200" dirty="0">
                <a:solidFill>
                  <a:srgbClr val="01264B"/>
                </a:solidFill>
                <a:latin typeface="Lato" panose="020F0502020204030203" pitchFamily="34" charset="0"/>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441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bg>
      <p:bgPr>
        <a:solidFill>
          <a:srgbClr val="F2F2F2"/>
        </a:solidFill>
        <a:effectLst/>
      </p:bgPr>
    </p:bg>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76519F8F-C343-47C6-9ED3-4D67D81EDA2C}"/>
              </a:ext>
              <a:ext uri="{C183D7F6-B498-43B3-948B-1728B52AA6E4}">
                <adec:decorative xmlns:adec="http://schemas.microsoft.com/office/drawing/2017/decorative" val="1"/>
              </a:ext>
            </a:extLst>
          </p:cNvPr>
          <p:cNvSpPr>
            <a:spLocks noGrp="1"/>
          </p:cNvSpPr>
          <p:nvPr>
            <p:ph type="pic" sz="quarter" idx="10"/>
          </p:nvPr>
        </p:nvSpPr>
        <p:spPr>
          <a:xfrm>
            <a:off x="7739265" y="2046227"/>
            <a:ext cx="6836363" cy="5707284"/>
          </a:xfrm>
          <a:custGeom>
            <a:avLst/>
            <a:gdLst>
              <a:gd name="connsiteX0" fmla="*/ 4555091 w 4976470"/>
              <a:gd name="connsiteY0" fmla="*/ 0 h 5635071"/>
              <a:gd name="connsiteX1" fmla="*/ 4934313 w 4976470"/>
              <a:gd name="connsiteY1" fmla="*/ 159784 h 5635071"/>
              <a:gd name="connsiteX2" fmla="*/ 4976470 w 4976470"/>
              <a:gd name="connsiteY2" fmla="*/ 202977 h 5635071"/>
              <a:gd name="connsiteX3" fmla="*/ 4976470 w 4976470"/>
              <a:gd name="connsiteY3" fmla="*/ 5635071 h 5635071"/>
              <a:gd name="connsiteX4" fmla="*/ 726051 w 4976470"/>
              <a:gd name="connsiteY4" fmla="*/ 5635071 h 5635071"/>
              <a:gd name="connsiteX5" fmla="*/ 158189 w 4976470"/>
              <a:gd name="connsiteY5" fmla="*/ 5053255 h 5635071"/>
              <a:gd name="connsiteX6" fmla="*/ 158189 w 4976470"/>
              <a:gd name="connsiteY6" fmla="*/ 4276183 h 5635071"/>
              <a:gd name="connsiteX7" fmla="*/ 4175869 w 4976470"/>
              <a:gd name="connsiteY7" fmla="*/ 159784 h 5635071"/>
              <a:gd name="connsiteX8" fmla="*/ 4555091 w 4976470"/>
              <a:gd name="connsiteY8" fmla="*/ 0 h 5635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76470" h="5635071">
                <a:moveTo>
                  <a:pt x="4555091" y="0"/>
                </a:moveTo>
                <a:cubicBezTo>
                  <a:pt x="4697857" y="0"/>
                  <a:pt x="4834595" y="57610"/>
                  <a:pt x="4934313" y="159784"/>
                </a:cubicBezTo>
                <a:lnTo>
                  <a:pt x="4976470" y="202977"/>
                </a:lnTo>
                <a:lnTo>
                  <a:pt x="4976470" y="5635071"/>
                </a:lnTo>
                <a:lnTo>
                  <a:pt x="726051" y="5635071"/>
                </a:lnTo>
                <a:lnTo>
                  <a:pt x="158189" y="5053255"/>
                </a:lnTo>
                <a:cubicBezTo>
                  <a:pt x="-52729" y="4837166"/>
                  <a:pt x="-52729" y="4492272"/>
                  <a:pt x="158189" y="4276183"/>
                </a:cubicBezTo>
                <a:lnTo>
                  <a:pt x="4175869" y="159784"/>
                </a:lnTo>
                <a:cubicBezTo>
                  <a:pt x="4275599" y="57610"/>
                  <a:pt x="4412325" y="0"/>
                  <a:pt x="4555091" y="0"/>
                </a:cubicBezTo>
                <a:close/>
              </a:path>
            </a:pathLst>
          </a:custGeom>
          <a:effectLst>
            <a:outerShdw blurRad="50800" dist="38100" dir="10800000" algn="r" rotWithShape="0">
              <a:prstClr val="black">
                <a:alpha val="40000"/>
              </a:prstClr>
            </a:outerShdw>
          </a:effectLst>
        </p:spPr>
        <p:txBody>
          <a:bodyPr wrap="square">
            <a:noAutofit/>
          </a:bodyPr>
          <a:lstStyle/>
          <a:p>
            <a:endParaRPr lang="en-US" dirty="0"/>
          </a:p>
        </p:txBody>
      </p:sp>
      <p:sp>
        <p:nvSpPr>
          <p:cNvPr id="36" name="Freeform: Shape 35">
            <a:extLst>
              <a:ext uri="{FF2B5EF4-FFF2-40B4-BE49-F238E27FC236}">
                <a16:creationId xmlns:a16="http://schemas.microsoft.com/office/drawing/2014/main" id="{1F3CD02B-8801-4D56-A097-C9F84DEE528F}"/>
              </a:ext>
            </a:extLst>
          </p:cNvPr>
          <p:cNvSpPr/>
          <p:nvPr userDrawn="1"/>
        </p:nvSpPr>
        <p:spPr>
          <a:xfrm>
            <a:off x="-1" y="-1"/>
            <a:ext cx="11959553" cy="7772401"/>
          </a:xfrm>
          <a:custGeom>
            <a:avLst/>
            <a:gdLst>
              <a:gd name="connsiteX0" fmla="*/ 0 w 8305800"/>
              <a:gd name="connsiteY0" fmla="*/ 0 h 7789181"/>
              <a:gd name="connsiteX1" fmla="*/ 7502380 w 8305800"/>
              <a:gd name="connsiteY1" fmla="*/ 0 h 7789181"/>
              <a:gd name="connsiteX2" fmla="*/ 8081569 w 8305800"/>
              <a:gd name="connsiteY2" fmla="*/ 581140 h 7789181"/>
              <a:gd name="connsiteX3" fmla="*/ 8081569 w 8305800"/>
              <a:gd name="connsiteY3" fmla="*/ 1667492 h 7789181"/>
              <a:gd name="connsiteX4" fmla="*/ 1980430 w 8305800"/>
              <a:gd name="connsiteY4" fmla="*/ 7789181 h 7789181"/>
              <a:gd name="connsiteX5" fmla="*/ 0 w 8305800"/>
              <a:gd name="connsiteY5" fmla="*/ 7789181 h 77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05800" h="7789181">
                <a:moveTo>
                  <a:pt x="0" y="0"/>
                </a:moveTo>
                <a:lnTo>
                  <a:pt x="7502380" y="0"/>
                </a:lnTo>
                <a:lnTo>
                  <a:pt x="8081569" y="581140"/>
                </a:lnTo>
                <a:cubicBezTo>
                  <a:pt x="8380544" y="881124"/>
                  <a:pt x="8380544" y="1367510"/>
                  <a:pt x="8081569" y="1667492"/>
                </a:cubicBezTo>
                <a:lnTo>
                  <a:pt x="1980430" y="7789181"/>
                </a:lnTo>
                <a:lnTo>
                  <a:pt x="0" y="7789181"/>
                </a:lnTo>
                <a:close/>
              </a:path>
            </a:pathLst>
          </a:custGeom>
          <a:solidFill>
            <a:schemeClr val="bg1"/>
          </a:solidFill>
          <a:effectLst>
            <a:outerShdw blurRad="635000" dist="38100" algn="l" rotWithShape="0">
              <a:schemeClr val="bg1">
                <a:lumMod val="85000"/>
                <a:alpha val="40000"/>
              </a:schemeClr>
            </a:outerShdw>
          </a:effectLst>
        </p:spPr>
      </p:sp>
      <p:sp>
        <p:nvSpPr>
          <p:cNvPr id="35" name="Freeform: Shape 34">
            <a:extLst>
              <a:ext uri="{FF2B5EF4-FFF2-40B4-BE49-F238E27FC236}">
                <a16:creationId xmlns:a16="http://schemas.microsoft.com/office/drawing/2014/main" id="{C869DF5A-7F5C-4F34-BE5C-0EC33E954410}"/>
              </a:ext>
            </a:extLst>
          </p:cNvPr>
          <p:cNvSpPr/>
          <p:nvPr userDrawn="1"/>
        </p:nvSpPr>
        <p:spPr>
          <a:xfrm rot="10800000">
            <a:off x="8997325" y="-1"/>
            <a:ext cx="4820275" cy="1903914"/>
          </a:xfrm>
          <a:custGeom>
            <a:avLst/>
            <a:gdLst>
              <a:gd name="connsiteX0" fmla="*/ 1272486 w 2544973"/>
              <a:gd name="connsiteY0" fmla="*/ 0 h 1079164"/>
              <a:gd name="connsiteX1" fmla="*/ 1602510 w 2544973"/>
              <a:gd name="connsiteY1" fmla="*/ 136702 h 1079164"/>
              <a:gd name="connsiteX2" fmla="*/ 2544973 w 2544973"/>
              <a:gd name="connsiteY2" fmla="*/ 1079164 h 1079164"/>
              <a:gd name="connsiteX3" fmla="*/ 0 w 2544973"/>
              <a:gd name="connsiteY3" fmla="*/ 1079164 h 1079164"/>
              <a:gd name="connsiteX4" fmla="*/ 942462 w 2544973"/>
              <a:gd name="connsiteY4" fmla="*/ 136702 h 1079164"/>
              <a:gd name="connsiteX5" fmla="*/ 1272486 w 2544973"/>
              <a:gd name="connsiteY5" fmla="*/ 0 h 1079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4973" h="1079164">
                <a:moveTo>
                  <a:pt x="1272486" y="0"/>
                </a:moveTo>
                <a:cubicBezTo>
                  <a:pt x="1391931" y="0"/>
                  <a:pt x="1511376" y="45568"/>
                  <a:pt x="1602510" y="136702"/>
                </a:cubicBezTo>
                <a:lnTo>
                  <a:pt x="2544973" y="1079164"/>
                </a:lnTo>
                <a:lnTo>
                  <a:pt x="0" y="1079164"/>
                </a:lnTo>
                <a:lnTo>
                  <a:pt x="942462" y="136702"/>
                </a:lnTo>
                <a:cubicBezTo>
                  <a:pt x="1033596" y="45568"/>
                  <a:pt x="1153041" y="0"/>
                  <a:pt x="1272486" y="0"/>
                </a:cubicBezTo>
                <a:close/>
              </a:path>
            </a:pathLst>
          </a:custGeom>
          <a:solidFill>
            <a:srgbClr val="01305D"/>
          </a:solidFill>
          <a:ln w="12700">
            <a:noFill/>
          </a:ln>
        </p:spPr>
        <p:txBody>
          <a:bodyPr wrap="square">
            <a:noAutofit/>
          </a:bodyPr>
          <a:lstStyle/>
          <a:p>
            <a:endParaRPr lang="en-US" sz="1800" dirty="0"/>
          </a:p>
        </p:txBody>
      </p:sp>
      <p:grpSp>
        <p:nvGrpSpPr>
          <p:cNvPr id="13" name="Group 13">
            <a:extLst>
              <a:ext uri="{FF2B5EF4-FFF2-40B4-BE49-F238E27FC236}">
                <a16:creationId xmlns:a16="http://schemas.microsoft.com/office/drawing/2014/main" id="{8EE60870-614B-4146-BD8B-577CBF0448DF}"/>
              </a:ext>
            </a:extLst>
          </p:cNvPr>
          <p:cNvGrpSpPr/>
          <p:nvPr userDrawn="1"/>
        </p:nvGrpSpPr>
        <p:grpSpPr>
          <a:xfrm rot="-5121483">
            <a:off x="-548661" y="2817287"/>
            <a:ext cx="4737448" cy="9443405"/>
            <a:chOff x="0" y="0"/>
            <a:chExt cx="973578" cy="1412705"/>
          </a:xfrm>
        </p:grpSpPr>
        <p:sp>
          <p:nvSpPr>
            <p:cNvPr id="14" name="Freeform 14">
              <a:extLst>
                <a:ext uri="{FF2B5EF4-FFF2-40B4-BE49-F238E27FC236}">
                  <a16:creationId xmlns:a16="http://schemas.microsoft.com/office/drawing/2014/main" id="{26C76892-246F-4978-9366-305CB4B02DA9}"/>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sp>
        <p:sp>
          <p:nvSpPr>
            <p:cNvPr id="15" name="TextBox 15">
              <a:extLst>
                <a:ext uri="{FF2B5EF4-FFF2-40B4-BE49-F238E27FC236}">
                  <a16:creationId xmlns:a16="http://schemas.microsoft.com/office/drawing/2014/main" id="{BEB577E2-6B75-4950-9D80-1B3CC2326D76}"/>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4400" dirty="0"/>
            </a:p>
          </p:txBody>
        </p:sp>
      </p:grpSp>
      <p:grpSp>
        <p:nvGrpSpPr>
          <p:cNvPr id="8" name="Group 17">
            <a:extLst>
              <a:ext uri="{FF2B5EF4-FFF2-40B4-BE49-F238E27FC236}">
                <a16:creationId xmlns:a16="http://schemas.microsoft.com/office/drawing/2014/main" id="{DEC106FE-08D4-4D9A-B6F0-A4A1E8ACFD05}"/>
              </a:ext>
            </a:extLst>
          </p:cNvPr>
          <p:cNvGrpSpPr/>
          <p:nvPr userDrawn="1"/>
        </p:nvGrpSpPr>
        <p:grpSpPr>
          <a:xfrm>
            <a:off x="-3428775" y="7196477"/>
            <a:ext cx="10337576" cy="336887"/>
            <a:chOff x="0" y="0"/>
            <a:chExt cx="2623145" cy="117434"/>
          </a:xfrm>
        </p:grpSpPr>
        <p:sp>
          <p:nvSpPr>
            <p:cNvPr id="9" name="Freeform 18">
              <a:extLst>
                <a:ext uri="{FF2B5EF4-FFF2-40B4-BE49-F238E27FC236}">
                  <a16:creationId xmlns:a16="http://schemas.microsoft.com/office/drawing/2014/main" id="{1D551A2C-E711-44E6-A93C-E30465A7287C}"/>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10" name="TextBox 19">
              <a:extLst>
                <a:ext uri="{FF2B5EF4-FFF2-40B4-BE49-F238E27FC236}">
                  <a16:creationId xmlns:a16="http://schemas.microsoft.com/office/drawing/2014/main" id="{129848C4-0C3B-4EB4-8282-F7E7EAED650C}"/>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sp>
        <p:nvSpPr>
          <p:cNvPr id="37" name="Title 1">
            <a:extLst>
              <a:ext uri="{FF2B5EF4-FFF2-40B4-BE49-F238E27FC236}">
                <a16:creationId xmlns:a16="http://schemas.microsoft.com/office/drawing/2014/main" id="{0BC776B5-26E8-46BE-8B5B-426EEF7FED42}"/>
              </a:ext>
            </a:extLst>
          </p:cNvPr>
          <p:cNvSpPr>
            <a:spLocks noGrp="1"/>
          </p:cNvSpPr>
          <p:nvPr>
            <p:ph type="ctrTitle"/>
          </p:nvPr>
        </p:nvSpPr>
        <p:spPr>
          <a:xfrm>
            <a:off x="609163" y="525380"/>
            <a:ext cx="9939116" cy="1539736"/>
          </a:xfrm>
        </p:spPr>
        <p:txBody>
          <a:bodyPr anchor="b">
            <a:normAutofit/>
          </a:bodyPr>
          <a:lstStyle>
            <a:lvl1pPr algn="l">
              <a:defRPr sz="60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38" name="Subtitle 2">
            <a:extLst>
              <a:ext uri="{FF2B5EF4-FFF2-40B4-BE49-F238E27FC236}">
                <a16:creationId xmlns:a16="http://schemas.microsoft.com/office/drawing/2014/main" id="{FB1E2329-0C95-4A0F-91F4-1B4638B48213}"/>
              </a:ext>
            </a:extLst>
          </p:cNvPr>
          <p:cNvSpPr>
            <a:spLocks noGrp="1"/>
          </p:cNvSpPr>
          <p:nvPr>
            <p:ph type="subTitle" idx="1"/>
          </p:nvPr>
        </p:nvSpPr>
        <p:spPr>
          <a:xfrm>
            <a:off x="609165" y="2338569"/>
            <a:ext cx="8000667" cy="4762694"/>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Tree>
    <p:extLst>
      <p:ext uri="{BB962C8B-B14F-4D97-AF65-F5344CB8AC3E}">
        <p14:creationId xmlns:p14="http://schemas.microsoft.com/office/powerpoint/2010/main" val="7109797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grpSp>
        <p:nvGrpSpPr>
          <p:cNvPr id="10" name="Group 3">
            <a:extLst>
              <a:ext uri="{FF2B5EF4-FFF2-40B4-BE49-F238E27FC236}">
                <a16:creationId xmlns:a16="http://schemas.microsoft.com/office/drawing/2014/main" id="{544D3E01-6D64-48FD-BE70-F927DA54EF41}"/>
              </a:ext>
            </a:extLst>
          </p:cNvPr>
          <p:cNvGrpSpPr/>
          <p:nvPr userDrawn="1"/>
        </p:nvGrpSpPr>
        <p:grpSpPr>
          <a:xfrm>
            <a:off x="10591529" y="2970633"/>
            <a:ext cx="8593547" cy="6255597"/>
            <a:chOff x="0" y="0"/>
            <a:chExt cx="812800" cy="812800"/>
          </a:xfrm>
        </p:grpSpPr>
        <p:sp>
          <p:nvSpPr>
            <p:cNvPr id="11" name="Freeform 4">
              <a:extLst>
                <a:ext uri="{FF2B5EF4-FFF2-40B4-BE49-F238E27FC236}">
                  <a16:creationId xmlns:a16="http://schemas.microsoft.com/office/drawing/2014/main" id="{1BDF3E26-935C-48F0-A23E-48D36F32A8FB}"/>
                </a:ext>
              </a:extLst>
            </p:cNvPr>
            <p:cNvSpPr/>
            <p:nvPr/>
          </p:nvSpPr>
          <p:spPr>
            <a:xfrm>
              <a:off x="25119" y="25119"/>
              <a:ext cx="762562" cy="762562"/>
            </a:xfrm>
            <a:custGeom>
              <a:avLst/>
              <a:gdLst/>
              <a:ahLst/>
              <a:cxnLst/>
              <a:rect l="l" t="t" r="r" b="b"/>
              <a:pathLst>
                <a:path w="762562" h="762562">
                  <a:moveTo>
                    <a:pt x="424162" y="17762"/>
                  </a:moveTo>
                  <a:lnTo>
                    <a:pt x="744800" y="338400"/>
                  </a:lnTo>
                  <a:cubicBezTo>
                    <a:pt x="756173" y="349773"/>
                    <a:pt x="762562" y="365198"/>
                    <a:pt x="762562" y="381281"/>
                  </a:cubicBezTo>
                  <a:cubicBezTo>
                    <a:pt x="762562" y="397364"/>
                    <a:pt x="756173" y="412789"/>
                    <a:pt x="744800" y="424162"/>
                  </a:cubicBezTo>
                  <a:lnTo>
                    <a:pt x="424162" y="744800"/>
                  </a:lnTo>
                  <a:cubicBezTo>
                    <a:pt x="412789" y="756173"/>
                    <a:pt x="397364" y="762562"/>
                    <a:pt x="381281" y="762562"/>
                  </a:cubicBezTo>
                  <a:cubicBezTo>
                    <a:pt x="365198" y="762562"/>
                    <a:pt x="349773" y="756173"/>
                    <a:pt x="338400" y="744800"/>
                  </a:cubicBezTo>
                  <a:lnTo>
                    <a:pt x="17762" y="424162"/>
                  </a:lnTo>
                  <a:cubicBezTo>
                    <a:pt x="6389" y="412789"/>
                    <a:pt x="0" y="397364"/>
                    <a:pt x="0" y="381281"/>
                  </a:cubicBezTo>
                  <a:cubicBezTo>
                    <a:pt x="0" y="365198"/>
                    <a:pt x="6389" y="349773"/>
                    <a:pt x="17762" y="338400"/>
                  </a:cubicBezTo>
                  <a:lnTo>
                    <a:pt x="338400" y="17762"/>
                  </a:lnTo>
                  <a:cubicBezTo>
                    <a:pt x="349773" y="6389"/>
                    <a:pt x="365198" y="0"/>
                    <a:pt x="381281" y="0"/>
                  </a:cubicBezTo>
                  <a:cubicBezTo>
                    <a:pt x="397364" y="0"/>
                    <a:pt x="412789" y="6389"/>
                    <a:pt x="424162" y="17762"/>
                  </a:cubicBezTo>
                  <a:close/>
                </a:path>
              </a:pathLst>
            </a:custGeom>
            <a:solidFill>
              <a:srgbClr val="3C6082"/>
            </a:solidFill>
            <a:ln w="12700">
              <a:noFill/>
            </a:ln>
          </p:spPr>
        </p:sp>
      </p:grpSp>
      <p:sp>
        <p:nvSpPr>
          <p:cNvPr id="12" name="Freeform 7">
            <a:extLst>
              <a:ext uri="{FF2B5EF4-FFF2-40B4-BE49-F238E27FC236}">
                <a16:creationId xmlns:a16="http://schemas.microsoft.com/office/drawing/2014/main" id="{82E1B306-9A1D-431D-8C5F-766BF78AB802}"/>
              </a:ext>
            </a:extLst>
          </p:cNvPr>
          <p:cNvSpPr/>
          <p:nvPr userDrawn="1"/>
        </p:nvSpPr>
        <p:spPr>
          <a:xfrm>
            <a:off x="1538037" y="-88553"/>
            <a:ext cx="10867547" cy="7860953"/>
          </a:xfrm>
          <a:custGeom>
            <a:avLst/>
            <a:gdLst/>
            <a:ahLst/>
            <a:cxnLst/>
            <a:rect l="l" t="t" r="r" b="b"/>
            <a:pathLst>
              <a:path w="2653703" h="3124618">
                <a:moveTo>
                  <a:pt x="0" y="0"/>
                </a:moveTo>
                <a:lnTo>
                  <a:pt x="2653703" y="0"/>
                </a:lnTo>
                <a:lnTo>
                  <a:pt x="2653703" y="3124618"/>
                </a:lnTo>
                <a:lnTo>
                  <a:pt x="0" y="3124618"/>
                </a:lnTo>
                <a:close/>
              </a:path>
            </a:pathLst>
          </a:custGeom>
          <a:solidFill>
            <a:srgbClr val="F4F4F4"/>
          </a:solidFill>
          <a:ln cap="sq">
            <a:noFill/>
            <a:prstDash val="solid"/>
            <a:miter/>
          </a:ln>
          <a:effectLst>
            <a:outerShdw blurRad="330200" sx="102000" sy="102000" algn="ctr" rotWithShape="0">
              <a:schemeClr val="tx1">
                <a:lumMod val="85000"/>
                <a:lumOff val="15000"/>
                <a:alpha val="40000"/>
              </a:schemeClr>
            </a:outerShdw>
          </a:effectLst>
        </p:spPr>
      </p:sp>
      <p:sp>
        <p:nvSpPr>
          <p:cNvPr id="14" name="Freeform 16">
            <a:extLst>
              <a:ext uri="{FF2B5EF4-FFF2-40B4-BE49-F238E27FC236}">
                <a16:creationId xmlns:a16="http://schemas.microsoft.com/office/drawing/2014/main" id="{B7B327E2-583D-4600-ABFB-D95B09E664CF}"/>
              </a:ext>
            </a:extLst>
          </p:cNvPr>
          <p:cNvSpPr/>
          <p:nvPr userDrawn="1"/>
        </p:nvSpPr>
        <p:spPr>
          <a:xfrm>
            <a:off x="10219001" y="1540049"/>
            <a:ext cx="9385959" cy="314699"/>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grpSp>
        <p:nvGrpSpPr>
          <p:cNvPr id="8" name="Group 9">
            <a:extLst>
              <a:ext uri="{FF2B5EF4-FFF2-40B4-BE49-F238E27FC236}">
                <a16:creationId xmlns:a16="http://schemas.microsoft.com/office/drawing/2014/main" id="{EC77DE57-FA4E-4C8E-83E6-CAABE6517097}"/>
              </a:ext>
            </a:extLst>
          </p:cNvPr>
          <p:cNvGrpSpPr/>
          <p:nvPr userDrawn="1"/>
        </p:nvGrpSpPr>
        <p:grpSpPr>
          <a:xfrm>
            <a:off x="-5926912" y="-2408674"/>
            <a:ext cx="8593547" cy="6255597"/>
            <a:chOff x="0" y="0"/>
            <a:chExt cx="812800" cy="812800"/>
          </a:xfrm>
        </p:grpSpPr>
        <p:sp>
          <p:nvSpPr>
            <p:cNvPr id="9" name="Freeform 10">
              <a:extLst>
                <a:ext uri="{FF2B5EF4-FFF2-40B4-BE49-F238E27FC236}">
                  <a16:creationId xmlns:a16="http://schemas.microsoft.com/office/drawing/2014/main" id="{098E3F2B-A795-457A-A6B1-1193E8BE24BF}"/>
                </a:ext>
              </a:extLst>
            </p:cNvPr>
            <p:cNvSpPr/>
            <p:nvPr/>
          </p:nvSpPr>
          <p:spPr>
            <a:xfrm>
              <a:off x="25119" y="25119"/>
              <a:ext cx="762562" cy="762562"/>
            </a:xfrm>
            <a:custGeom>
              <a:avLst/>
              <a:gdLst/>
              <a:ahLst/>
              <a:cxnLst/>
              <a:rect l="l" t="t" r="r" b="b"/>
              <a:pathLst>
                <a:path w="762562" h="762562">
                  <a:moveTo>
                    <a:pt x="424162" y="17762"/>
                  </a:moveTo>
                  <a:lnTo>
                    <a:pt x="744800" y="338400"/>
                  </a:lnTo>
                  <a:cubicBezTo>
                    <a:pt x="756173" y="349773"/>
                    <a:pt x="762562" y="365198"/>
                    <a:pt x="762562" y="381281"/>
                  </a:cubicBezTo>
                  <a:cubicBezTo>
                    <a:pt x="762562" y="397364"/>
                    <a:pt x="756173" y="412789"/>
                    <a:pt x="744800" y="424162"/>
                  </a:cubicBezTo>
                  <a:lnTo>
                    <a:pt x="424162" y="744800"/>
                  </a:lnTo>
                  <a:cubicBezTo>
                    <a:pt x="412789" y="756173"/>
                    <a:pt x="397364" y="762562"/>
                    <a:pt x="381281" y="762562"/>
                  </a:cubicBezTo>
                  <a:cubicBezTo>
                    <a:pt x="365198" y="762562"/>
                    <a:pt x="349773" y="756173"/>
                    <a:pt x="338400" y="744800"/>
                  </a:cubicBezTo>
                  <a:lnTo>
                    <a:pt x="17762" y="424162"/>
                  </a:lnTo>
                  <a:cubicBezTo>
                    <a:pt x="6389" y="412789"/>
                    <a:pt x="0" y="397364"/>
                    <a:pt x="0" y="381281"/>
                  </a:cubicBezTo>
                  <a:cubicBezTo>
                    <a:pt x="0" y="365198"/>
                    <a:pt x="6389" y="349773"/>
                    <a:pt x="17762" y="338400"/>
                  </a:cubicBezTo>
                  <a:lnTo>
                    <a:pt x="338400" y="17762"/>
                  </a:lnTo>
                  <a:cubicBezTo>
                    <a:pt x="349773" y="6389"/>
                    <a:pt x="365198" y="0"/>
                    <a:pt x="381281" y="0"/>
                  </a:cubicBezTo>
                  <a:cubicBezTo>
                    <a:pt x="397364" y="0"/>
                    <a:pt x="412789" y="6389"/>
                    <a:pt x="424162" y="17762"/>
                  </a:cubicBezTo>
                  <a:close/>
                </a:path>
              </a:pathLst>
            </a:custGeom>
            <a:solidFill>
              <a:srgbClr val="01305D"/>
            </a:solidFill>
            <a:ln w="12700">
              <a:noFill/>
            </a:ln>
          </p:spPr>
        </p:sp>
      </p:grpSp>
      <p:sp>
        <p:nvSpPr>
          <p:cNvPr id="18" name="Title 1">
            <a:extLst>
              <a:ext uri="{FF2B5EF4-FFF2-40B4-BE49-F238E27FC236}">
                <a16:creationId xmlns:a16="http://schemas.microsoft.com/office/drawing/2014/main" id="{D0AB71E8-DBFA-4774-9776-A784A60681D4}"/>
              </a:ext>
            </a:extLst>
          </p:cNvPr>
          <p:cNvSpPr>
            <a:spLocks noGrp="1"/>
          </p:cNvSpPr>
          <p:nvPr>
            <p:ph type="ctrTitle"/>
          </p:nvPr>
        </p:nvSpPr>
        <p:spPr>
          <a:xfrm>
            <a:off x="2401056" y="598225"/>
            <a:ext cx="8477136" cy="1539736"/>
          </a:xfrm>
        </p:spPr>
        <p:txBody>
          <a:bodyPr anchor="b">
            <a:noAutofit/>
          </a:bodyPr>
          <a:lstStyle>
            <a:lvl1pPr algn="l">
              <a:defRPr sz="54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20" name="Content Placeholder 19">
            <a:extLst>
              <a:ext uri="{FF2B5EF4-FFF2-40B4-BE49-F238E27FC236}">
                <a16:creationId xmlns:a16="http://schemas.microsoft.com/office/drawing/2014/main" id="{AD214D1C-4843-4707-8EC3-03608CAAF75B}"/>
              </a:ext>
            </a:extLst>
          </p:cNvPr>
          <p:cNvSpPr>
            <a:spLocks noGrp="1"/>
          </p:cNvSpPr>
          <p:nvPr>
            <p:ph sz="quarter" idx="10"/>
          </p:nvPr>
        </p:nvSpPr>
        <p:spPr>
          <a:xfrm>
            <a:off x="2017253" y="2309820"/>
            <a:ext cx="9702415" cy="5246687"/>
          </a:xfrm>
        </p:spPr>
        <p:txBody>
          <a:bodyPr/>
          <a:lstStyle>
            <a:lvl1pPr>
              <a:defRPr>
                <a:solidFill>
                  <a:srgbClr val="01264B"/>
                </a:solidFill>
                <a:latin typeface="Lato" panose="020F0502020204030203" pitchFamily="34" charset="0"/>
              </a:defRPr>
            </a:lvl1pPr>
            <a:lvl2pPr>
              <a:defRPr>
                <a:solidFill>
                  <a:srgbClr val="01264B"/>
                </a:solidFill>
                <a:latin typeface="Lato" panose="020F0502020204030203" pitchFamily="34" charset="0"/>
              </a:defRPr>
            </a:lvl2pPr>
            <a:lvl3pPr>
              <a:defRPr>
                <a:solidFill>
                  <a:srgbClr val="01264B"/>
                </a:solidFill>
                <a:latin typeface="Lato" panose="020F0502020204030203" pitchFamily="34" charset="0"/>
              </a:defRPr>
            </a:lvl3pPr>
            <a:lvl4pPr>
              <a:defRPr>
                <a:solidFill>
                  <a:srgbClr val="01264B"/>
                </a:solidFill>
                <a:latin typeface="Lato" panose="020F0502020204030203" pitchFamily="34" charset="0"/>
              </a:defRPr>
            </a:lvl4pPr>
            <a:lvl5pPr>
              <a:defRPr>
                <a:solidFill>
                  <a:srgbClr val="01264B"/>
                </a:solidFill>
                <a:latin typeface="Lato" panose="020F05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397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Only">
    <p:bg>
      <p:bgPr>
        <a:solidFill>
          <a:srgbClr val="F2F2F2"/>
        </a:solidFill>
        <a:effectLst/>
      </p:bgPr>
    </p:bg>
    <p:spTree>
      <p:nvGrpSpPr>
        <p:cNvPr id="1" name=""/>
        <p:cNvGrpSpPr/>
        <p:nvPr/>
      </p:nvGrpSpPr>
      <p:grpSpPr>
        <a:xfrm>
          <a:off x="0" y="0"/>
          <a:ext cx="0" cy="0"/>
          <a:chOff x="0" y="0"/>
          <a:chExt cx="0" cy="0"/>
        </a:xfrm>
      </p:grpSpPr>
      <p:grpSp>
        <p:nvGrpSpPr>
          <p:cNvPr id="6" name="Group 21">
            <a:extLst>
              <a:ext uri="{FF2B5EF4-FFF2-40B4-BE49-F238E27FC236}">
                <a16:creationId xmlns:a16="http://schemas.microsoft.com/office/drawing/2014/main" id="{3C311363-9046-47D4-AB7C-4B0963A699A2}"/>
              </a:ext>
            </a:extLst>
          </p:cNvPr>
          <p:cNvGrpSpPr/>
          <p:nvPr userDrawn="1"/>
        </p:nvGrpSpPr>
        <p:grpSpPr>
          <a:xfrm>
            <a:off x="8648812" y="983752"/>
            <a:ext cx="10337576" cy="336887"/>
            <a:chOff x="0" y="0"/>
            <a:chExt cx="2623145" cy="117434"/>
          </a:xfrm>
        </p:grpSpPr>
        <p:sp>
          <p:nvSpPr>
            <p:cNvPr id="7" name="Freeform 22">
              <a:extLst>
                <a:ext uri="{FF2B5EF4-FFF2-40B4-BE49-F238E27FC236}">
                  <a16:creationId xmlns:a16="http://schemas.microsoft.com/office/drawing/2014/main" id="{3C51C751-3BA3-4B0F-8C6E-C46086F14E6A}"/>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8" name="TextBox 23">
              <a:extLst>
                <a:ext uri="{FF2B5EF4-FFF2-40B4-BE49-F238E27FC236}">
                  <a16:creationId xmlns:a16="http://schemas.microsoft.com/office/drawing/2014/main" id="{2AC342FC-6AC0-4C07-A66C-B2D6919E34CB}"/>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sp>
        <p:nvSpPr>
          <p:cNvPr id="9" name="Freeform: Shape 8">
            <a:extLst>
              <a:ext uri="{FF2B5EF4-FFF2-40B4-BE49-F238E27FC236}">
                <a16:creationId xmlns:a16="http://schemas.microsoft.com/office/drawing/2014/main" id="{F47314E6-13BC-477E-AECF-F915ED650534}"/>
              </a:ext>
            </a:extLst>
          </p:cNvPr>
          <p:cNvSpPr/>
          <p:nvPr userDrawn="1"/>
        </p:nvSpPr>
        <p:spPr>
          <a:xfrm>
            <a:off x="1" y="0"/>
            <a:ext cx="7438123" cy="3075564"/>
          </a:xfrm>
          <a:custGeom>
            <a:avLst/>
            <a:gdLst>
              <a:gd name="connsiteX0" fmla="*/ 0 w 5414516"/>
              <a:gd name="connsiteY0" fmla="*/ 0 h 3075564"/>
              <a:gd name="connsiteX1" fmla="*/ 5414516 w 5414516"/>
              <a:gd name="connsiteY1" fmla="*/ 0 h 3075564"/>
              <a:gd name="connsiteX2" fmla="*/ 5409048 w 5414516"/>
              <a:gd name="connsiteY2" fmla="*/ 57052 h 3075564"/>
              <a:gd name="connsiteX3" fmla="*/ 5280891 w 5414516"/>
              <a:gd name="connsiteY3" fmla="*/ 297935 h 3075564"/>
              <a:gd name="connsiteX4" fmla="*/ 2639963 w 5414516"/>
              <a:gd name="connsiteY4" fmla="*/ 2938863 h 3075564"/>
              <a:gd name="connsiteX5" fmla="*/ 1979914 w 5414516"/>
              <a:gd name="connsiteY5" fmla="*/ 2938863 h 3075564"/>
              <a:gd name="connsiteX6" fmla="*/ 0 w 5414516"/>
              <a:gd name="connsiteY6" fmla="*/ 958948 h 307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4516" h="3075564">
                <a:moveTo>
                  <a:pt x="0" y="0"/>
                </a:moveTo>
                <a:lnTo>
                  <a:pt x="5414516" y="0"/>
                </a:lnTo>
                <a:lnTo>
                  <a:pt x="5409048" y="57052"/>
                </a:lnTo>
                <a:cubicBezTo>
                  <a:pt x="5391961" y="145309"/>
                  <a:pt x="5349241" y="229584"/>
                  <a:pt x="5280891" y="297935"/>
                </a:cubicBezTo>
                <a:lnTo>
                  <a:pt x="2639963" y="2938863"/>
                </a:lnTo>
                <a:cubicBezTo>
                  <a:pt x="2457695" y="3121131"/>
                  <a:pt x="2162183" y="3121131"/>
                  <a:pt x="1979914" y="2938863"/>
                </a:cubicBezTo>
                <a:lnTo>
                  <a:pt x="0" y="958948"/>
                </a:lnTo>
                <a:close/>
              </a:path>
            </a:pathLst>
          </a:custGeom>
          <a:solidFill>
            <a:schemeClr val="bg1">
              <a:lumMod val="85000"/>
            </a:schemeClr>
          </a:solidFill>
          <a:ln w="12700">
            <a:noFill/>
          </a:ln>
        </p:spPr>
      </p:sp>
      <p:sp>
        <p:nvSpPr>
          <p:cNvPr id="10" name="Freeform: Shape 9">
            <a:extLst>
              <a:ext uri="{FF2B5EF4-FFF2-40B4-BE49-F238E27FC236}">
                <a16:creationId xmlns:a16="http://schemas.microsoft.com/office/drawing/2014/main" id="{C0280515-F9FB-4890-8C0F-A134C76D0DF4}"/>
              </a:ext>
            </a:extLst>
          </p:cNvPr>
          <p:cNvSpPr/>
          <p:nvPr userDrawn="1"/>
        </p:nvSpPr>
        <p:spPr>
          <a:xfrm>
            <a:off x="562652" y="1714500"/>
            <a:ext cx="12692303" cy="6057900"/>
          </a:xfrm>
          <a:custGeom>
            <a:avLst/>
            <a:gdLst>
              <a:gd name="connsiteX0" fmla="*/ 736615 w 4419600"/>
              <a:gd name="connsiteY0" fmla="*/ 0 h 6057900"/>
              <a:gd name="connsiteX1" fmla="*/ 3682985 w 4419600"/>
              <a:gd name="connsiteY1" fmla="*/ 0 h 6057900"/>
              <a:gd name="connsiteX2" fmla="*/ 4419600 w 4419600"/>
              <a:gd name="connsiteY2" fmla="*/ 736615 h 6057900"/>
              <a:gd name="connsiteX3" fmla="*/ 4419600 w 4419600"/>
              <a:gd name="connsiteY3" fmla="*/ 6057900 h 6057900"/>
              <a:gd name="connsiteX4" fmla="*/ 0 w 4419600"/>
              <a:gd name="connsiteY4" fmla="*/ 6057900 h 6057900"/>
              <a:gd name="connsiteX5" fmla="*/ 0 w 4419600"/>
              <a:gd name="connsiteY5" fmla="*/ 736615 h 6057900"/>
              <a:gd name="connsiteX6" fmla="*/ 736615 w 4419600"/>
              <a:gd name="connsiteY6" fmla="*/ 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600" h="6057900">
                <a:moveTo>
                  <a:pt x="736615" y="0"/>
                </a:moveTo>
                <a:lnTo>
                  <a:pt x="3682985" y="0"/>
                </a:lnTo>
                <a:cubicBezTo>
                  <a:pt x="4089806" y="0"/>
                  <a:pt x="4419600" y="329794"/>
                  <a:pt x="4419600" y="736615"/>
                </a:cubicBezTo>
                <a:lnTo>
                  <a:pt x="4419600" y="6057900"/>
                </a:lnTo>
                <a:lnTo>
                  <a:pt x="0" y="6057900"/>
                </a:lnTo>
                <a:lnTo>
                  <a:pt x="0" y="736615"/>
                </a:lnTo>
                <a:cubicBezTo>
                  <a:pt x="0" y="329794"/>
                  <a:pt x="329794" y="0"/>
                  <a:pt x="736615" y="0"/>
                </a:cubicBezTo>
                <a:close/>
              </a:path>
            </a:pathLst>
          </a:custGeom>
          <a:solidFill>
            <a:srgbClr val="FFFFFF">
              <a:alpha val="8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p>
        </p:txBody>
      </p:sp>
      <p:sp>
        <p:nvSpPr>
          <p:cNvPr id="11" name="Freeform: Shape 10">
            <a:extLst>
              <a:ext uri="{FF2B5EF4-FFF2-40B4-BE49-F238E27FC236}">
                <a16:creationId xmlns:a16="http://schemas.microsoft.com/office/drawing/2014/main" id="{D5ADD434-DA5D-4D30-9D88-E6007F17E88F}"/>
              </a:ext>
            </a:extLst>
          </p:cNvPr>
          <p:cNvSpPr/>
          <p:nvPr userDrawn="1"/>
        </p:nvSpPr>
        <p:spPr>
          <a:xfrm>
            <a:off x="3" y="6693236"/>
            <a:ext cx="1748063" cy="1079164"/>
          </a:xfrm>
          <a:custGeom>
            <a:avLst/>
            <a:gdLst>
              <a:gd name="connsiteX0" fmla="*/ 0 w 1272486"/>
              <a:gd name="connsiteY0" fmla="*/ 0 h 1079164"/>
              <a:gd name="connsiteX1" fmla="*/ 89140 w 1272486"/>
              <a:gd name="connsiteY1" fmla="*/ 8544 h 1079164"/>
              <a:gd name="connsiteX2" fmla="*/ 330023 w 1272486"/>
              <a:gd name="connsiteY2" fmla="*/ 136702 h 1079164"/>
              <a:gd name="connsiteX3" fmla="*/ 1272486 w 1272486"/>
              <a:gd name="connsiteY3" fmla="*/ 1079164 h 1079164"/>
              <a:gd name="connsiteX4" fmla="*/ 0 w 1272486"/>
              <a:gd name="connsiteY4" fmla="*/ 1079164 h 1079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86" h="1079164">
                <a:moveTo>
                  <a:pt x="0" y="0"/>
                </a:moveTo>
                <a:lnTo>
                  <a:pt x="89140" y="8544"/>
                </a:lnTo>
                <a:cubicBezTo>
                  <a:pt x="177397" y="25632"/>
                  <a:pt x="261672" y="68352"/>
                  <a:pt x="330023" y="136702"/>
                </a:cubicBezTo>
                <a:lnTo>
                  <a:pt x="1272486" y="1079164"/>
                </a:lnTo>
                <a:lnTo>
                  <a:pt x="0" y="1079164"/>
                </a:lnTo>
                <a:close/>
              </a:path>
            </a:pathLst>
          </a:custGeom>
          <a:solidFill>
            <a:srgbClr val="01305D"/>
          </a:solidFill>
          <a:ln w="12700">
            <a:noFill/>
          </a:ln>
        </p:spPr>
        <p:txBody>
          <a:bodyPr wrap="square">
            <a:noAutofit/>
          </a:bodyPr>
          <a:lstStyle/>
          <a:p>
            <a:endParaRPr lang="en-US" sz="1800" dirty="0"/>
          </a:p>
        </p:txBody>
      </p:sp>
      <p:sp>
        <p:nvSpPr>
          <p:cNvPr id="13" name="Title 1">
            <a:extLst>
              <a:ext uri="{FF2B5EF4-FFF2-40B4-BE49-F238E27FC236}">
                <a16:creationId xmlns:a16="http://schemas.microsoft.com/office/drawing/2014/main" id="{8E60DDAF-6551-4BC2-B39F-402611E2D285}"/>
              </a:ext>
            </a:extLst>
          </p:cNvPr>
          <p:cNvSpPr>
            <a:spLocks noGrp="1"/>
          </p:cNvSpPr>
          <p:nvPr>
            <p:ph type="ctrTitle"/>
          </p:nvPr>
        </p:nvSpPr>
        <p:spPr>
          <a:xfrm>
            <a:off x="583727" y="46377"/>
            <a:ext cx="8478983" cy="1539736"/>
          </a:xfrm>
        </p:spPr>
        <p:txBody>
          <a:bodyPr anchor="b">
            <a:noAutofit/>
          </a:bodyPr>
          <a:lstStyle>
            <a:lvl1pPr algn="l">
              <a:defRPr sz="54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3" name="Text Placeholder 2">
            <a:extLst>
              <a:ext uri="{FF2B5EF4-FFF2-40B4-BE49-F238E27FC236}">
                <a16:creationId xmlns:a16="http://schemas.microsoft.com/office/drawing/2014/main" id="{9A850042-B671-4EA9-857F-4796BFA79B3C}"/>
              </a:ext>
            </a:extLst>
          </p:cNvPr>
          <p:cNvSpPr>
            <a:spLocks noGrp="1"/>
          </p:cNvSpPr>
          <p:nvPr>
            <p:ph type="body" sz="quarter" idx="10"/>
          </p:nvPr>
        </p:nvSpPr>
        <p:spPr>
          <a:xfrm>
            <a:off x="1321572" y="2165350"/>
            <a:ext cx="11305309" cy="5246688"/>
          </a:xfrm>
        </p:spPr>
        <p:txBody>
          <a:bodyPr>
            <a:normAutofit/>
          </a:bodyPr>
          <a:lstStyle>
            <a:lvl1pPr>
              <a:defRPr sz="2800">
                <a:solidFill>
                  <a:srgbClr val="01264B"/>
                </a:solidFill>
                <a:latin typeface="Lato" panose="020F0502020204030203" pitchFamily="34" charset="0"/>
              </a:defRPr>
            </a:lvl1pPr>
            <a:lvl2pPr>
              <a:defRPr sz="2800">
                <a:solidFill>
                  <a:srgbClr val="01264B"/>
                </a:solidFill>
                <a:latin typeface="Lato" panose="020F0502020204030203" pitchFamily="34" charset="0"/>
              </a:defRPr>
            </a:lvl2pPr>
            <a:lvl3pPr>
              <a:defRPr sz="2800">
                <a:solidFill>
                  <a:srgbClr val="01264B"/>
                </a:solidFill>
                <a:latin typeface="Lato" panose="020F0502020204030203" pitchFamily="34" charset="0"/>
              </a:defRPr>
            </a:lvl3pPr>
            <a:lvl4pPr>
              <a:defRPr sz="2800">
                <a:solidFill>
                  <a:srgbClr val="01264B"/>
                </a:solidFill>
                <a:latin typeface="Lato" panose="020F0502020204030203" pitchFamily="34" charset="0"/>
              </a:defRPr>
            </a:lvl4pPr>
            <a:lvl5pPr>
              <a:defRPr sz="2800">
                <a:solidFill>
                  <a:srgbClr val="01264B"/>
                </a:solidFill>
                <a:latin typeface="Lato" panose="020F05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291719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2AEEB283-300B-4447-AA04-918705F86210}"/>
              </a:ext>
            </a:extLst>
          </p:cNvPr>
          <p:cNvSpPr/>
          <p:nvPr userDrawn="1"/>
        </p:nvSpPr>
        <p:spPr>
          <a:xfrm>
            <a:off x="1" y="0"/>
            <a:ext cx="9140899" cy="8026098"/>
          </a:xfrm>
          <a:custGeom>
            <a:avLst/>
            <a:gdLst>
              <a:gd name="connsiteX0" fmla="*/ 0 w 6654036"/>
              <a:gd name="connsiteY0" fmla="*/ 0 h 7772400"/>
              <a:gd name="connsiteX1" fmla="*/ 5008220 w 6654036"/>
              <a:gd name="connsiteY1" fmla="*/ 0 h 7772400"/>
              <a:gd name="connsiteX2" fmla="*/ 6436430 w 6654036"/>
              <a:gd name="connsiteY2" fmla="*/ 1428210 h 7772400"/>
              <a:gd name="connsiteX3" fmla="*/ 6436430 w 6654036"/>
              <a:gd name="connsiteY3" fmla="*/ 2478896 h 7772400"/>
              <a:gd name="connsiteX4" fmla="*/ 1142926 w 6654036"/>
              <a:gd name="connsiteY4" fmla="*/ 7772400 h 7772400"/>
              <a:gd name="connsiteX5" fmla="*/ 0 w 6654036"/>
              <a:gd name="connsiteY5" fmla="*/ 7772400 h 777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4036" h="7772400">
                <a:moveTo>
                  <a:pt x="0" y="0"/>
                </a:moveTo>
                <a:lnTo>
                  <a:pt x="5008220" y="0"/>
                </a:lnTo>
                <a:lnTo>
                  <a:pt x="6436430" y="1428210"/>
                </a:lnTo>
                <a:cubicBezTo>
                  <a:pt x="6726572" y="1718353"/>
                  <a:pt x="6726572" y="2188754"/>
                  <a:pt x="6436430" y="2478896"/>
                </a:cubicBezTo>
                <a:lnTo>
                  <a:pt x="1142926" y="7772400"/>
                </a:lnTo>
                <a:lnTo>
                  <a:pt x="0" y="7772400"/>
                </a:lnTo>
                <a:close/>
              </a:path>
            </a:pathLst>
          </a:custGeom>
          <a:solidFill>
            <a:srgbClr val="FFFFFF"/>
          </a:solidFill>
          <a:effectLst>
            <a:outerShdw blurRad="508000" dist="38100" algn="l" rotWithShape="0">
              <a:prstClr val="black">
                <a:alpha val="40000"/>
              </a:prstClr>
            </a:outerShdw>
          </a:effectLst>
        </p:spPr>
      </p:sp>
      <p:sp>
        <p:nvSpPr>
          <p:cNvPr id="22" name="Freeform: Shape 21">
            <a:extLst>
              <a:ext uri="{FF2B5EF4-FFF2-40B4-BE49-F238E27FC236}">
                <a16:creationId xmlns:a16="http://schemas.microsoft.com/office/drawing/2014/main" id="{466314BF-C27F-494D-82F8-1C1B9340B8A6}"/>
              </a:ext>
            </a:extLst>
          </p:cNvPr>
          <p:cNvSpPr/>
          <p:nvPr userDrawn="1"/>
        </p:nvSpPr>
        <p:spPr>
          <a:xfrm>
            <a:off x="8347104" y="-1"/>
            <a:ext cx="4376371" cy="1399309"/>
          </a:xfrm>
          <a:custGeom>
            <a:avLst/>
            <a:gdLst>
              <a:gd name="connsiteX0" fmla="*/ 0 w 3185741"/>
              <a:gd name="connsiteY0" fmla="*/ 0 h 1285132"/>
              <a:gd name="connsiteX1" fmla="*/ 3185741 w 3185741"/>
              <a:gd name="connsiteY1" fmla="*/ 0 h 1285132"/>
              <a:gd name="connsiteX2" fmla="*/ 2118215 w 3185741"/>
              <a:gd name="connsiteY2" fmla="*/ 1067527 h 1285132"/>
              <a:gd name="connsiteX3" fmla="*/ 1067527 w 3185741"/>
              <a:gd name="connsiteY3" fmla="*/ 1067527 h 1285132"/>
            </a:gdLst>
            <a:ahLst/>
            <a:cxnLst>
              <a:cxn ang="0">
                <a:pos x="connsiteX0" y="connsiteY0"/>
              </a:cxn>
              <a:cxn ang="0">
                <a:pos x="connsiteX1" y="connsiteY1"/>
              </a:cxn>
              <a:cxn ang="0">
                <a:pos x="connsiteX2" y="connsiteY2"/>
              </a:cxn>
              <a:cxn ang="0">
                <a:pos x="connsiteX3" y="connsiteY3"/>
              </a:cxn>
            </a:cxnLst>
            <a:rect l="l" t="t" r="r" b="b"/>
            <a:pathLst>
              <a:path w="3185741" h="1285132">
                <a:moveTo>
                  <a:pt x="0" y="0"/>
                </a:moveTo>
                <a:lnTo>
                  <a:pt x="3185741" y="0"/>
                </a:lnTo>
                <a:lnTo>
                  <a:pt x="2118215" y="1067527"/>
                </a:lnTo>
                <a:cubicBezTo>
                  <a:pt x="1828074" y="1357667"/>
                  <a:pt x="1357667" y="1357667"/>
                  <a:pt x="1067527" y="1067527"/>
                </a:cubicBezTo>
                <a:close/>
              </a:path>
            </a:pathLst>
          </a:custGeom>
          <a:solidFill>
            <a:srgbClr val="3C6082"/>
          </a:solidFill>
        </p:spPr>
      </p:sp>
      <p:sp>
        <p:nvSpPr>
          <p:cNvPr id="26" name="Freeform: Shape 25">
            <a:extLst>
              <a:ext uri="{FF2B5EF4-FFF2-40B4-BE49-F238E27FC236}">
                <a16:creationId xmlns:a16="http://schemas.microsoft.com/office/drawing/2014/main" id="{5361E3BD-CFFA-41C7-B3B0-F2F7F5319DE2}"/>
              </a:ext>
            </a:extLst>
          </p:cNvPr>
          <p:cNvSpPr/>
          <p:nvPr userDrawn="1"/>
        </p:nvSpPr>
        <p:spPr>
          <a:xfrm>
            <a:off x="2952563" y="6178332"/>
            <a:ext cx="5225156" cy="1594068"/>
          </a:xfrm>
          <a:custGeom>
            <a:avLst/>
            <a:gdLst>
              <a:gd name="connsiteX0" fmla="*/ 1901803 w 3803606"/>
              <a:gd name="connsiteY0" fmla="*/ 0 h 1594068"/>
              <a:gd name="connsiteX1" fmla="*/ 2427147 w 3803606"/>
              <a:gd name="connsiteY1" fmla="*/ 217609 h 1594068"/>
              <a:gd name="connsiteX2" fmla="*/ 3803606 w 3803606"/>
              <a:gd name="connsiteY2" fmla="*/ 1594068 h 1594068"/>
              <a:gd name="connsiteX3" fmla="*/ 0 w 3803606"/>
              <a:gd name="connsiteY3" fmla="*/ 1594068 h 1594068"/>
              <a:gd name="connsiteX4" fmla="*/ 1376459 w 3803606"/>
              <a:gd name="connsiteY4" fmla="*/ 217609 h 1594068"/>
              <a:gd name="connsiteX5" fmla="*/ 1901803 w 3803606"/>
              <a:gd name="connsiteY5" fmla="*/ 0 h 1594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03606" h="1594068">
                <a:moveTo>
                  <a:pt x="1901803" y="0"/>
                </a:moveTo>
                <a:cubicBezTo>
                  <a:pt x="2098841" y="0"/>
                  <a:pt x="2287812" y="78285"/>
                  <a:pt x="2427147" y="217609"/>
                </a:cubicBezTo>
                <a:lnTo>
                  <a:pt x="3803606" y="1594068"/>
                </a:lnTo>
                <a:lnTo>
                  <a:pt x="0" y="1594068"/>
                </a:lnTo>
                <a:lnTo>
                  <a:pt x="1376459" y="217609"/>
                </a:lnTo>
                <a:cubicBezTo>
                  <a:pt x="1515783" y="78285"/>
                  <a:pt x="1704766" y="0"/>
                  <a:pt x="1901803" y="0"/>
                </a:cubicBezTo>
                <a:close/>
              </a:path>
            </a:pathLst>
          </a:custGeom>
          <a:solidFill>
            <a:srgbClr val="01305D"/>
          </a:solidFill>
        </p:spPr>
      </p:sp>
      <p:sp>
        <p:nvSpPr>
          <p:cNvPr id="36" name="Picture Placeholder 35">
            <a:extLst>
              <a:ext uri="{FF2B5EF4-FFF2-40B4-BE49-F238E27FC236}">
                <a16:creationId xmlns:a16="http://schemas.microsoft.com/office/drawing/2014/main" id="{850402A8-708D-4570-A917-C1DC925640EA}"/>
              </a:ext>
              <a:ext uri="{C183D7F6-B498-43B3-948B-1728B52AA6E4}">
                <adec:decorative xmlns:adec="http://schemas.microsoft.com/office/drawing/2017/decorative" val="1"/>
              </a:ext>
            </a:extLst>
          </p:cNvPr>
          <p:cNvSpPr>
            <a:spLocks noGrp="1"/>
          </p:cNvSpPr>
          <p:nvPr>
            <p:ph type="pic" sz="quarter" idx="10"/>
          </p:nvPr>
        </p:nvSpPr>
        <p:spPr>
          <a:xfrm>
            <a:off x="6482789" y="922870"/>
            <a:ext cx="7334815" cy="6849530"/>
          </a:xfrm>
          <a:custGeom>
            <a:avLst/>
            <a:gdLst>
              <a:gd name="connsiteX0" fmla="*/ 4555091 w 5339314"/>
              <a:gd name="connsiteY0" fmla="*/ 0 h 6849530"/>
              <a:gd name="connsiteX1" fmla="*/ 4934313 w 5339314"/>
              <a:gd name="connsiteY1" fmla="*/ 159784 h 6849530"/>
              <a:gd name="connsiteX2" fmla="*/ 5339314 w 5339314"/>
              <a:gd name="connsiteY2" fmla="*/ 574736 h 6849530"/>
              <a:gd name="connsiteX3" fmla="*/ 5339314 w 5339314"/>
              <a:gd name="connsiteY3" fmla="*/ 6849530 h 6849530"/>
              <a:gd name="connsiteX4" fmla="*/ 1911382 w 5339314"/>
              <a:gd name="connsiteY4" fmla="*/ 6849530 h 6849530"/>
              <a:gd name="connsiteX5" fmla="*/ 158189 w 5339314"/>
              <a:gd name="connsiteY5" fmla="*/ 5053255 h 6849530"/>
              <a:gd name="connsiteX6" fmla="*/ 158189 w 5339314"/>
              <a:gd name="connsiteY6" fmla="*/ 4276183 h 6849530"/>
              <a:gd name="connsiteX7" fmla="*/ 4175869 w 5339314"/>
              <a:gd name="connsiteY7" fmla="*/ 159784 h 6849530"/>
              <a:gd name="connsiteX8" fmla="*/ 4555091 w 5339314"/>
              <a:gd name="connsiteY8" fmla="*/ 0 h 684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9314" h="6849530">
                <a:moveTo>
                  <a:pt x="4555091" y="0"/>
                </a:moveTo>
                <a:cubicBezTo>
                  <a:pt x="4697857" y="0"/>
                  <a:pt x="4834595" y="57610"/>
                  <a:pt x="4934313" y="159784"/>
                </a:cubicBezTo>
                <a:lnTo>
                  <a:pt x="5339314" y="574736"/>
                </a:lnTo>
                <a:lnTo>
                  <a:pt x="5339314" y="6849530"/>
                </a:lnTo>
                <a:lnTo>
                  <a:pt x="1911382" y="6849530"/>
                </a:lnTo>
                <a:lnTo>
                  <a:pt x="158189" y="5053255"/>
                </a:lnTo>
                <a:cubicBezTo>
                  <a:pt x="-52729" y="4837166"/>
                  <a:pt x="-52729" y="4492272"/>
                  <a:pt x="158189" y="4276183"/>
                </a:cubicBezTo>
                <a:lnTo>
                  <a:pt x="4175869" y="159784"/>
                </a:lnTo>
                <a:cubicBezTo>
                  <a:pt x="4275599" y="57610"/>
                  <a:pt x="4412325" y="0"/>
                  <a:pt x="4555091" y="0"/>
                </a:cubicBezTo>
                <a:close/>
              </a:path>
            </a:pathLst>
          </a:custGeom>
          <a:effectLst>
            <a:outerShdw blurRad="63500" sx="21000" sy="21000" algn="ctr" rotWithShape="0">
              <a:prstClr val="black">
                <a:alpha val="40000"/>
              </a:prstClr>
            </a:outerShdw>
          </a:effectLst>
        </p:spPr>
        <p:txBody>
          <a:bodyPr wrap="square">
            <a:noAutofit/>
          </a:bodyPr>
          <a:lstStyle/>
          <a:p>
            <a:endParaRPr lang="en-US" dirty="0"/>
          </a:p>
        </p:txBody>
      </p:sp>
      <p:sp>
        <p:nvSpPr>
          <p:cNvPr id="37" name="Freeform 22">
            <a:extLst>
              <a:ext uri="{FF2B5EF4-FFF2-40B4-BE49-F238E27FC236}">
                <a16:creationId xmlns:a16="http://schemas.microsoft.com/office/drawing/2014/main" id="{4ECC1E7A-3B13-418F-96DF-2503BE79599A}"/>
              </a:ext>
            </a:extLst>
          </p:cNvPr>
          <p:cNvSpPr/>
          <p:nvPr userDrawn="1"/>
        </p:nvSpPr>
        <p:spPr>
          <a:xfrm>
            <a:off x="189601" y="6861577"/>
            <a:ext cx="2890163" cy="634578"/>
          </a:xfrm>
          <a:custGeom>
            <a:avLst/>
            <a:gdLst/>
            <a:ahLst/>
            <a:cxnLst/>
            <a:rect l="l" t="t" r="r" b="b"/>
            <a:pathLst>
              <a:path w="2103869" h="634578">
                <a:moveTo>
                  <a:pt x="0" y="0"/>
                </a:moveTo>
                <a:lnTo>
                  <a:pt x="2103869" y="0"/>
                </a:lnTo>
                <a:lnTo>
                  <a:pt x="2103869" y="634578"/>
                </a:lnTo>
                <a:lnTo>
                  <a:pt x="0" y="634578"/>
                </a:lnTo>
                <a:lnTo>
                  <a:pt x="0" y="0"/>
                </a:lnTo>
                <a:close/>
              </a:path>
            </a:pathLst>
          </a:custGeom>
          <a:blipFill>
            <a:blip r:embed="rId2"/>
            <a:stretch>
              <a:fillRect/>
            </a:stretch>
          </a:blipFill>
        </p:spPr>
      </p:sp>
      <p:grpSp>
        <p:nvGrpSpPr>
          <p:cNvPr id="41" name="Group 16">
            <a:extLst>
              <a:ext uri="{FF2B5EF4-FFF2-40B4-BE49-F238E27FC236}">
                <a16:creationId xmlns:a16="http://schemas.microsoft.com/office/drawing/2014/main" id="{B4BD8405-58CE-4FAB-B7E7-8C89F447597F}"/>
              </a:ext>
            </a:extLst>
          </p:cNvPr>
          <p:cNvGrpSpPr/>
          <p:nvPr userDrawn="1"/>
        </p:nvGrpSpPr>
        <p:grpSpPr>
          <a:xfrm rot="-2700000">
            <a:off x="-2563121" y="4059041"/>
            <a:ext cx="6508009" cy="6874243"/>
            <a:chOff x="0" y="0"/>
            <a:chExt cx="973578" cy="1412705"/>
          </a:xfrm>
        </p:grpSpPr>
        <p:sp>
          <p:nvSpPr>
            <p:cNvPr id="42" name="Freeform 17">
              <a:extLst>
                <a:ext uri="{FF2B5EF4-FFF2-40B4-BE49-F238E27FC236}">
                  <a16:creationId xmlns:a16="http://schemas.microsoft.com/office/drawing/2014/main" id="{0C55A6AC-BCB9-4AD6-AEDF-3209184C8460}"/>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sp>
        <p:sp>
          <p:nvSpPr>
            <p:cNvPr id="43" name="TextBox 18">
              <a:extLst>
                <a:ext uri="{FF2B5EF4-FFF2-40B4-BE49-F238E27FC236}">
                  <a16:creationId xmlns:a16="http://schemas.microsoft.com/office/drawing/2014/main" id="{236D0717-A40F-427C-8AF1-7F3239D0629C}"/>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1800" dirty="0"/>
            </a:p>
          </p:txBody>
        </p:sp>
      </p:grpSp>
      <p:sp>
        <p:nvSpPr>
          <p:cNvPr id="2" name="Title 1"/>
          <p:cNvSpPr>
            <a:spLocks noGrp="1"/>
          </p:cNvSpPr>
          <p:nvPr>
            <p:ph type="ctrTitle"/>
          </p:nvPr>
        </p:nvSpPr>
        <p:spPr>
          <a:xfrm>
            <a:off x="389380" y="-84898"/>
            <a:ext cx="8362145" cy="2705947"/>
          </a:xfrm>
        </p:spPr>
        <p:txBody>
          <a:bodyPr anchor="b">
            <a:normAutofit/>
          </a:bodyPr>
          <a:lstStyle>
            <a:lvl1pPr algn="l">
              <a:defRPr sz="6000" cap="all" baseline="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3" name="Subtitle 2"/>
          <p:cNvSpPr>
            <a:spLocks noGrp="1"/>
          </p:cNvSpPr>
          <p:nvPr>
            <p:ph type="subTitle" idx="1"/>
          </p:nvPr>
        </p:nvSpPr>
        <p:spPr>
          <a:xfrm>
            <a:off x="389380" y="2707326"/>
            <a:ext cx="6669037" cy="1876530"/>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Tree>
    <p:extLst>
      <p:ext uri="{BB962C8B-B14F-4D97-AF65-F5344CB8AC3E}">
        <p14:creationId xmlns:p14="http://schemas.microsoft.com/office/powerpoint/2010/main" val="2724812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32595193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9F9F9"/>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83FA1686-DB19-4287-B32F-348FD49C5FFA}"/>
              </a:ext>
            </a:extLst>
          </p:cNvPr>
          <p:cNvSpPr/>
          <p:nvPr userDrawn="1"/>
        </p:nvSpPr>
        <p:spPr>
          <a:xfrm rot="10800000">
            <a:off x="3494376" y="-627961"/>
            <a:ext cx="10323224" cy="8664766"/>
          </a:xfrm>
          <a:custGeom>
            <a:avLst/>
            <a:gdLst>
              <a:gd name="connsiteX0" fmla="*/ 0 w 6654036"/>
              <a:gd name="connsiteY0" fmla="*/ 0 h 7772400"/>
              <a:gd name="connsiteX1" fmla="*/ 5008220 w 6654036"/>
              <a:gd name="connsiteY1" fmla="*/ 0 h 7772400"/>
              <a:gd name="connsiteX2" fmla="*/ 6436430 w 6654036"/>
              <a:gd name="connsiteY2" fmla="*/ 1428210 h 7772400"/>
              <a:gd name="connsiteX3" fmla="*/ 6436430 w 6654036"/>
              <a:gd name="connsiteY3" fmla="*/ 2478896 h 7772400"/>
              <a:gd name="connsiteX4" fmla="*/ 1142926 w 6654036"/>
              <a:gd name="connsiteY4" fmla="*/ 7772400 h 7772400"/>
              <a:gd name="connsiteX5" fmla="*/ 0 w 6654036"/>
              <a:gd name="connsiteY5" fmla="*/ 7772400 h 777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4036" h="7772400">
                <a:moveTo>
                  <a:pt x="0" y="0"/>
                </a:moveTo>
                <a:lnTo>
                  <a:pt x="5008220" y="0"/>
                </a:lnTo>
                <a:lnTo>
                  <a:pt x="6436430" y="1428210"/>
                </a:lnTo>
                <a:cubicBezTo>
                  <a:pt x="6726572" y="1718353"/>
                  <a:pt x="6726572" y="2188754"/>
                  <a:pt x="6436430" y="2478896"/>
                </a:cubicBezTo>
                <a:lnTo>
                  <a:pt x="1142926" y="7772400"/>
                </a:lnTo>
                <a:lnTo>
                  <a:pt x="0" y="7772400"/>
                </a:lnTo>
                <a:close/>
              </a:path>
            </a:pathLst>
          </a:custGeom>
          <a:solidFill>
            <a:srgbClr val="FFFFFF"/>
          </a:solidFill>
          <a:effectLst/>
        </p:spPr>
      </p:sp>
      <p:grpSp>
        <p:nvGrpSpPr>
          <p:cNvPr id="11" name="Group 9">
            <a:extLst>
              <a:ext uri="{FF2B5EF4-FFF2-40B4-BE49-F238E27FC236}">
                <a16:creationId xmlns:a16="http://schemas.microsoft.com/office/drawing/2014/main" id="{53670E58-64AB-4C62-A60D-0DF6D6321373}"/>
              </a:ext>
            </a:extLst>
          </p:cNvPr>
          <p:cNvGrpSpPr/>
          <p:nvPr userDrawn="1"/>
        </p:nvGrpSpPr>
        <p:grpSpPr>
          <a:xfrm rot="-5121483">
            <a:off x="5712143" y="-5214275"/>
            <a:ext cx="4737448" cy="9443405"/>
            <a:chOff x="0" y="0"/>
            <a:chExt cx="973578" cy="1412705"/>
          </a:xfrm>
        </p:grpSpPr>
        <p:sp>
          <p:nvSpPr>
            <p:cNvPr id="12" name="Freeform 10">
              <a:extLst>
                <a:ext uri="{FF2B5EF4-FFF2-40B4-BE49-F238E27FC236}">
                  <a16:creationId xmlns:a16="http://schemas.microsoft.com/office/drawing/2014/main" id="{4671DC96-988D-4AB6-96A0-5C3E03017099}"/>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sp>
        <p:sp>
          <p:nvSpPr>
            <p:cNvPr id="13" name="TextBox 11">
              <a:extLst>
                <a:ext uri="{FF2B5EF4-FFF2-40B4-BE49-F238E27FC236}">
                  <a16:creationId xmlns:a16="http://schemas.microsoft.com/office/drawing/2014/main" id="{E196A60D-326D-40CF-AB8D-883D78766943}"/>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1800" dirty="0"/>
            </a:p>
          </p:txBody>
        </p:sp>
      </p:grpSp>
      <p:grpSp>
        <p:nvGrpSpPr>
          <p:cNvPr id="8" name="Group 14">
            <a:extLst>
              <a:ext uri="{FF2B5EF4-FFF2-40B4-BE49-F238E27FC236}">
                <a16:creationId xmlns:a16="http://schemas.microsoft.com/office/drawing/2014/main" id="{397FDB60-A1F1-45A2-95F7-3CA039F2861E}"/>
              </a:ext>
            </a:extLst>
          </p:cNvPr>
          <p:cNvGrpSpPr/>
          <p:nvPr userDrawn="1"/>
        </p:nvGrpSpPr>
        <p:grpSpPr>
          <a:xfrm>
            <a:off x="4482148" y="317945"/>
            <a:ext cx="10337576" cy="336887"/>
            <a:chOff x="0" y="0"/>
            <a:chExt cx="2623145" cy="117434"/>
          </a:xfrm>
        </p:grpSpPr>
        <p:sp>
          <p:nvSpPr>
            <p:cNvPr id="9" name="Freeform 15">
              <a:extLst>
                <a:ext uri="{FF2B5EF4-FFF2-40B4-BE49-F238E27FC236}">
                  <a16:creationId xmlns:a16="http://schemas.microsoft.com/office/drawing/2014/main" id="{4C98B563-39BD-41AC-9DA9-A3BE2DB76D39}"/>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10" name="TextBox 16">
              <a:extLst>
                <a:ext uri="{FF2B5EF4-FFF2-40B4-BE49-F238E27FC236}">
                  <a16:creationId xmlns:a16="http://schemas.microsoft.com/office/drawing/2014/main" id="{F6FBC32D-6CEB-4896-B916-910A357F9215}"/>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grpSp>
        <p:nvGrpSpPr>
          <p:cNvPr id="29" name="Group 12">
            <a:extLst>
              <a:ext uri="{FF2B5EF4-FFF2-40B4-BE49-F238E27FC236}">
                <a16:creationId xmlns:a16="http://schemas.microsoft.com/office/drawing/2014/main" id="{2ED9D75F-BD3E-403D-81B7-BF2C4E6FF6EF}"/>
              </a:ext>
            </a:extLst>
          </p:cNvPr>
          <p:cNvGrpSpPr/>
          <p:nvPr userDrawn="1"/>
        </p:nvGrpSpPr>
        <p:grpSpPr>
          <a:xfrm>
            <a:off x="-378419" y="5852357"/>
            <a:ext cx="5153219" cy="3751240"/>
            <a:chOff x="0" y="0"/>
            <a:chExt cx="812800" cy="812800"/>
          </a:xfrm>
        </p:grpSpPr>
        <p:sp>
          <p:nvSpPr>
            <p:cNvPr id="30" name="Freeform 13">
              <a:extLst>
                <a:ext uri="{FF2B5EF4-FFF2-40B4-BE49-F238E27FC236}">
                  <a16:creationId xmlns:a16="http://schemas.microsoft.com/office/drawing/2014/main" id="{B0554A0A-E2CE-4A59-AB8D-B1256D33D9AE}"/>
                </a:ext>
              </a:extLst>
            </p:cNvPr>
            <p:cNvSpPr/>
            <p:nvPr/>
          </p:nvSpPr>
          <p:spPr>
            <a:xfrm>
              <a:off x="32015" y="32015"/>
              <a:ext cx="748770" cy="748770"/>
            </a:xfrm>
            <a:custGeom>
              <a:avLst/>
              <a:gdLst/>
              <a:ahLst/>
              <a:cxnLst/>
              <a:rect l="l" t="t" r="r" b="b"/>
              <a:pathLst>
                <a:path w="748770" h="748770">
                  <a:moveTo>
                    <a:pt x="445893" y="39493"/>
                  </a:moveTo>
                  <a:lnTo>
                    <a:pt x="709277" y="302877"/>
                  </a:lnTo>
                  <a:cubicBezTo>
                    <a:pt x="748770" y="342370"/>
                    <a:pt x="748770" y="406400"/>
                    <a:pt x="709277" y="445893"/>
                  </a:cubicBezTo>
                  <a:lnTo>
                    <a:pt x="445893" y="709277"/>
                  </a:lnTo>
                  <a:cubicBezTo>
                    <a:pt x="406400" y="748770"/>
                    <a:pt x="342370" y="748770"/>
                    <a:pt x="302877" y="709277"/>
                  </a:cubicBezTo>
                  <a:lnTo>
                    <a:pt x="39493" y="445893"/>
                  </a:lnTo>
                  <a:cubicBezTo>
                    <a:pt x="0" y="406400"/>
                    <a:pt x="0" y="342370"/>
                    <a:pt x="39493" y="302877"/>
                  </a:cubicBezTo>
                  <a:lnTo>
                    <a:pt x="302877" y="39493"/>
                  </a:lnTo>
                  <a:cubicBezTo>
                    <a:pt x="342370" y="0"/>
                    <a:pt x="406400" y="0"/>
                    <a:pt x="445893" y="39493"/>
                  </a:cubicBezTo>
                  <a:close/>
                </a:path>
              </a:pathLst>
            </a:custGeom>
            <a:solidFill>
              <a:srgbClr val="01305D"/>
            </a:solidFill>
            <a:ln w="12700">
              <a:noFill/>
            </a:ln>
          </p:spPr>
        </p:sp>
      </p:grpSp>
      <p:sp>
        <p:nvSpPr>
          <p:cNvPr id="43" name="Picture Placeholder 42">
            <a:extLst>
              <a:ext uri="{FF2B5EF4-FFF2-40B4-BE49-F238E27FC236}">
                <a16:creationId xmlns:a16="http://schemas.microsoft.com/office/drawing/2014/main" id="{FC300442-84F3-4C2B-B998-770148B6EB49}"/>
              </a:ext>
              <a:ext uri="{C183D7F6-B498-43B3-948B-1728B52AA6E4}">
                <adec:decorative xmlns:adec="http://schemas.microsoft.com/office/drawing/2017/decorative" val="1"/>
              </a:ext>
            </a:extLst>
          </p:cNvPr>
          <p:cNvSpPr>
            <a:spLocks noGrp="1"/>
          </p:cNvSpPr>
          <p:nvPr>
            <p:ph type="pic" sz="quarter" idx="10"/>
          </p:nvPr>
        </p:nvSpPr>
        <p:spPr>
          <a:xfrm>
            <a:off x="-3788062" y="178409"/>
            <a:ext cx="8294732" cy="6114350"/>
          </a:xfrm>
          <a:custGeom>
            <a:avLst/>
            <a:gdLst>
              <a:gd name="connsiteX0" fmla="*/ 24057 w 6038077"/>
              <a:gd name="connsiteY0" fmla="*/ 2765038 h 6114350"/>
              <a:gd name="connsiteX1" fmla="*/ 24057 w 6038077"/>
              <a:gd name="connsiteY1" fmla="*/ 3349312 h 6114350"/>
              <a:gd name="connsiteX2" fmla="*/ 3760 w 6038077"/>
              <a:gd name="connsiteY2" fmla="*/ 3324464 h 6114350"/>
              <a:gd name="connsiteX3" fmla="*/ 0 w 6038077"/>
              <a:gd name="connsiteY3" fmla="*/ 3317727 h 6114350"/>
              <a:gd name="connsiteX4" fmla="*/ 0 w 6038077"/>
              <a:gd name="connsiteY4" fmla="*/ 2796624 h 6114350"/>
              <a:gd name="connsiteX5" fmla="*/ 3760 w 6038077"/>
              <a:gd name="connsiteY5" fmla="*/ 2789886 h 6114350"/>
              <a:gd name="connsiteX6" fmla="*/ 2980903 w 6038077"/>
              <a:gd name="connsiteY6" fmla="*/ 0 h 6114350"/>
              <a:gd name="connsiteX7" fmla="*/ 3324396 w 6038077"/>
              <a:gd name="connsiteY7" fmla="*/ 142280 h 6114350"/>
              <a:gd name="connsiteX8" fmla="*/ 5895798 w 6038077"/>
              <a:gd name="connsiteY8" fmla="*/ 2713681 h 6114350"/>
              <a:gd name="connsiteX9" fmla="*/ 5895798 w 6038077"/>
              <a:gd name="connsiteY9" fmla="*/ 3400668 h 6114350"/>
              <a:gd name="connsiteX10" fmla="*/ 3324396 w 6038077"/>
              <a:gd name="connsiteY10" fmla="*/ 5972070 h 6114350"/>
              <a:gd name="connsiteX11" fmla="*/ 2798106 w 6038077"/>
              <a:gd name="connsiteY11" fmla="*/ 6078780 h 6114350"/>
              <a:gd name="connsiteX12" fmla="*/ 2757488 w 6038077"/>
              <a:gd name="connsiteY12" fmla="*/ 6057405 h 6114350"/>
              <a:gd name="connsiteX13" fmla="*/ 2757488 w 6038077"/>
              <a:gd name="connsiteY13" fmla="*/ 56944 h 6114350"/>
              <a:gd name="connsiteX14" fmla="*/ 2798106 w 6038077"/>
              <a:gd name="connsiteY14" fmla="*/ 35570 h 6114350"/>
              <a:gd name="connsiteX15" fmla="*/ 2980903 w 6038077"/>
              <a:gd name="connsiteY15" fmla="*/ 0 h 61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38077" h="6114350">
                <a:moveTo>
                  <a:pt x="24057" y="2765038"/>
                </a:moveTo>
                <a:lnTo>
                  <a:pt x="24057" y="3349312"/>
                </a:lnTo>
                <a:lnTo>
                  <a:pt x="3760" y="3324464"/>
                </a:lnTo>
                <a:lnTo>
                  <a:pt x="0" y="3317727"/>
                </a:lnTo>
                <a:lnTo>
                  <a:pt x="0" y="2796624"/>
                </a:lnTo>
                <a:lnTo>
                  <a:pt x="3760" y="2789886"/>
                </a:lnTo>
                <a:close/>
                <a:moveTo>
                  <a:pt x="2980903" y="0"/>
                </a:moveTo>
                <a:cubicBezTo>
                  <a:pt x="3105223" y="0"/>
                  <a:pt x="3229543" y="47426"/>
                  <a:pt x="3324396" y="142280"/>
                </a:cubicBezTo>
                <a:lnTo>
                  <a:pt x="5895798" y="2713681"/>
                </a:lnTo>
                <a:cubicBezTo>
                  <a:pt x="6085504" y="2903387"/>
                  <a:pt x="6085504" y="3210962"/>
                  <a:pt x="5895798" y="3400668"/>
                </a:cubicBezTo>
                <a:lnTo>
                  <a:pt x="3324396" y="5972070"/>
                </a:lnTo>
                <a:cubicBezTo>
                  <a:pt x="3182116" y="6114350"/>
                  <a:pt x="2973536" y="6149920"/>
                  <a:pt x="2798106" y="6078780"/>
                </a:cubicBezTo>
                <a:lnTo>
                  <a:pt x="2757488" y="6057405"/>
                </a:lnTo>
                <a:lnTo>
                  <a:pt x="2757488" y="56944"/>
                </a:lnTo>
                <a:lnTo>
                  <a:pt x="2798106" y="35570"/>
                </a:lnTo>
                <a:cubicBezTo>
                  <a:pt x="2856582" y="11856"/>
                  <a:pt x="2918742" y="0"/>
                  <a:pt x="2980903" y="0"/>
                </a:cubicBezTo>
                <a:close/>
              </a:path>
            </a:pathLst>
          </a:custGeom>
          <a:effectLst>
            <a:outerShdw blurRad="50800" dist="38100" algn="l" rotWithShape="0">
              <a:prstClr val="black">
                <a:alpha val="40000"/>
              </a:prstClr>
            </a:outerShdw>
          </a:effectLst>
        </p:spPr>
        <p:txBody>
          <a:bodyPr wrap="square">
            <a:noAutofit/>
          </a:bodyPr>
          <a:lstStyle/>
          <a:p>
            <a:endParaRPr lang="en-US" dirty="0"/>
          </a:p>
        </p:txBody>
      </p:sp>
      <p:sp>
        <p:nvSpPr>
          <p:cNvPr id="40" name="Title 1">
            <a:extLst>
              <a:ext uri="{FF2B5EF4-FFF2-40B4-BE49-F238E27FC236}">
                <a16:creationId xmlns:a16="http://schemas.microsoft.com/office/drawing/2014/main" id="{FDA9FBB8-6A94-4C54-9DD8-71C411220AAB}"/>
              </a:ext>
            </a:extLst>
          </p:cNvPr>
          <p:cNvSpPr>
            <a:spLocks noGrp="1"/>
          </p:cNvSpPr>
          <p:nvPr>
            <p:ph type="ctrTitle"/>
          </p:nvPr>
        </p:nvSpPr>
        <p:spPr>
          <a:xfrm>
            <a:off x="4865013" y="712389"/>
            <a:ext cx="8789647" cy="1846435"/>
          </a:xfrm>
        </p:spPr>
        <p:txBody>
          <a:bodyPr anchor="b">
            <a:normAutofit/>
          </a:bodyPr>
          <a:lstStyle>
            <a:lvl1pPr algn="l">
              <a:defRPr sz="60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44" name="Subtitle 2">
            <a:extLst>
              <a:ext uri="{FF2B5EF4-FFF2-40B4-BE49-F238E27FC236}">
                <a16:creationId xmlns:a16="http://schemas.microsoft.com/office/drawing/2014/main" id="{25E91220-1442-4DAA-9D3D-06DF656269AE}"/>
              </a:ext>
            </a:extLst>
          </p:cNvPr>
          <p:cNvSpPr>
            <a:spLocks noGrp="1"/>
          </p:cNvSpPr>
          <p:nvPr>
            <p:ph type="subTitle" idx="1"/>
          </p:nvPr>
        </p:nvSpPr>
        <p:spPr>
          <a:xfrm>
            <a:off x="4841969" y="2773741"/>
            <a:ext cx="8789647" cy="4762694"/>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Tree>
    <p:extLst>
      <p:ext uri="{BB962C8B-B14F-4D97-AF65-F5344CB8AC3E}">
        <p14:creationId xmlns:p14="http://schemas.microsoft.com/office/powerpoint/2010/main" val="4219593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6AD96E97-B765-4595-8B4D-DEAA264155CB}"/>
              </a:ext>
            </a:extLst>
          </p:cNvPr>
          <p:cNvGrpSpPr/>
          <p:nvPr userDrawn="1"/>
        </p:nvGrpSpPr>
        <p:grpSpPr>
          <a:xfrm>
            <a:off x="-3852626" y="529799"/>
            <a:ext cx="9221627" cy="6712802"/>
            <a:chOff x="0" y="0"/>
            <a:chExt cx="812800" cy="812800"/>
          </a:xfrm>
        </p:grpSpPr>
        <p:sp>
          <p:nvSpPr>
            <p:cNvPr id="9" name="Freeform 8">
              <a:extLst>
                <a:ext uri="{FF2B5EF4-FFF2-40B4-BE49-F238E27FC236}">
                  <a16:creationId xmlns:a16="http://schemas.microsoft.com/office/drawing/2014/main" id="{779EDDC8-2531-4D31-AF78-C04181C9DCE5}"/>
                </a:ext>
              </a:extLst>
            </p:cNvPr>
            <p:cNvSpPr/>
            <p:nvPr/>
          </p:nvSpPr>
          <p:spPr>
            <a:xfrm>
              <a:off x="17891" y="17891"/>
              <a:ext cx="777019" cy="777019"/>
            </a:xfrm>
            <a:custGeom>
              <a:avLst/>
              <a:gdLst/>
              <a:ahLst/>
              <a:cxnLst/>
              <a:rect l="l" t="t" r="r" b="b"/>
              <a:pathLst>
                <a:path w="777019" h="777019">
                  <a:moveTo>
                    <a:pt x="428469" y="22069"/>
                  </a:moveTo>
                  <a:lnTo>
                    <a:pt x="754949" y="348549"/>
                  </a:lnTo>
                  <a:cubicBezTo>
                    <a:pt x="777018" y="370618"/>
                    <a:pt x="777018" y="406400"/>
                    <a:pt x="754949" y="428469"/>
                  </a:cubicBezTo>
                  <a:lnTo>
                    <a:pt x="428469" y="754949"/>
                  </a:lnTo>
                  <a:cubicBezTo>
                    <a:pt x="406400" y="777018"/>
                    <a:pt x="370618" y="777018"/>
                    <a:pt x="348549" y="754949"/>
                  </a:cubicBezTo>
                  <a:lnTo>
                    <a:pt x="22069" y="428469"/>
                  </a:lnTo>
                  <a:cubicBezTo>
                    <a:pt x="0" y="406400"/>
                    <a:pt x="0" y="370618"/>
                    <a:pt x="22069" y="348549"/>
                  </a:cubicBezTo>
                  <a:lnTo>
                    <a:pt x="348549" y="22069"/>
                  </a:lnTo>
                  <a:cubicBezTo>
                    <a:pt x="370618" y="0"/>
                    <a:pt x="406400" y="0"/>
                    <a:pt x="428469" y="22069"/>
                  </a:cubicBezTo>
                  <a:close/>
                </a:path>
              </a:pathLst>
            </a:custGeom>
            <a:solidFill>
              <a:srgbClr val="01305D"/>
            </a:solidFill>
            <a:ln w="12700">
              <a:noFill/>
            </a:ln>
          </p:spPr>
        </p:sp>
      </p:grpSp>
      <p:grpSp>
        <p:nvGrpSpPr>
          <p:cNvPr id="10" name="Group 4">
            <a:extLst>
              <a:ext uri="{FF2B5EF4-FFF2-40B4-BE49-F238E27FC236}">
                <a16:creationId xmlns:a16="http://schemas.microsoft.com/office/drawing/2014/main" id="{AD673251-C132-411B-81EF-104EFD311682}"/>
              </a:ext>
            </a:extLst>
          </p:cNvPr>
          <p:cNvGrpSpPr/>
          <p:nvPr userDrawn="1"/>
        </p:nvGrpSpPr>
        <p:grpSpPr>
          <a:xfrm>
            <a:off x="3107169" y="-4998180"/>
            <a:ext cx="18236155" cy="13274848"/>
            <a:chOff x="0" y="0"/>
            <a:chExt cx="812800" cy="812800"/>
          </a:xfrm>
          <a:effectLst>
            <a:outerShdw blurRad="495300" dist="38100" dir="10800000" sx="101000" sy="101000" algn="r" rotWithShape="0">
              <a:schemeClr val="tx1">
                <a:lumMod val="85000"/>
                <a:lumOff val="15000"/>
                <a:alpha val="40000"/>
              </a:schemeClr>
            </a:outerShdw>
          </a:effectLst>
        </p:grpSpPr>
        <p:sp>
          <p:nvSpPr>
            <p:cNvPr id="11" name="Freeform 5">
              <a:extLst>
                <a:ext uri="{FF2B5EF4-FFF2-40B4-BE49-F238E27FC236}">
                  <a16:creationId xmlns:a16="http://schemas.microsoft.com/office/drawing/2014/main" id="{2F23E5BD-A89D-4203-8763-BE3A66B6C88C}"/>
                </a:ext>
              </a:extLst>
            </p:cNvPr>
            <p:cNvSpPr/>
            <p:nvPr/>
          </p:nvSpPr>
          <p:spPr>
            <a:xfrm>
              <a:off x="14401" y="14401"/>
              <a:ext cx="783997" cy="783997"/>
            </a:xfrm>
            <a:custGeom>
              <a:avLst/>
              <a:gdLst/>
              <a:ahLst/>
              <a:cxnLst/>
              <a:rect l="l" t="t" r="r" b="b"/>
              <a:pathLst>
                <a:path w="783997" h="783997">
                  <a:moveTo>
                    <a:pt x="424165" y="17765"/>
                  </a:moveTo>
                  <a:lnTo>
                    <a:pt x="766233" y="359833"/>
                  </a:lnTo>
                  <a:cubicBezTo>
                    <a:pt x="783998" y="377598"/>
                    <a:pt x="783998" y="406400"/>
                    <a:pt x="766233" y="424165"/>
                  </a:cubicBezTo>
                  <a:lnTo>
                    <a:pt x="424165" y="766233"/>
                  </a:lnTo>
                  <a:cubicBezTo>
                    <a:pt x="406400" y="783998"/>
                    <a:pt x="377598" y="783998"/>
                    <a:pt x="359833" y="766233"/>
                  </a:cubicBezTo>
                  <a:lnTo>
                    <a:pt x="17765" y="424165"/>
                  </a:lnTo>
                  <a:cubicBezTo>
                    <a:pt x="0" y="406400"/>
                    <a:pt x="0" y="377598"/>
                    <a:pt x="17765" y="359833"/>
                  </a:cubicBezTo>
                  <a:lnTo>
                    <a:pt x="359833" y="17765"/>
                  </a:lnTo>
                  <a:cubicBezTo>
                    <a:pt x="377598" y="0"/>
                    <a:pt x="406400" y="0"/>
                    <a:pt x="424165" y="17765"/>
                  </a:cubicBezTo>
                  <a:close/>
                </a:path>
              </a:pathLst>
            </a:custGeom>
            <a:solidFill>
              <a:srgbClr val="F8F7F7"/>
            </a:solidFill>
          </p:spPr>
        </p:sp>
        <p:sp>
          <p:nvSpPr>
            <p:cNvPr id="12" name="TextBox 6">
              <a:extLst>
                <a:ext uri="{FF2B5EF4-FFF2-40B4-BE49-F238E27FC236}">
                  <a16:creationId xmlns:a16="http://schemas.microsoft.com/office/drawing/2014/main" id="{CC6E7A2F-F2E6-48FD-81F7-D6027757E79B}"/>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grpSp>
        <p:nvGrpSpPr>
          <p:cNvPr id="15" name="Group 9">
            <a:extLst>
              <a:ext uri="{FF2B5EF4-FFF2-40B4-BE49-F238E27FC236}">
                <a16:creationId xmlns:a16="http://schemas.microsoft.com/office/drawing/2014/main" id="{BFAA24BB-3594-4A0B-B367-8659F3FC1F97}"/>
              </a:ext>
            </a:extLst>
          </p:cNvPr>
          <p:cNvGrpSpPr/>
          <p:nvPr userDrawn="1"/>
        </p:nvGrpSpPr>
        <p:grpSpPr>
          <a:xfrm rot="-2700000">
            <a:off x="10216349" y="-3437121"/>
            <a:ext cx="6508009" cy="6874243"/>
            <a:chOff x="0" y="0"/>
            <a:chExt cx="973578" cy="1412705"/>
          </a:xfrm>
        </p:grpSpPr>
        <p:sp>
          <p:nvSpPr>
            <p:cNvPr id="16" name="Freeform 10">
              <a:extLst>
                <a:ext uri="{FF2B5EF4-FFF2-40B4-BE49-F238E27FC236}">
                  <a16:creationId xmlns:a16="http://schemas.microsoft.com/office/drawing/2014/main" id="{184A7237-FED9-4E9A-9C6B-E874EE5087D9}"/>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sp>
        <p:sp>
          <p:nvSpPr>
            <p:cNvPr id="17" name="TextBox 11">
              <a:extLst>
                <a:ext uri="{FF2B5EF4-FFF2-40B4-BE49-F238E27FC236}">
                  <a16:creationId xmlns:a16="http://schemas.microsoft.com/office/drawing/2014/main" id="{9F4057F2-8926-448D-BF43-4440E5E0EEEE}"/>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1800" dirty="0"/>
            </a:p>
          </p:txBody>
        </p:sp>
      </p:grpSp>
      <p:sp>
        <p:nvSpPr>
          <p:cNvPr id="18" name="Title 1">
            <a:extLst>
              <a:ext uri="{FF2B5EF4-FFF2-40B4-BE49-F238E27FC236}">
                <a16:creationId xmlns:a16="http://schemas.microsoft.com/office/drawing/2014/main" id="{BE7649DF-62C6-48A2-8071-2CADCD38A4B4}"/>
              </a:ext>
            </a:extLst>
          </p:cNvPr>
          <p:cNvSpPr>
            <a:spLocks noGrp="1"/>
          </p:cNvSpPr>
          <p:nvPr>
            <p:ph type="ctrTitle"/>
          </p:nvPr>
        </p:nvSpPr>
        <p:spPr>
          <a:xfrm>
            <a:off x="5340469" y="1343878"/>
            <a:ext cx="7179705" cy="1539736"/>
          </a:xfrm>
        </p:spPr>
        <p:txBody>
          <a:bodyPr anchor="b">
            <a:noAutofit/>
          </a:bodyPr>
          <a:lstStyle>
            <a:lvl1pPr algn="r">
              <a:defRPr sz="54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23" name="Picture Placeholder 22">
            <a:extLst>
              <a:ext uri="{FF2B5EF4-FFF2-40B4-BE49-F238E27FC236}">
                <a16:creationId xmlns:a16="http://schemas.microsoft.com/office/drawing/2014/main" id="{84CC8A1C-939A-4DC5-B68D-D4F9777BEA42}"/>
              </a:ext>
              <a:ext uri="{C183D7F6-B498-43B3-948B-1728B52AA6E4}">
                <adec:decorative xmlns:adec="http://schemas.microsoft.com/office/drawing/2017/decorative" val="1"/>
              </a:ext>
            </a:extLst>
          </p:cNvPr>
          <p:cNvSpPr>
            <a:spLocks noGrp="1"/>
          </p:cNvSpPr>
          <p:nvPr>
            <p:ph type="pic" sz="quarter" idx="10"/>
          </p:nvPr>
        </p:nvSpPr>
        <p:spPr>
          <a:xfrm>
            <a:off x="1345796" y="4762980"/>
            <a:ext cx="8636621" cy="2991958"/>
          </a:xfrm>
          <a:custGeom>
            <a:avLst/>
            <a:gdLst>
              <a:gd name="connsiteX0" fmla="*/ 3143476 w 6286952"/>
              <a:gd name="connsiteY0" fmla="*/ 0 h 2991958"/>
              <a:gd name="connsiteX1" fmla="*/ 3522699 w 6286952"/>
              <a:gd name="connsiteY1" fmla="*/ 159784 h 2991958"/>
              <a:gd name="connsiteX2" fmla="*/ 6286952 w 6286952"/>
              <a:gd name="connsiteY2" fmla="*/ 2991958 h 2991958"/>
              <a:gd name="connsiteX3" fmla="*/ 0 w 6286952"/>
              <a:gd name="connsiteY3" fmla="*/ 2991958 h 2991958"/>
              <a:gd name="connsiteX4" fmla="*/ 2764254 w 6286952"/>
              <a:gd name="connsiteY4" fmla="*/ 159784 h 2991958"/>
              <a:gd name="connsiteX5" fmla="*/ 3143476 w 6286952"/>
              <a:gd name="connsiteY5" fmla="*/ 0 h 2991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86952" h="2991958">
                <a:moveTo>
                  <a:pt x="3143476" y="0"/>
                </a:moveTo>
                <a:cubicBezTo>
                  <a:pt x="3286243" y="0"/>
                  <a:pt x="3422980" y="57610"/>
                  <a:pt x="3522699" y="159784"/>
                </a:cubicBezTo>
                <a:lnTo>
                  <a:pt x="6286952" y="2991958"/>
                </a:lnTo>
                <a:lnTo>
                  <a:pt x="0" y="2991958"/>
                </a:lnTo>
                <a:lnTo>
                  <a:pt x="2764254" y="159784"/>
                </a:lnTo>
                <a:cubicBezTo>
                  <a:pt x="2863984" y="57610"/>
                  <a:pt x="3000710" y="0"/>
                  <a:pt x="3143476" y="0"/>
                </a:cubicBezTo>
                <a:close/>
              </a:path>
            </a:pathLst>
          </a:custGeom>
        </p:spPr>
        <p:txBody>
          <a:bodyPr wrap="square">
            <a:noAutofit/>
          </a:bodyPr>
          <a:lstStyle/>
          <a:p>
            <a:endParaRPr lang="en-US" dirty="0"/>
          </a:p>
        </p:txBody>
      </p:sp>
      <p:sp>
        <p:nvSpPr>
          <p:cNvPr id="25" name="Text Placeholder 24">
            <a:extLst>
              <a:ext uri="{FF2B5EF4-FFF2-40B4-BE49-F238E27FC236}">
                <a16:creationId xmlns:a16="http://schemas.microsoft.com/office/drawing/2014/main" id="{CEEEA133-A196-47E6-9084-42DF32E54E41}"/>
              </a:ext>
            </a:extLst>
          </p:cNvPr>
          <p:cNvSpPr>
            <a:spLocks noGrp="1"/>
          </p:cNvSpPr>
          <p:nvPr>
            <p:ph type="body" sz="quarter" idx="11"/>
          </p:nvPr>
        </p:nvSpPr>
        <p:spPr>
          <a:xfrm>
            <a:off x="228647" y="2727979"/>
            <a:ext cx="4601212" cy="6534150"/>
          </a:xfrm>
        </p:spPr>
        <p:txBody>
          <a:bodyPr>
            <a:noAutofit/>
          </a:bodyPr>
          <a:lstStyle>
            <a:lvl1pPr>
              <a:defRPr sz="13800">
                <a:solidFill>
                  <a:schemeClr val="bg1"/>
                </a:solidFill>
                <a:latin typeface="Franklin Gothic Demi" panose="020B0703020102020204" pitchFamily="34" charset="0"/>
              </a:defRPr>
            </a:lvl1pPr>
            <a:lvl2pPr>
              <a:defRPr sz="11500">
                <a:solidFill>
                  <a:schemeClr val="bg1"/>
                </a:solidFill>
                <a:latin typeface="Franklin Gothic Demi" panose="020B0703020102020204" pitchFamily="34" charset="0"/>
              </a:defRPr>
            </a:lvl2pPr>
            <a:lvl3pPr>
              <a:defRPr sz="9600">
                <a:solidFill>
                  <a:schemeClr val="bg1"/>
                </a:solidFill>
                <a:latin typeface="Franklin Gothic Demi" panose="020B0703020102020204" pitchFamily="34" charset="0"/>
              </a:defRPr>
            </a:lvl3pPr>
            <a:lvl4pPr>
              <a:defRPr sz="8800">
                <a:solidFill>
                  <a:schemeClr val="bg1"/>
                </a:solidFill>
                <a:latin typeface="Franklin Gothic Demi" panose="020B0703020102020204" pitchFamily="34" charset="0"/>
              </a:defRPr>
            </a:lvl4pPr>
            <a:lvl5pPr>
              <a:defRPr sz="8800">
                <a:solidFill>
                  <a:schemeClr val="bg1"/>
                </a:solidFill>
                <a:latin typeface="Franklin Gothic Demi" panose="020B07030201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20874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42763" y="1937704"/>
            <a:ext cx="11917680" cy="3233102"/>
          </a:xfrm>
        </p:spPr>
        <p:txBody>
          <a:bodyPr anchor="b"/>
          <a:lstStyle>
            <a:lvl1pPr>
              <a:defRPr sz="6800"/>
            </a:lvl1pPr>
          </a:lstStyle>
          <a:p>
            <a:r>
              <a:rPr lang="en-US"/>
              <a:t>Click to edit Master title style</a:t>
            </a:r>
            <a:endParaRPr lang="en-US" dirty="0"/>
          </a:p>
        </p:txBody>
      </p:sp>
      <p:sp>
        <p:nvSpPr>
          <p:cNvPr id="3" name="Text Placeholder 2"/>
          <p:cNvSpPr>
            <a:spLocks noGrp="1"/>
          </p:cNvSpPr>
          <p:nvPr>
            <p:ph type="body" idx="1"/>
          </p:nvPr>
        </p:nvSpPr>
        <p:spPr>
          <a:xfrm>
            <a:off x="942763" y="5201392"/>
            <a:ext cx="11917680" cy="1700212"/>
          </a:xfrm>
        </p:spPr>
        <p:txBody>
          <a:bodyPr/>
          <a:lstStyle>
            <a:lvl1pPr marL="0" indent="0">
              <a:buNone/>
              <a:defRPr sz="2720">
                <a:solidFill>
                  <a:schemeClr val="tx1">
                    <a:tint val="75000"/>
                  </a:schemeClr>
                </a:solidFill>
              </a:defRPr>
            </a:lvl1pPr>
            <a:lvl2pPr marL="518145" indent="0">
              <a:buNone/>
              <a:defRPr sz="2267">
                <a:solidFill>
                  <a:schemeClr val="tx1">
                    <a:tint val="75000"/>
                  </a:schemeClr>
                </a:solidFill>
              </a:defRPr>
            </a:lvl2pPr>
            <a:lvl3pPr marL="1036290" indent="0">
              <a:buNone/>
              <a:defRPr sz="2040">
                <a:solidFill>
                  <a:schemeClr val="tx1">
                    <a:tint val="75000"/>
                  </a:schemeClr>
                </a:solidFill>
              </a:defRPr>
            </a:lvl3pPr>
            <a:lvl4pPr marL="1554434" indent="0">
              <a:buNone/>
              <a:defRPr sz="1813">
                <a:solidFill>
                  <a:schemeClr val="tx1">
                    <a:tint val="75000"/>
                  </a:schemeClr>
                </a:solidFill>
              </a:defRPr>
            </a:lvl4pPr>
            <a:lvl5pPr marL="2072579" indent="0">
              <a:buNone/>
              <a:defRPr sz="1813">
                <a:solidFill>
                  <a:schemeClr val="tx1">
                    <a:tint val="75000"/>
                  </a:schemeClr>
                </a:solidFill>
              </a:defRPr>
            </a:lvl5pPr>
            <a:lvl6pPr marL="2590724" indent="0">
              <a:buNone/>
              <a:defRPr sz="1813">
                <a:solidFill>
                  <a:schemeClr val="tx1">
                    <a:tint val="75000"/>
                  </a:schemeClr>
                </a:solidFill>
              </a:defRPr>
            </a:lvl6pPr>
            <a:lvl7pPr marL="3108869" indent="0">
              <a:buNone/>
              <a:defRPr sz="1813">
                <a:solidFill>
                  <a:schemeClr val="tx1">
                    <a:tint val="75000"/>
                  </a:schemeClr>
                </a:solidFill>
              </a:defRPr>
            </a:lvl7pPr>
            <a:lvl8pPr marL="3627013" indent="0">
              <a:buNone/>
              <a:defRPr sz="1813">
                <a:solidFill>
                  <a:schemeClr val="tx1">
                    <a:tint val="75000"/>
                  </a:schemeClr>
                </a:solidFill>
              </a:defRPr>
            </a:lvl8pPr>
            <a:lvl9pPr marL="4145158" indent="0">
              <a:buNone/>
              <a:defRPr sz="181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766289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499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9951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3444093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51760" y="413809"/>
            <a:ext cx="1191768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951760" y="1905318"/>
            <a:ext cx="5845492"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Click to edit Master text styles</a:t>
            </a:r>
          </a:p>
        </p:txBody>
      </p:sp>
      <p:sp>
        <p:nvSpPr>
          <p:cNvPr id="4" name="Content Placeholder 3"/>
          <p:cNvSpPr>
            <a:spLocks noGrp="1"/>
          </p:cNvSpPr>
          <p:nvPr>
            <p:ph sz="half" idx="2"/>
          </p:nvPr>
        </p:nvSpPr>
        <p:spPr>
          <a:xfrm>
            <a:off x="951760" y="2839085"/>
            <a:ext cx="5845492"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995160" y="1905318"/>
            <a:ext cx="5874280"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Click to edit Master text styles</a:t>
            </a:r>
          </a:p>
        </p:txBody>
      </p:sp>
      <p:sp>
        <p:nvSpPr>
          <p:cNvPr id="6" name="Content Placeholder 5"/>
          <p:cNvSpPr>
            <a:spLocks noGrp="1"/>
          </p:cNvSpPr>
          <p:nvPr>
            <p:ph sz="quarter" idx="4"/>
          </p:nvPr>
        </p:nvSpPr>
        <p:spPr>
          <a:xfrm>
            <a:off x="6995160" y="2839085"/>
            <a:ext cx="5874280"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66144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61185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448448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1760" y="518160"/>
            <a:ext cx="4456535" cy="1813560"/>
          </a:xfrm>
        </p:spPr>
        <p:txBody>
          <a:bodyPr anchor="b"/>
          <a:lstStyle>
            <a:lvl1pPr>
              <a:defRPr sz="3627"/>
            </a:lvl1pPr>
          </a:lstStyle>
          <a:p>
            <a:r>
              <a:rPr lang="en-US"/>
              <a:t>Click to edit Master title style</a:t>
            </a:r>
            <a:endParaRPr lang="en-US" dirty="0"/>
          </a:p>
        </p:txBody>
      </p:sp>
      <p:sp>
        <p:nvSpPr>
          <p:cNvPr id="3" name="Content Placeholder 2"/>
          <p:cNvSpPr>
            <a:spLocks noGrp="1"/>
          </p:cNvSpPr>
          <p:nvPr>
            <p:ph idx="1"/>
          </p:nvPr>
        </p:nvSpPr>
        <p:spPr>
          <a:xfrm>
            <a:off x="5874280" y="1119082"/>
            <a:ext cx="6995160" cy="5523442"/>
          </a:xfrm>
        </p:spPr>
        <p:txBody>
          <a:bodyPr/>
          <a:lstStyle>
            <a:lvl1pPr>
              <a:defRPr sz="3627"/>
            </a:lvl1pPr>
            <a:lvl2pPr>
              <a:defRPr sz="3173"/>
            </a:lvl2pPr>
            <a:lvl3pPr>
              <a:defRPr sz="2720"/>
            </a:lvl3pPr>
            <a:lvl4pPr>
              <a:defRPr sz="2267"/>
            </a:lvl4pPr>
            <a:lvl5pPr>
              <a:defRPr sz="2267"/>
            </a:lvl5pPr>
            <a:lvl6pPr>
              <a:defRPr sz="2267"/>
            </a:lvl6pPr>
            <a:lvl7pPr>
              <a:defRPr sz="2267"/>
            </a:lvl7pPr>
            <a:lvl8pPr>
              <a:defRPr sz="2267"/>
            </a:lvl8pPr>
            <a:lvl9pPr>
              <a:defRPr sz="22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51760" y="2331720"/>
            <a:ext cx="4456535"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1134380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1760" y="518160"/>
            <a:ext cx="4456535" cy="1813560"/>
          </a:xfrm>
        </p:spPr>
        <p:txBody>
          <a:bodyPr anchor="b"/>
          <a:lstStyle>
            <a:lvl1pPr>
              <a:defRPr sz="3627"/>
            </a:lvl1pPr>
          </a:lstStyle>
          <a:p>
            <a:r>
              <a:rPr lang="en-US"/>
              <a:t>Click to edit Master title style</a:t>
            </a:r>
            <a:endParaRPr lang="en-US" dirty="0"/>
          </a:p>
        </p:txBody>
      </p:sp>
      <p:sp>
        <p:nvSpPr>
          <p:cNvPr id="3" name="Picture Placeholder 2"/>
          <p:cNvSpPr>
            <a:spLocks noGrp="1" noChangeAspect="1"/>
          </p:cNvSpPr>
          <p:nvPr>
            <p:ph type="pic" idx="1"/>
          </p:nvPr>
        </p:nvSpPr>
        <p:spPr>
          <a:xfrm>
            <a:off x="5874280" y="1119082"/>
            <a:ext cx="6995160" cy="5523442"/>
          </a:xfrm>
        </p:spPr>
        <p:txBody>
          <a:bodyPr anchor="t"/>
          <a:lstStyle>
            <a:lvl1pPr marL="0" indent="0">
              <a:buNone/>
              <a:defRPr sz="3627"/>
            </a:lvl1pPr>
            <a:lvl2pPr marL="518145" indent="0">
              <a:buNone/>
              <a:defRPr sz="3173"/>
            </a:lvl2pPr>
            <a:lvl3pPr marL="1036290" indent="0">
              <a:buNone/>
              <a:defRPr sz="2720"/>
            </a:lvl3pPr>
            <a:lvl4pPr marL="1554434" indent="0">
              <a:buNone/>
              <a:defRPr sz="2267"/>
            </a:lvl4pPr>
            <a:lvl5pPr marL="2072579" indent="0">
              <a:buNone/>
              <a:defRPr sz="2267"/>
            </a:lvl5pPr>
            <a:lvl6pPr marL="2590724" indent="0">
              <a:buNone/>
              <a:defRPr sz="2267"/>
            </a:lvl6pPr>
            <a:lvl7pPr marL="3108869" indent="0">
              <a:buNone/>
              <a:defRPr sz="2267"/>
            </a:lvl7pPr>
            <a:lvl8pPr marL="3627013" indent="0">
              <a:buNone/>
              <a:defRPr sz="2267"/>
            </a:lvl8pPr>
            <a:lvl9pPr marL="4145158" indent="0">
              <a:buNone/>
              <a:defRPr sz="2267"/>
            </a:lvl9pPr>
          </a:lstStyle>
          <a:p>
            <a:r>
              <a:rPr lang="en-US" dirty="0"/>
              <a:t>Click icon to add picture</a:t>
            </a:r>
          </a:p>
        </p:txBody>
      </p:sp>
      <p:sp>
        <p:nvSpPr>
          <p:cNvPr id="4" name="Text Placeholder 3"/>
          <p:cNvSpPr>
            <a:spLocks noGrp="1"/>
          </p:cNvSpPr>
          <p:nvPr>
            <p:ph type="body" sz="half" idx="2"/>
          </p:nvPr>
        </p:nvSpPr>
        <p:spPr>
          <a:xfrm>
            <a:off x="951760" y="2331720"/>
            <a:ext cx="4456535"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2579051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9960" y="413809"/>
            <a:ext cx="1191768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49960" y="2069042"/>
            <a:ext cx="11917680"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49960" y="7203864"/>
            <a:ext cx="3108960" cy="413808"/>
          </a:xfrm>
          <a:prstGeom prst="rect">
            <a:avLst/>
          </a:prstGeom>
        </p:spPr>
        <p:txBody>
          <a:bodyPr vert="horz" lIns="91440" tIns="45720" rIns="91440" bIns="45720" rtlCol="0" anchor="ctr"/>
          <a:lstStyle>
            <a:lvl1pPr algn="l">
              <a:defRPr sz="136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577080" y="7203864"/>
            <a:ext cx="4663440" cy="413808"/>
          </a:xfrm>
          <a:prstGeom prst="rect">
            <a:avLst/>
          </a:prstGeom>
        </p:spPr>
        <p:txBody>
          <a:bodyPr vert="horz" lIns="91440" tIns="45720" rIns="91440" bIns="45720" rtlCol="0" anchor="ctr"/>
          <a:lstStyle>
            <a:lvl1pPr algn="ctr">
              <a:defRPr sz="13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758680" y="7203864"/>
            <a:ext cx="3108960" cy="413808"/>
          </a:xfrm>
          <a:prstGeom prst="rect">
            <a:avLst/>
          </a:prstGeom>
        </p:spPr>
        <p:txBody>
          <a:bodyPr vert="horz" lIns="91440" tIns="45720" rIns="91440" bIns="45720" rtlCol="0" anchor="ctr"/>
          <a:lstStyle>
            <a:lvl1pPr algn="r">
              <a:defRPr sz="1360">
                <a:solidFill>
                  <a:schemeClr val="tx1">
                    <a:tint val="75000"/>
                  </a:schemeClr>
                </a:solidFill>
              </a:defRPr>
            </a:lvl1pPr>
          </a:lstStyle>
          <a:p>
            <a:fld id="{59BE4BB5-03E5-40B6-BF5F-3E870769900E}" type="slidenum">
              <a:rPr lang="en-US" smtClean="0"/>
              <a:t>‹#›</a:t>
            </a:fld>
            <a:endParaRPr lang="en-US" dirty="0"/>
          </a:p>
        </p:txBody>
      </p:sp>
    </p:spTree>
    <p:extLst>
      <p:ext uri="{BB962C8B-B14F-4D97-AF65-F5344CB8AC3E}">
        <p14:creationId xmlns:p14="http://schemas.microsoft.com/office/powerpoint/2010/main" val="2021679122"/>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3" r:id="rId17"/>
    <p:sldLayoutId id="2147483794" r:id="rId18"/>
    <p:sldLayoutId id="2147483661" r:id="rId19"/>
    <p:sldLayoutId id="2147483662" r:id="rId20"/>
    <p:sldLayoutId id="2147483668" r:id="rId21"/>
  </p:sldLayoutIdLst>
  <p:hf hdr="0" ftr="0" dt="0"/>
  <p:txStyles>
    <p:titleStyle>
      <a:lvl1pPr algn="l" defTabSz="1036290" rtl="0" eaLnBrk="1" latinLnBrk="0" hangingPunct="1">
        <a:lnSpc>
          <a:spcPct val="90000"/>
        </a:lnSpc>
        <a:spcBef>
          <a:spcPct val="0"/>
        </a:spcBef>
        <a:buNone/>
        <a:defRPr sz="4987" kern="1200">
          <a:solidFill>
            <a:schemeClr val="tx1"/>
          </a:solidFill>
          <a:latin typeface="+mj-lt"/>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video" Target="https://www.youtube.com/embed/UIZAvQWGyDE?feature=oembed" TargetMode="Externa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A5973583-32DE-4B89-B9AF-744A82C1D958}"/>
              </a:ext>
              <a:ext uri="{C183D7F6-B498-43B3-948B-1728B52AA6E4}">
                <adec:decorative xmlns:adec="http://schemas.microsoft.com/office/drawing/2017/decorative" val="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4286" r="14286"/>
          <a:stretch/>
        </p:blipFill>
        <p:spPr/>
      </p:pic>
      <p:sp>
        <p:nvSpPr>
          <p:cNvPr id="2" name="Title 1">
            <a:extLst>
              <a:ext uri="{FF2B5EF4-FFF2-40B4-BE49-F238E27FC236}">
                <a16:creationId xmlns:a16="http://schemas.microsoft.com/office/drawing/2014/main" id="{8670B40E-8ACB-4231-8D9F-FCAD59EC93C5}"/>
              </a:ext>
            </a:extLst>
          </p:cNvPr>
          <p:cNvSpPr>
            <a:spLocks noGrp="1"/>
          </p:cNvSpPr>
          <p:nvPr>
            <p:ph type="ctrTitle"/>
          </p:nvPr>
        </p:nvSpPr>
        <p:spPr>
          <a:xfrm>
            <a:off x="659011" y="1180253"/>
            <a:ext cx="8362145" cy="2705947"/>
          </a:xfrm>
        </p:spPr>
        <p:txBody>
          <a:bodyPr>
            <a:normAutofit/>
          </a:bodyPr>
          <a:lstStyle/>
          <a:p>
            <a:pPr algn="l">
              <a:lnSpc>
                <a:spcPct val="100000"/>
              </a:lnSpc>
              <a:spcAft>
                <a:spcPts val="1200"/>
              </a:spcAft>
            </a:pPr>
            <a:br>
              <a:rPr lang="en-US" sz="3200" dirty="0">
                <a:latin typeface="Lato" panose="020F0502020204030203" pitchFamily="34" charset="0"/>
                <a:ea typeface="Lato" panose="020F0502020204030203" pitchFamily="34" charset="0"/>
                <a:cs typeface="Lato" panose="020F0502020204030203" pitchFamily="34" charset="0"/>
              </a:rPr>
            </a:br>
            <a:r>
              <a:rPr lang="en-US" sz="4000" kern="1200" cap="all" baseline="0" dirty="0">
                <a:solidFill>
                  <a:srgbClr val="01264B"/>
                </a:solidFill>
                <a:effectLst/>
                <a:latin typeface="Lato Black" panose="020F0A02020204030203" pitchFamily="34" charset="0"/>
                <a:ea typeface="+mj-ea"/>
                <a:cs typeface="Aharoni" panose="02010803020104030203" pitchFamily="2" charset="-79"/>
              </a:rPr>
              <a:t>AEM &amp; AT</a:t>
            </a:r>
            <a:br>
              <a:rPr lang="en-US" sz="3600" kern="1200" cap="all" baseline="0" dirty="0">
                <a:solidFill>
                  <a:srgbClr val="01264B"/>
                </a:solidFill>
                <a:effectLst/>
                <a:latin typeface="Lato Black" panose="020F0A02020204030203" pitchFamily="34" charset="0"/>
                <a:ea typeface="+mj-ea"/>
                <a:cs typeface="Aharoni" panose="02010803020104030203" pitchFamily="2" charset="-79"/>
              </a:rPr>
            </a:br>
            <a:r>
              <a:rPr lang="en-US" sz="3200" kern="1200" cap="all" baseline="0" dirty="0">
                <a:solidFill>
                  <a:srgbClr val="01264B"/>
                </a:solidFill>
                <a:effectLst/>
                <a:latin typeface="Lato Black" panose="020F0A02020204030203" pitchFamily="34" charset="0"/>
                <a:ea typeface="+mj-ea"/>
                <a:cs typeface="Aharoni" panose="02010803020104030203" pitchFamily="2" charset="-79"/>
              </a:rPr>
              <a:t>ATAP/AT3 Ed PAL Cohort</a:t>
            </a:r>
            <a:br>
              <a:rPr lang="en-US" sz="3200" dirty="0">
                <a:latin typeface="Lato Black"/>
                <a:ea typeface="Lato Black"/>
                <a:cs typeface="Aharoni"/>
              </a:rPr>
            </a:br>
            <a:endParaRPr lang="en-US" sz="4400" dirty="0">
              <a:latin typeface="Lato Black"/>
              <a:ea typeface="Lato Black"/>
              <a:cs typeface="Aharoni"/>
            </a:endParaRPr>
          </a:p>
        </p:txBody>
      </p:sp>
      <p:sp>
        <p:nvSpPr>
          <p:cNvPr id="7" name="Subtitle 6">
            <a:extLst>
              <a:ext uri="{FF2B5EF4-FFF2-40B4-BE49-F238E27FC236}">
                <a16:creationId xmlns:a16="http://schemas.microsoft.com/office/drawing/2014/main" id="{644C50D1-4646-6B5B-D661-EB85C0B0E79C}"/>
              </a:ext>
            </a:extLst>
          </p:cNvPr>
          <p:cNvSpPr>
            <a:spLocks noGrp="1"/>
          </p:cNvSpPr>
          <p:nvPr>
            <p:ph type="subTitle" idx="1"/>
          </p:nvPr>
        </p:nvSpPr>
        <p:spPr>
          <a:xfrm>
            <a:off x="659011" y="3682837"/>
            <a:ext cx="6669037" cy="921491"/>
          </a:xfrm>
        </p:spPr>
        <p:txBody>
          <a:bodyPr>
            <a:noAutofit/>
          </a:bodyPr>
          <a:lstStyle/>
          <a:p>
            <a:r>
              <a:rPr lang="en-US" sz="2400" dirty="0">
                <a:ea typeface="Lato" panose="020F0502020204030203" pitchFamily="34" charset="0"/>
                <a:cs typeface="Lato" panose="020F0502020204030203" pitchFamily="34" charset="0"/>
              </a:rPr>
              <a:t>Presenter: Cynthia Curry</a:t>
            </a:r>
          </a:p>
          <a:p>
            <a:r>
              <a:rPr lang="en-US" sz="2400" dirty="0">
                <a:ea typeface="Lato" panose="020F0502020204030203" pitchFamily="34" charset="0"/>
                <a:cs typeface="Lato" panose="020F0502020204030203" pitchFamily="34" charset="0"/>
              </a:rPr>
              <a:t>September 11, 2024</a:t>
            </a:r>
            <a:endParaRPr lang="en-US" sz="2400" dirty="0"/>
          </a:p>
        </p:txBody>
      </p:sp>
    </p:spTree>
    <p:extLst>
      <p:ext uri="{BB962C8B-B14F-4D97-AF65-F5344CB8AC3E}">
        <p14:creationId xmlns:p14="http://schemas.microsoft.com/office/powerpoint/2010/main" val="1442196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middle school age white schoolgirl wearing a headset at a desk in a wheelchair, using speech recognition to interact with her laptop. ">
            <a:extLst>
              <a:ext uri="{FF2B5EF4-FFF2-40B4-BE49-F238E27FC236}">
                <a16:creationId xmlns:a16="http://schemas.microsoft.com/office/drawing/2014/main" id="{5F77DAFB-F297-A62D-804C-A0DF76B1F50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9702" r="19702"/>
          <a:stretch/>
        </p:blipFill>
        <p:spPr/>
      </p:pic>
      <p:sp>
        <p:nvSpPr>
          <p:cNvPr id="2" name="Title 1">
            <a:extLst>
              <a:ext uri="{FF2B5EF4-FFF2-40B4-BE49-F238E27FC236}">
                <a16:creationId xmlns:a16="http://schemas.microsoft.com/office/drawing/2014/main" id="{8670B40E-8ACB-4231-8D9F-FCAD59EC93C5}"/>
              </a:ext>
            </a:extLst>
          </p:cNvPr>
          <p:cNvSpPr>
            <a:spLocks noGrp="1"/>
          </p:cNvSpPr>
          <p:nvPr>
            <p:ph type="ctrTitle"/>
          </p:nvPr>
        </p:nvSpPr>
        <p:spPr/>
        <p:txBody>
          <a:bodyPr>
            <a:normAutofit/>
          </a:bodyPr>
          <a:lstStyle/>
          <a:p>
            <a:pPr algn="l"/>
            <a:r>
              <a:rPr lang="en-US" sz="4000" dirty="0"/>
              <a:t>Definitions</a:t>
            </a:r>
          </a:p>
        </p:txBody>
      </p:sp>
      <p:sp>
        <p:nvSpPr>
          <p:cNvPr id="3" name="Subtitle 2">
            <a:extLst>
              <a:ext uri="{FF2B5EF4-FFF2-40B4-BE49-F238E27FC236}">
                <a16:creationId xmlns:a16="http://schemas.microsoft.com/office/drawing/2014/main" id="{596D86D1-36D6-17EC-D63A-F835F5804AD4}"/>
              </a:ext>
            </a:extLst>
          </p:cNvPr>
          <p:cNvSpPr>
            <a:spLocks noGrp="1"/>
          </p:cNvSpPr>
          <p:nvPr>
            <p:ph type="subTitle" idx="1"/>
          </p:nvPr>
        </p:nvSpPr>
        <p:spPr/>
        <p:txBody>
          <a:bodyPr>
            <a:normAutofit/>
          </a:bodyPr>
          <a:lstStyle/>
          <a:p>
            <a:pPr marL="571486" indent="-571486">
              <a:buFont typeface="Arial" panose="020B0604020202020204" pitchFamily="34" charset="0"/>
              <a:buChar char="•"/>
            </a:pPr>
            <a:r>
              <a:rPr lang="en-US" sz="3200" dirty="0"/>
              <a:t>Accessible Technology</a:t>
            </a:r>
          </a:p>
          <a:p>
            <a:pPr marL="571486" indent="-571486">
              <a:buFont typeface="Arial" panose="020B0604020202020204" pitchFamily="34" charset="0"/>
              <a:buChar char="•"/>
            </a:pPr>
            <a:r>
              <a:rPr lang="en-US" sz="3200" dirty="0"/>
              <a:t>AT</a:t>
            </a:r>
          </a:p>
          <a:p>
            <a:pPr marL="571486" indent="-571486">
              <a:buFont typeface="Arial" panose="020B0604020202020204" pitchFamily="34" charset="0"/>
              <a:buChar char="•"/>
            </a:pPr>
            <a:r>
              <a:rPr lang="en-US" sz="3200" dirty="0"/>
              <a:t>AEM</a:t>
            </a:r>
          </a:p>
        </p:txBody>
      </p:sp>
    </p:spTree>
    <p:extLst>
      <p:ext uri="{BB962C8B-B14F-4D97-AF65-F5344CB8AC3E}">
        <p14:creationId xmlns:p14="http://schemas.microsoft.com/office/powerpoint/2010/main" val="3251133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4AB87-C28B-C155-6D72-A8F4456DDBFE}"/>
              </a:ext>
            </a:extLst>
          </p:cNvPr>
          <p:cNvSpPr>
            <a:spLocks noGrp="1"/>
          </p:cNvSpPr>
          <p:nvPr>
            <p:ph type="ctrTitle"/>
          </p:nvPr>
        </p:nvSpPr>
        <p:spPr>
          <a:xfrm>
            <a:off x="1727200" y="696497"/>
            <a:ext cx="10363200" cy="1192422"/>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Components of Digital Access</a:t>
            </a:r>
          </a:p>
        </p:txBody>
      </p:sp>
      <p:graphicFrame>
        <p:nvGraphicFramePr>
          <p:cNvPr id="4" name="Content Placeholder 3" descr="3 components of digital accessibility are accessible technology, AT, and AEM">
            <a:extLst>
              <a:ext uri="{FF2B5EF4-FFF2-40B4-BE49-F238E27FC236}">
                <a16:creationId xmlns:a16="http://schemas.microsoft.com/office/drawing/2014/main" id="{9830545A-A4DA-068A-0964-B923F1C84877}"/>
              </a:ext>
            </a:extLst>
          </p:cNvPr>
          <p:cNvGraphicFramePr>
            <a:graphicFrameLocks noGrp="1"/>
          </p:cNvGraphicFramePr>
          <p:nvPr>
            <p:ph sz="quarter" idx="10"/>
            <p:extLst>
              <p:ext uri="{D42A27DB-BD31-4B8C-83A1-F6EECF244321}">
                <p14:modId xmlns:p14="http://schemas.microsoft.com/office/powerpoint/2010/main" val="3999499596"/>
              </p:ext>
            </p:extLst>
          </p:nvPr>
        </p:nvGraphicFramePr>
        <p:xfrm>
          <a:off x="2271509" y="2316430"/>
          <a:ext cx="9274582" cy="3913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08804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AB8030E-4B98-B0A3-AFF2-7739D71CB7FE}"/>
              </a:ext>
            </a:extLst>
          </p:cNvPr>
          <p:cNvSpPr>
            <a:spLocks noGrp="1"/>
          </p:cNvSpPr>
          <p:nvPr>
            <p:ph type="ctrTitle"/>
          </p:nvPr>
        </p:nvSpPr>
        <p:spPr/>
        <p:txBody>
          <a:bodyPr/>
          <a:lstStyle/>
          <a:p>
            <a:r>
              <a:rPr lang="en-US" sz="4000" dirty="0"/>
              <a:t>What AT is Tyler using?</a:t>
            </a:r>
          </a:p>
        </p:txBody>
      </p:sp>
      <p:pic>
        <p:nvPicPr>
          <p:cNvPr id="17" name="Content Placeholder 16" descr="Screenshot of video featuring Tyler's demonstration of how he accesses his digital science book using a screen reader on his state-issued laptop. ">
            <a:extLst>
              <a:ext uri="{FF2B5EF4-FFF2-40B4-BE49-F238E27FC236}">
                <a16:creationId xmlns:a16="http://schemas.microsoft.com/office/drawing/2014/main" id="{949019F7-11EA-47D3-3A38-8BF6E342A0BF}"/>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3434077" y="3004075"/>
            <a:ext cx="6868484" cy="3858163"/>
          </a:xfrm>
        </p:spPr>
      </p:pic>
    </p:spTree>
    <p:extLst>
      <p:ext uri="{BB962C8B-B14F-4D97-AF65-F5344CB8AC3E}">
        <p14:creationId xmlns:p14="http://schemas.microsoft.com/office/powerpoint/2010/main" val="2644050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663D9-389A-6B1D-E2FA-8B35D4F32E96}"/>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Accessible Technology</a:t>
            </a:r>
          </a:p>
        </p:txBody>
      </p:sp>
      <p:sp>
        <p:nvSpPr>
          <p:cNvPr id="3" name="Content Placeholder 2">
            <a:extLst>
              <a:ext uri="{FF2B5EF4-FFF2-40B4-BE49-F238E27FC236}">
                <a16:creationId xmlns:a16="http://schemas.microsoft.com/office/drawing/2014/main" id="{E919B9A9-AEDC-06DF-D8C2-4069E5B5A8A6}"/>
              </a:ext>
            </a:extLst>
          </p:cNvPr>
          <p:cNvSpPr>
            <a:spLocks noGrp="1"/>
          </p:cNvSpPr>
          <p:nvPr>
            <p:ph sz="quarter" idx="10"/>
          </p:nvPr>
        </p:nvSpPr>
        <p:spPr>
          <a:xfrm>
            <a:off x="2024289" y="1302629"/>
            <a:ext cx="9769021" cy="6180137"/>
          </a:xfrm>
        </p:spPr>
        <p:txBody>
          <a:bodyPr/>
          <a:lstStyle/>
          <a:p>
            <a:r>
              <a:rPr lang="en-US" sz="2800" dirty="0"/>
              <a:t>Hardware and software that can be operated with a variety of input and output options needed or preferred by the user, including AT. </a:t>
            </a:r>
          </a:p>
          <a:p>
            <a:r>
              <a:rPr lang="en-US" sz="2800" i="1" dirty="0"/>
              <a:t>AKA, technology that works with a student’s </a:t>
            </a:r>
            <a:r>
              <a:rPr lang="en-US" sz="2800" b="1" i="1" dirty="0"/>
              <a:t>AT</a:t>
            </a:r>
            <a:r>
              <a:rPr lang="en-US" sz="2800" i="1" dirty="0"/>
              <a:t> and delivers </a:t>
            </a:r>
            <a:r>
              <a:rPr lang="en-US" sz="2800" b="1" i="1" dirty="0"/>
              <a:t>AEM</a:t>
            </a:r>
            <a:r>
              <a:rPr lang="en-US" sz="2800" i="1" dirty="0"/>
              <a:t>.</a:t>
            </a:r>
          </a:p>
          <a:p>
            <a:r>
              <a:rPr lang="en-US" sz="2800" dirty="0"/>
              <a:t>Examples of technologies that </a:t>
            </a:r>
            <a:r>
              <a:rPr lang="en-US" sz="2800" b="1" dirty="0"/>
              <a:t>can be </a:t>
            </a:r>
            <a:r>
              <a:rPr lang="en-US" sz="2800" dirty="0"/>
              <a:t>accessible</a:t>
            </a:r>
          </a:p>
          <a:p>
            <a:pPr lvl="1"/>
            <a:r>
              <a:rPr lang="en-US" sz="2800" dirty="0"/>
              <a:t>Desktops &amp; laptops</a:t>
            </a:r>
          </a:p>
          <a:p>
            <a:pPr lvl="1"/>
            <a:r>
              <a:rPr lang="en-US" sz="2800" dirty="0"/>
              <a:t>Tablets &amp; smartphones</a:t>
            </a:r>
          </a:p>
          <a:p>
            <a:pPr lvl="1"/>
            <a:r>
              <a:rPr lang="en-US" sz="2800" dirty="0"/>
              <a:t>Learning management systems (LMSs)</a:t>
            </a:r>
          </a:p>
          <a:p>
            <a:pPr lvl="1"/>
            <a:r>
              <a:rPr lang="en-US" sz="2800" dirty="0"/>
              <a:t>Curriculum software programs</a:t>
            </a:r>
          </a:p>
          <a:p>
            <a:pPr lvl="1"/>
            <a:r>
              <a:rPr lang="en-US" sz="2800" dirty="0"/>
              <a:t>Apps</a:t>
            </a:r>
          </a:p>
          <a:p>
            <a:pPr lvl="1"/>
            <a:r>
              <a:rPr lang="en-US" sz="2800" dirty="0"/>
              <a:t>Video players</a:t>
            </a:r>
          </a:p>
          <a:p>
            <a:pPr lvl="1"/>
            <a:endParaRPr lang="en-US" sz="1760" dirty="0"/>
          </a:p>
          <a:p>
            <a:endParaRPr lang="en-US" dirty="0"/>
          </a:p>
        </p:txBody>
      </p:sp>
    </p:spTree>
    <p:extLst>
      <p:ext uri="{BB962C8B-B14F-4D97-AF65-F5344CB8AC3E}">
        <p14:creationId xmlns:p14="http://schemas.microsoft.com/office/powerpoint/2010/main" val="1957574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AB8030E-4B98-B0A3-AFF2-7739D71CB7FE}"/>
              </a:ext>
            </a:extLst>
          </p:cNvPr>
          <p:cNvSpPr>
            <a:spLocks noGrp="1"/>
          </p:cNvSpPr>
          <p:nvPr>
            <p:ph type="ctrTitle"/>
          </p:nvPr>
        </p:nvSpPr>
        <p:spPr>
          <a:xfrm>
            <a:off x="2401056" y="598225"/>
            <a:ext cx="7554313" cy="1539736"/>
          </a:xfrm>
        </p:spPr>
        <p:txBody>
          <a:bodyPr/>
          <a:lstStyle/>
          <a:p>
            <a:r>
              <a:rPr lang="en-US" sz="4000" dirty="0"/>
              <a:t>What accessible technology is Tyler using?</a:t>
            </a:r>
          </a:p>
        </p:txBody>
      </p:sp>
      <p:pic>
        <p:nvPicPr>
          <p:cNvPr id="17" name="Content Placeholder 16" descr="Screenshot of video featuring Tyler's demonstration of how he accesses his digital science book using a screen reader on his state-issued laptop. ">
            <a:extLst>
              <a:ext uri="{FF2B5EF4-FFF2-40B4-BE49-F238E27FC236}">
                <a16:creationId xmlns:a16="http://schemas.microsoft.com/office/drawing/2014/main" id="{949019F7-11EA-47D3-3A38-8BF6E342A0BF}"/>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3434077" y="3004075"/>
            <a:ext cx="6868484" cy="3858163"/>
          </a:xfrm>
        </p:spPr>
      </p:pic>
    </p:spTree>
    <p:extLst>
      <p:ext uri="{BB962C8B-B14F-4D97-AF65-F5344CB8AC3E}">
        <p14:creationId xmlns:p14="http://schemas.microsoft.com/office/powerpoint/2010/main" val="740962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13D11-2147-424C-973E-B1886E038FA6}"/>
              </a:ext>
            </a:extLst>
          </p:cNvPr>
          <p:cNvSpPr>
            <a:spLocks noGrp="1"/>
          </p:cNvSpPr>
          <p:nvPr>
            <p:ph type="ctrTitle"/>
          </p:nvPr>
        </p:nvSpPr>
        <p:spPr>
          <a:xfrm>
            <a:off x="609165" y="242045"/>
            <a:ext cx="9939116" cy="1539736"/>
          </a:xfrm>
        </p:spPr>
        <p:txBody>
          <a:bodyPr>
            <a:normAutofit/>
          </a:bodyPr>
          <a:lstStyle/>
          <a:p>
            <a:r>
              <a:rPr lang="en-US" sz="4000" dirty="0"/>
              <a:t>Accessible Educational Materials (AEM)</a:t>
            </a:r>
          </a:p>
        </p:txBody>
      </p:sp>
      <p:sp>
        <p:nvSpPr>
          <p:cNvPr id="3" name="Content Placeholder 2">
            <a:extLst>
              <a:ext uri="{FF2B5EF4-FFF2-40B4-BE49-F238E27FC236}">
                <a16:creationId xmlns:a16="http://schemas.microsoft.com/office/drawing/2014/main" id="{45BAF065-0894-40C3-9C9A-BED4ADA8F515}"/>
              </a:ext>
            </a:extLst>
          </p:cNvPr>
          <p:cNvSpPr>
            <a:spLocks noGrp="1"/>
          </p:cNvSpPr>
          <p:nvPr>
            <p:ph type="subTitle" idx="1"/>
          </p:nvPr>
        </p:nvSpPr>
        <p:spPr>
          <a:xfrm>
            <a:off x="609165" y="1781781"/>
            <a:ext cx="8457562" cy="4762694"/>
          </a:xfrm>
        </p:spPr>
        <p:txBody>
          <a:bodyPr vert="horz" lIns="91440" tIns="45720" rIns="91440" bIns="45720" rtlCol="0" anchor="t">
            <a:noAutofit/>
          </a:bodyPr>
          <a:lstStyle/>
          <a:p>
            <a:pPr>
              <a:lnSpc>
                <a:spcPct val="100000"/>
              </a:lnSpc>
              <a:spcBef>
                <a:spcPts val="1200"/>
              </a:spcBef>
              <a:spcAft>
                <a:spcPts val="1200"/>
              </a:spcAft>
            </a:pPr>
            <a:r>
              <a:rPr lang="en-US" sz="2800" dirty="0">
                <a:latin typeface="Lato"/>
                <a:ea typeface="Lato"/>
                <a:cs typeface="Lato"/>
              </a:rPr>
              <a:t>“</a:t>
            </a:r>
            <a:r>
              <a:rPr lang="en-US" sz="2800" b="1" dirty="0">
                <a:latin typeface="Lato"/>
                <a:ea typeface="Lato"/>
                <a:cs typeface="Lato"/>
              </a:rPr>
              <a:t>Print- and technology-based </a:t>
            </a:r>
            <a:r>
              <a:rPr lang="en-US" sz="2800" dirty="0">
                <a:latin typeface="Lato"/>
                <a:ea typeface="Lato"/>
                <a:cs typeface="Lato"/>
              </a:rPr>
              <a:t>educational materials, including printed and electronic textbooks and related core materials that are required by SEAs and LEAs for use by all students, </a:t>
            </a:r>
            <a:r>
              <a:rPr lang="en-US" sz="2800" b="1" dirty="0">
                <a:latin typeface="Lato"/>
                <a:ea typeface="Lato"/>
                <a:cs typeface="Lato"/>
              </a:rPr>
              <a:t>produced or rendered</a:t>
            </a:r>
            <a:r>
              <a:rPr lang="en-US" sz="2800" dirty="0">
                <a:latin typeface="Lato"/>
                <a:ea typeface="Lato"/>
                <a:cs typeface="Lato"/>
              </a:rPr>
              <a:t> in accessible media, written and published primarily for use in early learning programs, elementary, or secondary schools to support teaching and learning.”</a:t>
            </a:r>
            <a:endParaRPr lang="en-US" sz="2800" dirty="0">
              <a:ea typeface="Lato"/>
              <a:cs typeface="Lato"/>
            </a:endParaRPr>
          </a:p>
          <a:p>
            <a:pPr algn="r"/>
            <a:r>
              <a:rPr lang="en-US" sz="2800" dirty="0">
                <a:latin typeface="Lato"/>
                <a:ea typeface="Lato"/>
                <a:cs typeface="Lato"/>
              </a:rPr>
              <a:t>U.S. Department of Education, 2014 (footnote 10)</a:t>
            </a:r>
          </a:p>
          <a:p>
            <a:r>
              <a:rPr lang="en-US" sz="2800" dirty="0"/>
              <a:t> </a:t>
            </a:r>
          </a:p>
        </p:txBody>
      </p:sp>
      <p:pic>
        <p:nvPicPr>
          <p:cNvPr id="6" name="Picture Placeholder 5" descr="Focused elementary age black schoolgirl, sitting with face close to laptop screen, indicating poor eyesight. ">
            <a:extLst>
              <a:ext uri="{FF2B5EF4-FFF2-40B4-BE49-F238E27FC236}">
                <a16:creationId xmlns:a16="http://schemas.microsoft.com/office/drawing/2014/main" id="{17159314-C0A2-472A-BFD6-68A91A01D642}"/>
              </a:ext>
              <a:ext uri="{C183D7F6-B498-43B3-948B-1728B52AA6E4}">
                <adec:decorative xmlns:adec="http://schemas.microsoft.com/office/drawing/2017/decorative" val="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0074" r="10074"/>
          <a:stretch/>
        </p:blipFill>
        <p:spPr/>
      </p:pic>
    </p:spTree>
    <p:extLst>
      <p:ext uri="{BB962C8B-B14F-4D97-AF65-F5344CB8AC3E}">
        <p14:creationId xmlns:p14="http://schemas.microsoft.com/office/powerpoint/2010/main" val="33474868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A15ED-773B-F68B-4F5E-3CF9195D0493}"/>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AEM are…</a:t>
            </a:r>
          </a:p>
        </p:txBody>
      </p:sp>
      <p:sp>
        <p:nvSpPr>
          <p:cNvPr id="3" name="Content Placeholder 2">
            <a:extLst>
              <a:ext uri="{FF2B5EF4-FFF2-40B4-BE49-F238E27FC236}">
                <a16:creationId xmlns:a16="http://schemas.microsoft.com/office/drawing/2014/main" id="{F56A17F2-7E76-CE3C-681C-4CEA3B2DA270}"/>
              </a:ext>
            </a:extLst>
          </p:cNvPr>
          <p:cNvSpPr>
            <a:spLocks noGrp="1"/>
          </p:cNvSpPr>
          <p:nvPr>
            <p:ph sz="quarter" idx="10"/>
          </p:nvPr>
        </p:nvSpPr>
        <p:spPr>
          <a:xfrm>
            <a:off x="1476937" y="1276872"/>
            <a:ext cx="10863725" cy="6180137"/>
          </a:xfrm>
        </p:spPr>
        <p:txBody>
          <a:bodyPr>
            <a:normAutofit/>
          </a:bodyPr>
          <a:lstStyle/>
          <a:p>
            <a:r>
              <a:rPr lang="en-US" sz="2800" dirty="0"/>
              <a:t>Print (paper) or digital content delivered in a variety of media, including text, images, video, audio, braille, and tactile graphics</a:t>
            </a:r>
          </a:p>
          <a:p>
            <a:pPr lvl="1"/>
            <a:r>
              <a:rPr lang="en-US" sz="2800" dirty="0"/>
              <a:t>Produced to be accessible from the beginning </a:t>
            </a:r>
            <a:r>
              <a:rPr lang="en-US" sz="2800" b="1" i="1" dirty="0"/>
              <a:t>or</a:t>
            </a:r>
          </a:p>
          <a:p>
            <a:pPr lvl="1"/>
            <a:r>
              <a:rPr lang="en-US" sz="2800" dirty="0"/>
              <a:t>Rendered in an accessible format</a:t>
            </a:r>
          </a:p>
          <a:p>
            <a:r>
              <a:rPr lang="en-US" sz="2800" dirty="0"/>
              <a:t>Accessible to the individual student with a disability</a:t>
            </a:r>
          </a:p>
          <a:p>
            <a:pPr lvl="1"/>
            <a:r>
              <a:rPr lang="en-US" sz="2800" dirty="0"/>
              <a:t>What is accessible to one learner may be unusable by another (e.g., braille or audio)</a:t>
            </a:r>
          </a:p>
          <a:p>
            <a:r>
              <a:rPr lang="en-US" sz="2800" dirty="0"/>
              <a:t>The same content used by all students participating in a general education curriculum</a:t>
            </a:r>
          </a:p>
          <a:p>
            <a:pPr lvl="1"/>
            <a:r>
              <a:rPr lang="en-US" sz="2800" dirty="0"/>
              <a:t>Same information, different presentation</a:t>
            </a:r>
          </a:p>
        </p:txBody>
      </p:sp>
    </p:spTree>
    <p:extLst>
      <p:ext uri="{BB962C8B-B14F-4D97-AF65-F5344CB8AC3E}">
        <p14:creationId xmlns:p14="http://schemas.microsoft.com/office/powerpoint/2010/main" val="2002434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142DD-C793-4E61-B463-5FAA9F8DD9FA}"/>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Two Pathways to Provide AEM</a:t>
            </a:r>
          </a:p>
        </p:txBody>
      </p:sp>
      <p:graphicFrame>
        <p:nvGraphicFramePr>
          <p:cNvPr id="4" name="Content Placeholder 3" descr="A flowchart showing the two ways SEAs and LEAs can provide AEM to a student in a timely manner: (1) Provide materials produced to be accessible from the beginning as regulated by ADA Title II or (2) Provide materials rendered in accessible formats (e.g., braille, large print, audio, accessible digital text), as regulated by IDEA.">
            <a:extLst>
              <a:ext uri="{FF2B5EF4-FFF2-40B4-BE49-F238E27FC236}">
                <a16:creationId xmlns:a16="http://schemas.microsoft.com/office/drawing/2014/main" id="{54C03630-FA69-4D94-BC97-999B917A30AA}"/>
              </a:ext>
            </a:extLst>
          </p:cNvPr>
          <p:cNvGraphicFramePr>
            <a:graphicFrameLocks noGrp="1"/>
          </p:cNvGraphicFramePr>
          <p:nvPr>
            <p:ph sz="quarter" idx="10"/>
            <p:extLst>
              <p:ext uri="{D42A27DB-BD31-4B8C-83A1-F6EECF244321}">
                <p14:modId xmlns:p14="http://schemas.microsoft.com/office/powerpoint/2010/main" val="4261452236"/>
              </p:ext>
            </p:extLst>
          </p:nvPr>
        </p:nvGraphicFramePr>
        <p:xfrm>
          <a:off x="2680196" y="1960171"/>
          <a:ext cx="8083454" cy="4662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6246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A7CA9-BDC2-05F7-961B-E0CE18E471C3}"/>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Two AEM Categories</a:t>
            </a:r>
          </a:p>
        </p:txBody>
      </p:sp>
      <p:graphicFrame>
        <p:nvGraphicFramePr>
          <p:cNvPr id="12" name="Content Placeholder 11" descr="Two categories of AEM are accessible digital educational materials and accessible formats">
            <a:extLst>
              <a:ext uri="{FF2B5EF4-FFF2-40B4-BE49-F238E27FC236}">
                <a16:creationId xmlns:a16="http://schemas.microsoft.com/office/drawing/2014/main" id="{0BE6E957-DE3C-4D84-0E85-91E39F0E824B}"/>
              </a:ext>
            </a:extLst>
          </p:cNvPr>
          <p:cNvGraphicFramePr>
            <a:graphicFrameLocks noGrp="1"/>
          </p:cNvGraphicFramePr>
          <p:nvPr>
            <p:ph sz="quarter" idx="10"/>
            <p:extLst>
              <p:ext uri="{D42A27DB-BD31-4B8C-83A1-F6EECF244321}">
                <p14:modId xmlns:p14="http://schemas.microsoft.com/office/powerpoint/2010/main" val="2229020779"/>
              </p:ext>
            </p:extLst>
          </p:nvPr>
        </p:nvGraphicFramePr>
        <p:xfrm>
          <a:off x="2008187" y="1987155"/>
          <a:ext cx="9759554" cy="46351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29057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AB8030E-4B98-B0A3-AFF2-7739D71CB7FE}"/>
              </a:ext>
            </a:extLst>
          </p:cNvPr>
          <p:cNvSpPr>
            <a:spLocks noGrp="1"/>
          </p:cNvSpPr>
          <p:nvPr>
            <p:ph type="ctrTitle"/>
          </p:nvPr>
        </p:nvSpPr>
        <p:spPr/>
        <p:txBody>
          <a:bodyPr/>
          <a:lstStyle/>
          <a:p>
            <a:r>
              <a:rPr lang="en-US" sz="4000" dirty="0"/>
              <a:t>What AEM is Tyler using?</a:t>
            </a:r>
          </a:p>
        </p:txBody>
      </p:sp>
      <p:pic>
        <p:nvPicPr>
          <p:cNvPr id="17" name="Content Placeholder 16" descr="Screenshot of video featuring Tyler's demonstration of how he accesses his digital science book using a screen reader on his state-issued laptop. ">
            <a:extLst>
              <a:ext uri="{FF2B5EF4-FFF2-40B4-BE49-F238E27FC236}">
                <a16:creationId xmlns:a16="http://schemas.microsoft.com/office/drawing/2014/main" id="{949019F7-11EA-47D3-3A38-8BF6E342A0BF}"/>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3434077" y="3004075"/>
            <a:ext cx="6868484" cy="3858163"/>
          </a:xfrm>
        </p:spPr>
      </p:pic>
    </p:spTree>
    <p:extLst>
      <p:ext uri="{BB962C8B-B14F-4D97-AF65-F5344CB8AC3E}">
        <p14:creationId xmlns:p14="http://schemas.microsoft.com/office/powerpoint/2010/main" val="782952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F29E0-46EE-C1C7-91EF-A8AB35218C88}"/>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Hello!</a:t>
            </a:r>
          </a:p>
        </p:txBody>
      </p:sp>
      <p:sp>
        <p:nvSpPr>
          <p:cNvPr id="3" name="Content Placeholder 2">
            <a:extLst>
              <a:ext uri="{FF2B5EF4-FFF2-40B4-BE49-F238E27FC236}">
                <a16:creationId xmlns:a16="http://schemas.microsoft.com/office/drawing/2014/main" id="{22E5221F-DE21-5B67-4D13-7416D8FA8E35}"/>
              </a:ext>
            </a:extLst>
          </p:cNvPr>
          <p:cNvSpPr>
            <a:spLocks noGrp="1"/>
          </p:cNvSpPr>
          <p:nvPr>
            <p:ph sz="quarter" idx="10"/>
          </p:nvPr>
        </p:nvSpPr>
        <p:spPr>
          <a:xfrm>
            <a:off x="1427966" y="1172998"/>
            <a:ext cx="10672175" cy="6311784"/>
          </a:xfrm>
        </p:spPr>
        <p:txBody>
          <a:bodyPr>
            <a:normAutofit/>
          </a:bodyPr>
          <a:lstStyle/>
          <a:p>
            <a:pPr marL="0" indent="0">
              <a:buNone/>
            </a:pPr>
            <a:r>
              <a:rPr lang="en-US" sz="2400" b="1" dirty="0"/>
              <a:t>Cynthia Curry, MSEd</a:t>
            </a:r>
          </a:p>
          <a:p>
            <a:r>
              <a:rPr lang="en-US" sz="2600" dirty="0"/>
              <a:t>Associate Director, Technical Assistance Division of the Institute for Disability Research, Policy &amp; Practice, Utah State University</a:t>
            </a:r>
          </a:p>
          <a:p>
            <a:r>
              <a:rPr lang="en-US" sz="2600" dirty="0"/>
              <a:t>Project Director of upcoming OSEP-funded National Center on Accessible Digital Educational Materials &amp; Instruction (NCADEMI or “N-cademy”)</a:t>
            </a:r>
          </a:p>
          <a:p>
            <a:r>
              <a:rPr lang="en-US" sz="2600" dirty="0"/>
              <a:t>Former Director of Technical Assistance, CAST</a:t>
            </a:r>
          </a:p>
          <a:p>
            <a:r>
              <a:rPr lang="en-US" sz="2600" dirty="0"/>
              <a:t>Pre 2016:</a:t>
            </a:r>
          </a:p>
          <a:p>
            <a:pPr lvl="1"/>
            <a:r>
              <a:rPr lang="en-US" sz="2600" dirty="0"/>
              <a:t>Disability Services Coordinator &amp; Instructional Designer</a:t>
            </a:r>
          </a:p>
          <a:p>
            <a:pPr lvl="1"/>
            <a:r>
              <a:rPr lang="en-US" sz="2600" dirty="0"/>
              <a:t>Project Director, OSEP 325T personnel development project</a:t>
            </a:r>
          </a:p>
          <a:p>
            <a:pPr lvl="1"/>
            <a:r>
              <a:rPr lang="en-US" sz="2600" dirty="0"/>
              <a:t>Trainer for Maine’s AT Act Program, Maine CITE</a:t>
            </a:r>
          </a:p>
          <a:p>
            <a:pPr lvl="1"/>
            <a:r>
              <a:rPr lang="en-US" sz="2600" dirty="0"/>
              <a:t>Statewide Technology Integration Mentor, Maine DOE</a:t>
            </a:r>
          </a:p>
          <a:p>
            <a:pPr lvl="1"/>
            <a:r>
              <a:rPr lang="en-US" sz="2600" dirty="0"/>
              <a:t>Middle and high school science teacher</a:t>
            </a:r>
          </a:p>
          <a:p>
            <a:pPr lvl="1"/>
            <a:r>
              <a:rPr lang="en-US" sz="2600" dirty="0"/>
              <a:t>Environmental engineer</a:t>
            </a:r>
          </a:p>
          <a:p>
            <a:pPr lvl="1"/>
            <a:endParaRPr lang="en-US" dirty="0"/>
          </a:p>
          <a:p>
            <a:endParaRPr lang="en-US" dirty="0"/>
          </a:p>
          <a:p>
            <a:pPr marL="0" indent="0">
              <a:buNone/>
            </a:pPr>
            <a:endParaRPr lang="en-US" dirty="0"/>
          </a:p>
        </p:txBody>
      </p:sp>
    </p:spTree>
    <p:extLst>
      <p:ext uri="{BB962C8B-B14F-4D97-AF65-F5344CB8AC3E}">
        <p14:creationId xmlns:p14="http://schemas.microsoft.com/office/powerpoint/2010/main" val="472086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2E509-1C59-CC66-1E9A-A15C87036A54}"/>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Components of Tyler’s Digital Access</a:t>
            </a:r>
          </a:p>
        </p:txBody>
      </p:sp>
      <p:graphicFrame>
        <p:nvGraphicFramePr>
          <p:cNvPr id="4" name="Content Placeholder 3" descr="Tyler's accessible technology is his laptop and digital book platform; his AT is his screen reader program, and his AEM is digital text and images">
            <a:extLst>
              <a:ext uri="{FF2B5EF4-FFF2-40B4-BE49-F238E27FC236}">
                <a16:creationId xmlns:a16="http://schemas.microsoft.com/office/drawing/2014/main" id="{30C5EA47-B29B-34DD-5766-0CC2674C31C2}"/>
              </a:ext>
            </a:extLst>
          </p:cNvPr>
          <p:cNvGraphicFramePr>
            <a:graphicFrameLocks noGrp="1"/>
          </p:cNvGraphicFramePr>
          <p:nvPr>
            <p:ph sz="quarter" idx="10"/>
            <p:extLst>
              <p:ext uri="{D42A27DB-BD31-4B8C-83A1-F6EECF244321}">
                <p14:modId xmlns:p14="http://schemas.microsoft.com/office/powerpoint/2010/main" val="2866914736"/>
              </p:ext>
            </p:extLst>
          </p:nvPr>
        </p:nvGraphicFramePr>
        <p:xfrm>
          <a:off x="2008187" y="1987155"/>
          <a:ext cx="9759554" cy="46351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3700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0B40E-8ACB-4231-8D9F-FCAD59EC93C5}"/>
              </a:ext>
            </a:extLst>
          </p:cNvPr>
          <p:cNvSpPr>
            <a:spLocks noGrp="1"/>
          </p:cNvSpPr>
          <p:nvPr>
            <p:ph type="ctrTitle"/>
          </p:nvPr>
        </p:nvSpPr>
        <p:spPr>
          <a:xfrm>
            <a:off x="609165" y="399243"/>
            <a:ext cx="9939116" cy="1099201"/>
          </a:xfrm>
        </p:spPr>
        <p:txBody>
          <a:bodyPr anchor="b">
            <a:normAutofit/>
          </a:bodyPr>
          <a:lstStyle/>
          <a:p>
            <a:r>
              <a:rPr lang="en-US" sz="4000" dirty="0"/>
              <a:t>Relevant Legislation</a:t>
            </a:r>
          </a:p>
        </p:txBody>
      </p:sp>
      <p:sp>
        <p:nvSpPr>
          <p:cNvPr id="3" name="Subtitle 2">
            <a:extLst>
              <a:ext uri="{FF2B5EF4-FFF2-40B4-BE49-F238E27FC236}">
                <a16:creationId xmlns:a16="http://schemas.microsoft.com/office/drawing/2014/main" id="{596D86D1-36D6-17EC-D63A-F835F5804AD4}"/>
              </a:ext>
            </a:extLst>
          </p:cNvPr>
          <p:cNvSpPr>
            <a:spLocks noGrp="1"/>
          </p:cNvSpPr>
          <p:nvPr>
            <p:ph type="subTitle" idx="1"/>
          </p:nvPr>
        </p:nvSpPr>
        <p:spPr>
          <a:xfrm>
            <a:off x="609165" y="1874930"/>
            <a:ext cx="8882565" cy="4762694"/>
          </a:xfrm>
        </p:spPr>
        <p:txBody>
          <a:bodyPr>
            <a:normAutofit/>
          </a:bodyPr>
          <a:lstStyle/>
          <a:p>
            <a:pPr marL="428625" indent="-428625">
              <a:buFont typeface="Arial" panose="020B0604020202020204" pitchFamily="34" charset="0"/>
              <a:buChar char="•"/>
            </a:pPr>
            <a:r>
              <a:rPr lang="en-US" sz="2800" dirty="0"/>
              <a:t>Americans with Disabilities Act (ADA)</a:t>
            </a:r>
          </a:p>
          <a:p>
            <a:pPr marL="428625" indent="-428625">
              <a:buFont typeface="Arial" panose="020B0604020202020204" pitchFamily="34" charset="0"/>
              <a:buChar char="•"/>
            </a:pPr>
            <a:r>
              <a:rPr lang="en-US" sz="2800" dirty="0"/>
              <a:t>Section 504 of the Rehabilitation Act</a:t>
            </a:r>
          </a:p>
          <a:p>
            <a:pPr marL="428625" indent="-428625">
              <a:buFont typeface="Arial" panose="020B0604020202020204" pitchFamily="34" charset="0"/>
              <a:buChar char="•"/>
            </a:pPr>
            <a:r>
              <a:rPr lang="en-US" sz="2800" dirty="0"/>
              <a:t>Individuals with Disabilities Education Act (IDEA)</a:t>
            </a:r>
          </a:p>
        </p:txBody>
      </p:sp>
      <p:pic>
        <p:nvPicPr>
          <p:cNvPr id="24" name="Picture Placeholder 23" descr="Photo of the North Wing of the U.S. Capitol">
            <a:extLst>
              <a:ext uri="{FF2B5EF4-FFF2-40B4-BE49-F238E27FC236}">
                <a16:creationId xmlns:a16="http://schemas.microsoft.com/office/drawing/2014/main" id="{841B4BF0-C951-FE0D-E2B4-AAE8F405612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9014" r="9014"/>
          <a:stretch/>
        </p:blipFill>
        <p:spPr/>
      </p:pic>
    </p:spTree>
    <p:extLst>
      <p:ext uri="{BB962C8B-B14F-4D97-AF65-F5344CB8AC3E}">
        <p14:creationId xmlns:p14="http://schemas.microsoft.com/office/powerpoint/2010/main" val="13044680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A7CA9-BDC2-05F7-961B-E0CE18E471C3}"/>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ADA Title II </a:t>
            </a:r>
            <a:r>
              <a:rPr lang="en-US" sz="4000" i="1" dirty="0">
                <a:latin typeface="Lato Black" panose="020F0502020204030203" pitchFamily="34" charset="0"/>
                <a:ea typeface="Lato Black" panose="020F0502020204030203" pitchFamily="34" charset="0"/>
                <a:cs typeface="Lato Black" panose="020F0502020204030203" pitchFamily="34" charset="0"/>
              </a:rPr>
              <a:t>vs.</a:t>
            </a:r>
            <a:r>
              <a:rPr lang="en-US" sz="4000" dirty="0">
                <a:latin typeface="Lato Black" panose="020F0502020204030203" pitchFamily="34" charset="0"/>
                <a:ea typeface="Lato Black" panose="020F0502020204030203" pitchFamily="34" charset="0"/>
                <a:cs typeface="Lato Black" panose="020F0502020204030203" pitchFamily="34" charset="0"/>
              </a:rPr>
              <a:t> 504 &amp; IDEA</a:t>
            </a:r>
          </a:p>
        </p:txBody>
      </p:sp>
      <p:graphicFrame>
        <p:nvGraphicFramePr>
          <p:cNvPr id="12" name="Content Placeholder 11" descr="ADA Title II addresses the provision of accessible digital educational materials and Section 504 and IDEA address the provision of accessible formats">
            <a:extLst>
              <a:ext uri="{FF2B5EF4-FFF2-40B4-BE49-F238E27FC236}">
                <a16:creationId xmlns:a16="http://schemas.microsoft.com/office/drawing/2014/main" id="{0BE6E957-DE3C-4D84-0E85-91E39F0E824B}"/>
              </a:ext>
            </a:extLst>
          </p:cNvPr>
          <p:cNvGraphicFramePr>
            <a:graphicFrameLocks noGrp="1"/>
          </p:cNvGraphicFramePr>
          <p:nvPr>
            <p:ph sz="quarter" idx="10"/>
            <p:extLst>
              <p:ext uri="{D42A27DB-BD31-4B8C-83A1-F6EECF244321}">
                <p14:modId xmlns:p14="http://schemas.microsoft.com/office/powerpoint/2010/main" val="2869984623"/>
              </p:ext>
            </p:extLst>
          </p:nvPr>
        </p:nvGraphicFramePr>
        <p:xfrm>
          <a:off x="374650" y="1354138"/>
          <a:ext cx="13012738" cy="61801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3787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AB88965-392B-ABE6-27B0-2F9316EBAA9B}"/>
              </a:ext>
            </a:extLst>
          </p:cNvPr>
          <p:cNvSpPr>
            <a:spLocks noGrp="1"/>
          </p:cNvSpPr>
          <p:nvPr>
            <p:ph type="ctrTitle"/>
          </p:nvPr>
        </p:nvSpPr>
        <p:spPr>
          <a:xfrm>
            <a:off x="0" y="-346135"/>
            <a:ext cx="13817600" cy="1539736"/>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ADA Title II</a:t>
            </a:r>
          </a:p>
        </p:txBody>
      </p:sp>
      <p:sp>
        <p:nvSpPr>
          <p:cNvPr id="6" name="Content Placeholder 5">
            <a:extLst>
              <a:ext uri="{FF2B5EF4-FFF2-40B4-BE49-F238E27FC236}">
                <a16:creationId xmlns:a16="http://schemas.microsoft.com/office/drawing/2014/main" id="{00BECAE8-275A-7534-5635-01C4B709C9E2}"/>
              </a:ext>
            </a:extLst>
          </p:cNvPr>
          <p:cNvSpPr>
            <a:spLocks noGrp="1"/>
          </p:cNvSpPr>
          <p:nvPr>
            <p:ph sz="quarter" idx="10"/>
          </p:nvPr>
        </p:nvSpPr>
        <p:spPr>
          <a:xfrm>
            <a:off x="1160286" y="1197229"/>
            <a:ext cx="11497028" cy="6180137"/>
          </a:xfrm>
        </p:spPr>
        <p:txBody>
          <a:bodyPr/>
          <a:lstStyle/>
          <a:p>
            <a:r>
              <a:rPr lang="en-US" sz="2800" dirty="0"/>
              <a:t>Final rule published by the Department of Justice in April 2024</a:t>
            </a:r>
          </a:p>
          <a:p>
            <a:r>
              <a:rPr lang="en-US" sz="2800" dirty="0"/>
              <a:t>Specific requirements about how to ensure that web content and mobile apps are accessible </a:t>
            </a:r>
          </a:p>
          <a:p>
            <a:r>
              <a:rPr lang="en-US" sz="2800" dirty="0"/>
              <a:t>Applies to State and local government entities, including state educational agencies and school districts</a:t>
            </a:r>
          </a:p>
          <a:p>
            <a:r>
              <a:rPr lang="en-US" sz="2800" dirty="0"/>
              <a:t>Conformance deadline occurs in April 2026 or April 2027, depending on population size</a:t>
            </a:r>
          </a:p>
          <a:p>
            <a:r>
              <a:rPr lang="en-US" sz="2800" dirty="0"/>
              <a:t>For more information, watch Lyssa Prince’s July 10</a:t>
            </a:r>
            <a:r>
              <a:rPr lang="en-US" sz="2800" baseline="30000" dirty="0"/>
              <a:t>th</a:t>
            </a:r>
            <a:r>
              <a:rPr lang="en-US" sz="2800" dirty="0"/>
              <a:t> &amp; 17</a:t>
            </a:r>
            <a:r>
              <a:rPr lang="en-US" sz="2800" baseline="30000" dirty="0"/>
              <a:t>th</a:t>
            </a:r>
            <a:r>
              <a:rPr lang="en-US" sz="2800" dirty="0"/>
              <a:t> Ed PAL sessions – “What is digital accessibility?”</a:t>
            </a:r>
            <a:endParaRPr lang="en-US" dirty="0"/>
          </a:p>
          <a:p>
            <a:endParaRPr lang="en-US" dirty="0"/>
          </a:p>
          <a:p>
            <a:endParaRPr lang="en-US" dirty="0"/>
          </a:p>
        </p:txBody>
      </p:sp>
    </p:spTree>
    <p:extLst>
      <p:ext uri="{BB962C8B-B14F-4D97-AF65-F5344CB8AC3E}">
        <p14:creationId xmlns:p14="http://schemas.microsoft.com/office/powerpoint/2010/main" val="33407421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24861-AA58-3566-7E42-84F8E77AE8B8}"/>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Section 504 </a:t>
            </a:r>
          </a:p>
        </p:txBody>
      </p:sp>
      <p:sp>
        <p:nvSpPr>
          <p:cNvPr id="3" name="Content Placeholder 2">
            <a:extLst>
              <a:ext uri="{FF2B5EF4-FFF2-40B4-BE49-F238E27FC236}">
                <a16:creationId xmlns:a16="http://schemas.microsoft.com/office/drawing/2014/main" id="{DB6CBD40-DEEC-1185-8F19-38B283325482}"/>
              </a:ext>
            </a:extLst>
          </p:cNvPr>
          <p:cNvSpPr>
            <a:spLocks noGrp="1"/>
          </p:cNvSpPr>
          <p:nvPr>
            <p:ph sz="quarter" idx="10"/>
          </p:nvPr>
        </p:nvSpPr>
        <p:spPr>
          <a:xfrm>
            <a:off x="1780561" y="1291515"/>
            <a:ext cx="10256477" cy="6180137"/>
          </a:xfrm>
        </p:spPr>
        <p:txBody>
          <a:bodyPr>
            <a:normAutofit/>
          </a:bodyPr>
          <a:lstStyle/>
          <a:p>
            <a:r>
              <a:rPr lang="en-US" sz="2800" dirty="0"/>
              <a:t>Defines the rights of individuals with disabilities to participate in, and have access to, program benefits and services, and applies to all organizations and providers that receive financial assistance from any Federal department or agency.</a:t>
            </a:r>
          </a:p>
          <a:p>
            <a:r>
              <a:rPr lang="en-US" sz="2800" dirty="0"/>
              <a:t>The provision of free auxiliary aids and services includes materials in accessible formats pursuant to U.S. copyright law.  </a:t>
            </a:r>
          </a:p>
        </p:txBody>
      </p:sp>
    </p:spTree>
    <p:extLst>
      <p:ext uri="{BB962C8B-B14F-4D97-AF65-F5344CB8AC3E}">
        <p14:creationId xmlns:p14="http://schemas.microsoft.com/office/powerpoint/2010/main" val="40558044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3EEDDC1-BFF2-4E85-A987-7232ECAE1AF1}"/>
              </a:ext>
            </a:extLst>
          </p:cNvPr>
          <p:cNvSpPr>
            <a:spLocks noGrp="1"/>
          </p:cNvSpPr>
          <p:nvPr>
            <p:ph type="ctrTitle"/>
          </p:nvPr>
        </p:nvSpPr>
        <p:spPr/>
        <p:txBody>
          <a:bodyPr>
            <a:normAutofit/>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2004 Reauthorization of IDEA</a:t>
            </a:r>
          </a:p>
        </p:txBody>
      </p:sp>
      <p:sp>
        <p:nvSpPr>
          <p:cNvPr id="25" name="Content Placeholder 24">
            <a:extLst>
              <a:ext uri="{FF2B5EF4-FFF2-40B4-BE49-F238E27FC236}">
                <a16:creationId xmlns:a16="http://schemas.microsoft.com/office/drawing/2014/main" id="{1F961230-C18B-4EE0-9AD4-52B4EA3518E2}"/>
              </a:ext>
            </a:extLst>
          </p:cNvPr>
          <p:cNvSpPr>
            <a:spLocks noGrp="1"/>
          </p:cNvSpPr>
          <p:nvPr>
            <p:ph sz="quarter" idx="10"/>
          </p:nvPr>
        </p:nvSpPr>
        <p:spPr>
          <a:xfrm>
            <a:off x="1645856" y="1300242"/>
            <a:ext cx="10525888" cy="5171915"/>
          </a:xfrm>
        </p:spPr>
        <p:txBody>
          <a:bodyPr>
            <a:normAutofit/>
          </a:bodyPr>
          <a:lstStyle/>
          <a:p>
            <a:pPr marL="0" indent="0">
              <a:lnSpc>
                <a:spcPct val="100000"/>
              </a:lnSpc>
              <a:buNone/>
            </a:pPr>
            <a:r>
              <a:rPr lang="en-US" sz="2800" dirty="0"/>
              <a:t>To address delays in the provision of accessible formats of print instructional materials, Congress established:</a:t>
            </a:r>
          </a:p>
          <a:p>
            <a:pPr>
              <a:lnSpc>
                <a:spcPct val="100000"/>
              </a:lnSpc>
            </a:pPr>
            <a:r>
              <a:rPr lang="en-US" sz="2800" dirty="0"/>
              <a:t>National Instructional Materials </a:t>
            </a:r>
            <a:r>
              <a:rPr lang="en-US" sz="2800" b="1" dirty="0"/>
              <a:t>Accessibility Standard</a:t>
            </a:r>
            <a:r>
              <a:rPr lang="en-US" sz="2800" dirty="0"/>
              <a:t> (NIMAS)</a:t>
            </a:r>
          </a:p>
          <a:p>
            <a:pPr>
              <a:lnSpc>
                <a:spcPct val="100000"/>
              </a:lnSpc>
            </a:pPr>
            <a:r>
              <a:rPr lang="en-US" sz="2800" dirty="0"/>
              <a:t>National Instructional Materials </a:t>
            </a:r>
            <a:r>
              <a:rPr lang="en-US" sz="2800" b="1" dirty="0"/>
              <a:t>Access Center </a:t>
            </a:r>
            <a:r>
              <a:rPr lang="en-US" sz="2800" dirty="0"/>
              <a:t>(NIMAC)</a:t>
            </a:r>
          </a:p>
        </p:txBody>
      </p:sp>
    </p:spTree>
    <p:extLst>
      <p:ext uri="{BB962C8B-B14F-4D97-AF65-F5344CB8AC3E}">
        <p14:creationId xmlns:p14="http://schemas.microsoft.com/office/powerpoint/2010/main" val="28319830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31DB57-891B-42E3-B1DD-498CD10721A7}"/>
              </a:ext>
            </a:extLst>
          </p:cNvPr>
          <p:cNvSpPr>
            <a:spLocks noGrp="1"/>
          </p:cNvSpPr>
          <p:nvPr>
            <p:ph type="ctrTitle"/>
          </p:nvPr>
        </p:nvSpPr>
        <p:spPr/>
        <p:txBody>
          <a:bodyPr/>
          <a:lstStyle/>
          <a:p>
            <a:r>
              <a:rPr lang="en-US" sz="4000" dirty="0"/>
              <a:t>NIMAS &amp; NIMAC</a:t>
            </a:r>
          </a:p>
        </p:txBody>
      </p:sp>
      <p:sp>
        <p:nvSpPr>
          <p:cNvPr id="5" name="Subtitle 4">
            <a:extLst>
              <a:ext uri="{FF2B5EF4-FFF2-40B4-BE49-F238E27FC236}">
                <a16:creationId xmlns:a16="http://schemas.microsoft.com/office/drawing/2014/main" id="{F5FCBEE7-523B-4886-9076-23FBB80CF2EF}"/>
              </a:ext>
            </a:extLst>
          </p:cNvPr>
          <p:cNvSpPr>
            <a:spLocks noGrp="1"/>
          </p:cNvSpPr>
          <p:nvPr>
            <p:ph type="subTitle" idx="1"/>
          </p:nvPr>
        </p:nvSpPr>
        <p:spPr/>
        <p:txBody>
          <a:bodyPr vert="horz" lIns="91440" tIns="45720" rIns="91440" bIns="45720" rtlCol="0" anchor="t">
            <a:normAutofit/>
          </a:bodyPr>
          <a:lstStyle/>
          <a:p>
            <a:r>
              <a:rPr lang="en-US" sz="2800" b="1" dirty="0"/>
              <a:t>NIMAS</a:t>
            </a:r>
          </a:p>
          <a:p>
            <a:r>
              <a:rPr lang="en-US" sz="2600" dirty="0">
                <a:latin typeface="Lato"/>
                <a:ea typeface="Lato"/>
                <a:cs typeface="Lato"/>
              </a:rPr>
              <a:t>A technical standard used by publishers to produce electronic source files of print instructional materials (NIMAS files) that can be converted to accessible formats for eligible students.</a:t>
            </a:r>
          </a:p>
          <a:p>
            <a:r>
              <a:rPr lang="en-US" sz="2600" dirty="0">
                <a:latin typeface="Lato"/>
                <a:ea typeface="Lato"/>
                <a:cs typeface="Lato"/>
              </a:rPr>
              <a:t>NIMAS files are not student-ready.</a:t>
            </a:r>
          </a:p>
          <a:p>
            <a:endParaRPr lang="en-US" dirty="0"/>
          </a:p>
        </p:txBody>
      </p:sp>
      <p:sp>
        <p:nvSpPr>
          <p:cNvPr id="6" name="Text Placeholder 5">
            <a:extLst>
              <a:ext uri="{FF2B5EF4-FFF2-40B4-BE49-F238E27FC236}">
                <a16:creationId xmlns:a16="http://schemas.microsoft.com/office/drawing/2014/main" id="{D71D5D08-756A-4FEA-A695-21F3C72F9540}"/>
              </a:ext>
            </a:extLst>
          </p:cNvPr>
          <p:cNvSpPr>
            <a:spLocks noGrp="1"/>
          </p:cNvSpPr>
          <p:nvPr>
            <p:ph type="body" sz="quarter" idx="10"/>
          </p:nvPr>
        </p:nvSpPr>
        <p:spPr>
          <a:xfrm>
            <a:off x="7349040" y="1930548"/>
            <a:ext cx="5245964" cy="4904347"/>
          </a:xfrm>
        </p:spPr>
        <p:txBody>
          <a:bodyPr>
            <a:normAutofit fontScale="92500"/>
          </a:bodyPr>
          <a:lstStyle/>
          <a:p>
            <a:pPr marL="0" indent="0">
              <a:buNone/>
            </a:pPr>
            <a:r>
              <a:rPr lang="en-US" sz="2800" b="1" dirty="0"/>
              <a:t>NIMAC</a:t>
            </a:r>
          </a:p>
          <a:p>
            <a:pPr marL="0" indent="0">
              <a:buNone/>
            </a:pPr>
            <a:r>
              <a:rPr lang="en-US" sz="2800" dirty="0"/>
              <a:t>An online repository that receives, manages, and distributes NIMAS files for conversion to accessible formats.</a:t>
            </a:r>
          </a:p>
          <a:p>
            <a:pPr marL="0" indent="0">
              <a:buNone/>
            </a:pPr>
            <a:r>
              <a:rPr lang="en-US" sz="2800" dirty="0"/>
              <a:t>Operated by the American Printing House for the Blind (APH).</a:t>
            </a:r>
          </a:p>
          <a:p>
            <a:pPr marL="0" indent="0">
              <a:buNone/>
            </a:pPr>
            <a:r>
              <a:rPr lang="en-US" sz="2800" dirty="0"/>
              <a:t>Downloading of NIMAS files is restricted to Authorized Users selected by State educational agencies.</a:t>
            </a:r>
          </a:p>
          <a:p>
            <a:pPr marL="0" indent="0">
              <a:buNone/>
            </a:pPr>
            <a:endParaRPr lang="en-US" b="1" dirty="0"/>
          </a:p>
        </p:txBody>
      </p:sp>
    </p:spTree>
    <p:extLst>
      <p:ext uri="{BB962C8B-B14F-4D97-AF65-F5344CB8AC3E}">
        <p14:creationId xmlns:p14="http://schemas.microsoft.com/office/powerpoint/2010/main" val="7173145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48B05CF-8DD5-44BC-9074-2058840EDD5C}"/>
              </a:ext>
            </a:extLst>
          </p:cNvPr>
          <p:cNvSpPr>
            <a:spLocks noGrp="1"/>
          </p:cNvSpPr>
          <p:nvPr>
            <p:ph type="ctrTitle"/>
          </p:nvPr>
        </p:nvSpPr>
        <p:spPr>
          <a:xfrm>
            <a:off x="0" y="-304108"/>
            <a:ext cx="13817600" cy="1539736"/>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“Print Instructional Materials” under IDEA</a:t>
            </a:r>
          </a:p>
        </p:txBody>
      </p:sp>
      <p:sp>
        <p:nvSpPr>
          <p:cNvPr id="6" name="Content Placeholder 5">
            <a:extLst>
              <a:ext uri="{FF2B5EF4-FFF2-40B4-BE49-F238E27FC236}">
                <a16:creationId xmlns:a16="http://schemas.microsoft.com/office/drawing/2014/main" id="{BAA872CE-3862-4726-B666-CE76EA49BE00}"/>
              </a:ext>
            </a:extLst>
          </p:cNvPr>
          <p:cNvSpPr>
            <a:spLocks noGrp="1"/>
          </p:cNvSpPr>
          <p:nvPr>
            <p:ph sz="quarter" idx="10"/>
          </p:nvPr>
        </p:nvSpPr>
        <p:spPr>
          <a:xfrm>
            <a:off x="2136383" y="1429301"/>
            <a:ext cx="9544833" cy="6180137"/>
          </a:xfrm>
        </p:spPr>
        <p:txBody>
          <a:bodyPr/>
          <a:lstStyle/>
          <a:p>
            <a:pPr marL="0" indent="0">
              <a:buNone/>
            </a:pPr>
            <a:r>
              <a:rPr lang="en-US" sz="2800" b="1" dirty="0"/>
              <a:t>2004:</a:t>
            </a:r>
            <a:r>
              <a:rPr lang="en-US" sz="2800" dirty="0"/>
              <a:t> “Printed textbooks and related printed core materials that are written and published primarily for use in elementary school and secondary school instruction and are required by a State educational agency or local educational agency for use by students in the classroom.”</a:t>
            </a:r>
          </a:p>
          <a:p>
            <a:pPr marL="0" indent="0">
              <a:buNone/>
            </a:pPr>
            <a:r>
              <a:rPr lang="en-US" sz="2800" b="1" dirty="0"/>
              <a:t>2020:</a:t>
            </a:r>
            <a:r>
              <a:rPr lang="en-US" sz="2800" dirty="0"/>
              <a:t> A Notice of Interpretation clarified that the definition of “print instructional materials” includes digital instructional materials when those can be converted into the valid NIMAS format. </a:t>
            </a:r>
          </a:p>
          <a:p>
            <a:pPr marL="0" indent="0">
              <a:buNone/>
            </a:pPr>
            <a:endParaRPr lang="en-US" dirty="0"/>
          </a:p>
        </p:txBody>
      </p:sp>
    </p:spTree>
    <p:extLst>
      <p:ext uri="{BB962C8B-B14F-4D97-AF65-F5344CB8AC3E}">
        <p14:creationId xmlns:p14="http://schemas.microsoft.com/office/powerpoint/2010/main" val="19057675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48B05CF-8DD5-44BC-9074-2058840EDD5C}"/>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“Accessible Format” under U.S. Copyright Act</a:t>
            </a:r>
          </a:p>
        </p:txBody>
      </p:sp>
      <p:sp>
        <p:nvSpPr>
          <p:cNvPr id="6" name="Content Placeholder 5">
            <a:extLst>
              <a:ext uri="{FF2B5EF4-FFF2-40B4-BE49-F238E27FC236}">
                <a16:creationId xmlns:a16="http://schemas.microsoft.com/office/drawing/2014/main" id="{BAA872CE-3862-4726-B666-CE76EA49BE00}"/>
              </a:ext>
            </a:extLst>
          </p:cNvPr>
          <p:cNvSpPr>
            <a:spLocks noGrp="1"/>
          </p:cNvSpPr>
          <p:nvPr>
            <p:ph sz="quarter" idx="10"/>
          </p:nvPr>
        </p:nvSpPr>
        <p:spPr>
          <a:xfrm>
            <a:off x="1937137" y="1341619"/>
            <a:ext cx="9943326" cy="6180137"/>
          </a:xfrm>
        </p:spPr>
        <p:txBody>
          <a:bodyPr/>
          <a:lstStyle/>
          <a:p>
            <a:pPr marL="0" indent="0">
              <a:buNone/>
            </a:pPr>
            <a:r>
              <a:rPr lang="en-US" sz="2800" dirty="0"/>
              <a:t>[A]n alternative manner or form that gives an </a:t>
            </a:r>
            <a:r>
              <a:rPr lang="en-US" sz="2800" b="1" dirty="0"/>
              <a:t>eligible person </a:t>
            </a:r>
            <a:r>
              <a:rPr lang="en-US" sz="2800" dirty="0"/>
              <a:t>access to the work when the copy or phonorecord in the accessible format is used exclusively by the eligible person to permit him or her to have access as feasibly and comfortably as a person without such disability. </a:t>
            </a:r>
          </a:p>
          <a:p>
            <a:pPr marL="0" indent="0" algn="r">
              <a:buNone/>
            </a:pPr>
            <a:r>
              <a:rPr lang="en-US" sz="2800" dirty="0"/>
              <a:t>-20 U.S.C. § 121(d)(1)</a:t>
            </a:r>
          </a:p>
          <a:p>
            <a:pPr marL="0" indent="0">
              <a:buNone/>
            </a:pPr>
            <a:endParaRPr lang="en-US" dirty="0"/>
          </a:p>
        </p:txBody>
      </p:sp>
    </p:spTree>
    <p:extLst>
      <p:ext uri="{BB962C8B-B14F-4D97-AF65-F5344CB8AC3E}">
        <p14:creationId xmlns:p14="http://schemas.microsoft.com/office/powerpoint/2010/main" val="23678585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72BCA3-C8E1-4C70-85DC-E2789014B1D2}"/>
              </a:ext>
            </a:extLst>
          </p:cNvPr>
          <p:cNvSpPr>
            <a:spLocks noGrp="1"/>
          </p:cNvSpPr>
          <p:nvPr>
            <p:ph type="ctrTitle"/>
          </p:nvPr>
        </p:nvSpPr>
        <p:spPr>
          <a:xfrm>
            <a:off x="609165" y="146585"/>
            <a:ext cx="9939116" cy="1539736"/>
          </a:xfrm>
        </p:spPr>
        <p:txBody>
          <a:bodyPr>
            <a:normAutofit/>
          </a:bodyPr>
          <a:lstStyle/>
          <a:p>
            <a:r>
              <a:rPr lang="en-US" sz="4000" dirty="0"/>
              <a:t>Student Eligibility </a:t>
            </a:r>
          </a:p>
        </p:txBody>
      </p:sp>
      <p:sp>
        <p:nvSpPr>
          <p:cNvPr id="8" name="Subtitle 7">
            <a:extLst>
              <a:ext uri="{FF2B5EF4-FFF2-40B4-BE49-F238E27FC236}">
                <a16:creationId xmlns:a16="http://schemas.microsoft.com/office/drawing/2014/main" id="{DD474157-41E6-48B9-AA04-9D8F39B69180}"/>
              </a:ext>
            </a:extLst>
          </p:cNvPr>
          <p:cNvSpPr>
            <a:spLocks noGrp="1"/>
          </p:cNvSpPr>
          <p:nvPr>
            <p:ph type="subTitle" idx="1"/>
          </p:nvPr>
        </p:nvSpPr>
        <p:spPr>
          <a:xfrm>
            <a:off x="609165" y="1849172"/>
            <a:ext cx="8000667" cy="4762694"/>
          </a:xfrm>
        </p:spPr>
        <p:txBody>
          <a:bodyPr>
            <a:normAutofit/>
          </a:bodyPr>
          <a:lstStyle/>
          <a:p>
            <a:r>
              <a:rPr lang="en-US" sz="2800" dirty="0"/>
              <a:t>A student is eligible to receive an accessible format derived from a NIMAS file by meeting two conditions:</a:t>
            </a:r>
          </a:p>
          <a:p>
            <a:pPr marL="514337" indent="-514337">
              <a:buFont typeface="+mj-lt"/>
              <a:buAutoNum type="arabicPeriod"/>
            </a:pPr>
            <a:r>
              <a:rPr lang="en-US" sz="2800" dirty="0"/>
              <a:t>Is served under IDEA</a:t>
            </a:r>
          </a:p>
          <a:p>
            <a:pPr marL="514337" indent="-514337">
              <a:buFont typeface="+mj-lt"/>
              <a:buAutoNum type="arabicPeriod"/>
            </a:pPr>
            <a:r>
              <a:rPr lang="en-US" sz="2800" dirty="0"/>
              <a:t>Meets the criteria of “eligible person” established by the National Library Service (NLS guidelines)</a:t>
            </a:r>
          </a:p>
        </p:txBody>
      </p:sp>
      <p:pic>
        <p:nvPicPr>
          <p:cNvPr id="5" name="Picture Placeholder 4" descr="A child wearing headphones and using a computer">
            <a:extLst>
              <a:ext uri="{FF2B5EF4-FFF2-40B4-BE49-F238E27FC236}">
                <a16:creationId xmlns:a16="http://schemas.microsoft.com/office/drawing/2014/main" id="{2AA952D8-0973-DD8E-22B4-516BF3384CBA}"/>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0140" r="10140"/>
          <a:stretch/>
        </p:blipFill>
        <p:spPr/>
      </p:pic>
    </p:spTree>
    <p:extLst>
      <p:ext uri="{BB962C8B-B14F-4D97-AF65-F5344CB8AC3E}">
        <p14:creationId xmlns:p14="http://schemas.microsoft.com/office/powerpoint/2010/main" val="1461754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D97C-79CD-434C-A959-68F57E719987}"/>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Objectives</a:t>
            </a:r>
          </a:p>
        </p:txBody>
      </p:sp>
      <p:sp>
        <p:nvSpPr>
          <p:cNvPr id="3" name="Content Placeholder 2">
            <a:extLst>
              <a:ext uri="{FF2B5EF4-FFF2-40B4-BE49-F238E27FC236}">
                <a16:creationId xmlns:a16="http://schemas.microsoft.com/office/drawing/2014/main" id="{46AB147A-397E-48A4-B24F-A240B73E2538}"/>
              </a:ext>
            </a:extLst>
          </p:cNvPr>
          <p:cNvSpPr>
            <a:spLocks noGrp="1"/>
          </p:cNvSpPr>
          <p:nvPr>
            <p:ph type="subTitle" idx="1"/>
          </p:nvPr>
        </p:nvSpPr>
        <p:spPr/>
        <p:txBody>
          <a:bodyPr vert="horz" lIns="91440" tIns="45720" rIns="91440" bIns="45720" rtlCol="0" anchor="t">
            <a:normAutofit/>
          </a:bodyPr>
          <a:lstStyle/>
          <a:p>
            <a:pPr marL="0" indent="0">
              <a:buNone/>
            </a:pPr>
            <a:r>
              <a:rPr lang="en-US" sz="2800" dirty="0">
                <a:latin typeface="Lato"/>
                <a:ea typeface="Lato"/>
                <a:cs typeface="Lato"/>
              </a:rPr>
              <a:t>At the end of this presentation, you will understand:</a:t>
            </a:r>
          </a:p>
          <a:p>
            <a:r>
              <a:rPr lang="en-US" sz="2800" dirty="0">
                <a:latin typeface="Lato"/>
                <a:ea typeface="Lato"/>
                <a:cs typeface="Lato"/>
              </a:rPr>
              <a:t>The distinctions between and among accessible technology, AT, and AEM</a:t>
            </a:r>
          </a:p>
          <a:p>
            <a:r>
              <a:rPr lang="en-US" sz="2800" dirty="0">
                <a:latin typeface="Lato"/>
                <a:ea typeface="Lato"/>
                <a:cs typeface="Lato"/>
              </a:rPr>
              <a:t>Accessible technology, AT, and AEM are essential to digital accessibility for students with disabilities</a:t>
            </a:r>
          </a:p>
          <a:p>
            <a:r>
              <a:rPr lang="en-US" sz="2800" dirty="0">
                <a:latin typeface="Lato"/>
                <a:ea typeface="Lato"/>
                <a:cs typeface="Lato"/>
              </a:rPr>
              <a:t>The legal context for the provision of accessible technology, AT, and AEM for students with disabilities in elementary and secondary education</a:t>
            </a:r>
          </a:p>
          <a:p>
            <a:r>
              <a:rPr lang="en-US" sz="2800" dirty="0">
                <a:latin typeface="Lato"/>
                <a:ea typeface="Lato"/>
                <a:cs typeface="Lato"/>
              </a:rPr>
              <a:t>Sources of accessible formats and other media</a:t>
            </a:r>
            <a:endParaRPr lang="en-US" sz="2800" dirty="0"/>
          </a:p>
          <a:p>
            <a:endParaRPr lang="en-US" dirty="0"/>
          </a:p>
        </p:txBody>
      </p:sp>
      <p:pic>
        <p:nvPicPr>
          <p:cNvPr id="10" name="Picture Placeholder 9" descr="A target board with arrows in it">
            <a:extLst>
              <a:ext uri="{FF2B5EF4-FFF2-40B4-BE49-F238E27FC236}">
                <a16:creationId xmlns:a16="http://schemas.microsoft.com/office/drawing/2014/main" id="{46414900-763B-90A6-B5A8-BF62E948DA13}"/>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9693" r="19693"/>
          <a:stretch>
            <a:fillRect/>
          </a:stretch>
        </p:blipFill>
        <p:spPr/>
      </p:pic>
    </p:spTree>
    <p:extLst>
      <p:ext uri="{BB962C8B-B14F-4D97-AF65-F5344CB8AC3E}">
        <p14:creationId xmlns:p14="http://schemas.microsoft.com/office/powerpoint/2010/main" val="3263498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72BCA3-C8E1-4C70-85DC-E2789014B1D2}"/>
              </a:ext>
            </a:extLst>
          </p:cNvPr>
          <p:cNvSpPr>
            <a:spLocks noGrp="1"/>
          </p:cNvSpPr>
          <p:nvPr>
            <p:ph type="ctrTitle"/>
          </p:nvPr>
        </p:nvSpPr>
        <p:spPr/>
        <p:txBody>
          <a:bodyPr>
            <a:normAutofit/>
          </a:bodyPr>
          <a:lstStyle/>
          <a:p>
            <a:r>
              <a:rPr lang="en-US" sz="4000" dirty="0"/>
              <a:t>“Eligible Person” Criteria</a:t>
            </a:r>
          </a:p>
        </p:txBody>
      </p:sp>
      <p:sp>
        <p:nvSpPr>
          <p:cNvPr id="8" name="Subtitle 7">
            <a:extLst>
              <a:ext uri="{FF2B5EF4-FFF2-40B4-BE49-F238E27FC236}">
                <a16:creationId xmlns:a16="http://schemas.microsoft.com/office/drawing/2014/main" id="{DD474157-41E6-48B9-AA04-9D8F39B69180}"/>
              </a:ext>
            </a:extLst>
          </p:cNvPr>
          <p:cNvSpPr>
            <a:spLocks noGrp="1"/>
          </p:cNvSpPr>
          <p:nvPr>
            <p:ph type="body" sz="quarter" idx="10"/>
          </p:nvPr>
        </p:nvSpPr>
        <p:spPr>
          <a:xfrm>
            <a:off x="1800665" y="2095011"/>
            <a:ext cx="10418253" cy="5246688"/>
          </a:xfrm>
        </p:spPr>
        <p:txBody>
          <a:bodyPr>
            <a:normAutofit/>
          </a:bodyPr>
          <a:lstStyle/>
          <a:p>
            <a:pPr marL="0" indent="0">
              <a:buNone/>
            </a:pPr>
            <a:r>
              <a:rPr lang="en-US" dirty="0"/>
              <a:t>(A)n individual who, regardless of any other disability—  </a:t>
            </a:r>
          </a:p>
          <a:p>
            <a:pPr marL="388609" lvl="1" indent="0">
              <a:buNone/>
            </a:pPr>
            <a:r>
              <a:rPr lang="en-US" dirty="0"/>
              <a:t>(A) is blind; </a:t>
            </a:r>
          </a:p>
          <a:p>
            <a:pPr marL="388609" lvl="1" indent="0">
              <a:buNone/>
            </a:pPr>
            <a:r>
              <a:rPr lang="en-US" dirty="0"/>
              <a:t>(B) has a visual impairment or perceptual or reading disability that cannot be improved to give visual function substantially equivalent to that of a person who has no such impairment or disability and so is unable to read printed works to substantially the same degree as a person without an impairment or disability; or </a:t>
            </a:r>
          </a:p>
          <a:p>
            <a:pPr marL="388609" lvl="1" indent="0">
              <a:buNone/>
            </a:pPr>
            <a:r>
              <a:rPr lang="en-US" dirty="0"/>
              <a:t>(C) is otherwise unable, through physical disability, to hold or manipulate a book or to focus or move the eyes to the extent that would be normally acceptable for reading. </a:t>
            </a:r>
          </a:p>
          <a:p>
            <a:endParaRPr lang="en-US" sz="2100" dirty="0"/>
          </a:p>
        </p:txBody>
      </p:sp>
    </p:spTree>
    <p:extLst>
      <p:ext uri="{BB962C8B-B14F-4D97-AF65-F5344CB8AC3E}">
        <p14:creationId xmlns:p14="http://schemas.microsoft.com/office/powerpoint/2010/main" val="2313693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72BCA3-C8E1-4C70-85DC-E2789014B1D2}"/>
              </a:ext>
            </a:extLst>
          </p:cNvPr>
          <p:cNvSpPr>
            <a:spLocks noGrp="1"/>
          </p:cNvSpPr>
          <p:nvPr>
            <p:ph type="ctrTitle"/>
          </p:nvPr>
        </p:nvSpPr>
        <p:spPr>
          <a:xfrm>
            <a:off x="1308693" y="0"/>
            <a:ext cx="8478983" cy="1539736"/>
          </a:xfrm>
        </p:spPr>
        <p:txBody>
          <a:bodyPr>
            <a:normAutofit/>
          </a:bodyPr>
          <a:lstStyle/>
          <a:p>
            <a:r>
              <a:rPr lang="en-US" sz="4000" dirty="0"/>
              <a:t>“Competent Authorities”</a:t>
            </a:r>
          </a:p>
        </p:txBody>
      </p:sp>
      <p:sp>
        <p:nvSpPr>
          <p:cNvPr id="8" name="Subtitle 7">
            <a:extLst>
              <a:ext uri="{FF2B5EF4-FFF2-40B4-BE49-F238E27FC236}">
                <a16:creationId xmlns:a16="http://schemas.microsoft.com/office/drawing/2014/main" id="{DD474157-41E6-48B9-AA04-9D8F39B69180}"/>
              </a:ext>
            </a:extLst>
          </p:cNvPr>
          <p:cNvSpPr>
            <a:spLocks noGrp="1"/>
          </p:cNvSpPr>
          <p:nvPr>
            <p:ph type="body" sz="quarter" idx="10"/>
          </p:nvPr>
        </p:nvSpPr>
        <p:spPr>
          <a:xfrm>
            <a:off x="1308693" y="1947598"/>
            <a:ext cx="8930607" cy="5246688"/>
          </a:xfrm>
        </p:spPr>
        <p:txBody>
          <a:bodyPr>
            <a:normAutofit/>
          </a:bodyPr>
          <a:lstStyle/>
          <a:p>
            <a:pPr marL="0" indent="0">
              <a:buNone/>
            </a:pPr>
            <a:r>
              <a:rPr lang="en-US" dirty="0"/>
              <a:t>Professionals who can certify that an individual is an eligible person:</a:t>
            </a:r>
          </a:p>
          <a:p>
            <a:pPr marL="0" indent="0">
              <a:buNone/>
            </a:pPr>
            <a:r>
              <a:rPr lang="en-US" dirty="0"/>
              <a:t>doctor of medicine, doctor of osteopathy, ophthalmologist, optometrist, psychologist, registered nurse, therapist, and professional staff of hospitals, institutions, and public or welfare agencies (such as an educator, social worker, case worker, counselor, rehabilitation teacher, certified reading specialist, school psychologist, superintendent, or librarian)</a:t>
            </a:r>
          </a:p>
        </p:txBody>
      </p:sp>
    </p:spTree>
    <p:extLst>
      <p:ext uri="{BB962C8B-B14F-4D97-AF65-F5344CB8AC3E}">
        <p14:creationId xmlns:p14="http://schemas.microsoft.com/office/powerpoint/2010/main" val="1994758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Placeholder 24" descr="A yellow circle with an exclamation point in the middle">
            <a:extLst>
              <a:ext uri="{FF2B5EF4-FFF2-40B4-BE49-F238E27FC236}">
                <a16:creationId xmlns:a16="http://schemas.microsoft.com/office/drawing/2014/main" id="{9D11F4D0-C147-813F-12DC-1EF539D7222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9591" r="9591"/>
          <a:stretch>
            <a:fillRect/>
          </a:stretch>
        </p:blipFill>
        <p:spPr/>
      </p:pic>
      <p:sp>
        <p:nvSpPr>
          <p:cNvPr id="2" name="Title 1">
            <a:extLst>
              <a:ext uri="{FF2B5EF4-FFF2-40B4-BE49-F238E27FC236}">
                <a16:creationId xmlns:a16="http://schemas.microsoft.com/office/drawing/2014/main" id="{E4347B26-E1D3-2C4D-D98C-BEBC149EFAE0}"/>
              </a:ext>
            </a:extLst>
          </p:cNvPr>
          <p:cNvSpPr>
            <a:spLocks noGrp="1"/>
          </p:cNvSpPr>
          <p:nvPr>
            <p:ph type="ctrTitle"/>
          </p:nvPr>
        </p:nvSpPr>
        <p:spPr/>
        <p:txBody>
          <a:bodyPr>
            <a:normAutofit/>
          </a:bodyPr>
          <a:lstStyle/>
          <a:p>
            <a:r>
              <a:rPr lang="en-US" sz="4000" dirty="0"/>
              <a:t>Caution</a:t>
            </a:r>
          </a:p>
        </p:txBody>
      </p:sp>
      <p:sp>
        <p:nvSpPr>
          <p:cNvPr id="22" name="Subtitle 21">
            <a:extLst>
              <a:ext uri="{FF2B5EF4-FFF2-40B4-BE49-F238E27FC236}">
                <a16:creationId xmlns:a16="http://schemas.microsoft.com/office/drawing/2014/main" id="{3155BC97-4BE3-6E7B-D9A6-2E0645346D42}"/>
              </a:ext>
            </a:extLst>
          </p:cNvPr>
          <p:cNvSpPr>
            <a:spLocks noGrp="1"/>
          </p:cNvSpPr>
          <p:nvPr>
            <p:ph type="subTitle" idx="1"/>
          </p:nvPr>
        </p:nvSpPr>
        <p:spPr>
          <a:xfrm>
            <a:off x="609165" y="2338569"/>
            <a:ext cx="7279241" cy="4762694"/>
          </a:xfrm>
        </p:spPr>
        <p:txBody>
          <a:bodyPr/>
          <a:lstStyle/>
          <a:p>
            <a:pPr marL="457200" indent="-457200">
              <a:buFont typeface="Arial" panose="020B0604020202020204" pitchFamily="34" charset="0"/>
              <a:buChar char="•"/>
            </a:pPr>
            <a:r>
              <a:rPr lang="en-US" dirty="0"/>
              <a:t>A student’s need for accessible formats is separate from eligibility to receive accessible formats derived from NIMAS files. </a:t>
            </a:r>
          </a:p>
          <a:p>
            <a:pPr marL="457200" indent="-457200">
              <a:buFont typeface="Arial" panose="020B0604020202020204" pitchFamily="34" charset="0"/>
              <a:buChar char="•"/>
            </a:pPr>
            <a:r>
              <a:rPr lang="en-US" dirty="0"/>
              <a:t>Many sources of accessible formats that do not rely on NIMAS files exist. Materials from these sources can be provided to students who may not qualify under IDEA. </a:t>
            </a:r>
          </a:p>
          <a:p>
            <a:pPr marL="457200" indent="-457200">
              <a:buFont typeface="Arial" panose="020B0604020202020204" pitchFamily="34" charset="0"/>
              <a:buChar char="•"/>
            </a:pPr>
            <a:r>
              <a:rPr lang="en-US" dirty="0"/>
              <a:t>Open source and teacher-created materials can be converted to multiple formats for use by all students. </a:t>
            </a:r>
          </a:p>
        </p:txBody>
      </p:sp>
    </p:spTree>
    <p:extLst>
      <p:ext uri="{BB962C8B-B14F-4D97-AF65-F5344CB8AC3E}">
        <p14:creationId xmlns:p14="http://schemas.microsoft.com/office/powerpoint/2010/main" val="35285277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Placeholder 31" descr="Cartoon image of a digital folder of multimedia">
            <a:extLst>
              <a:ext uri="{FF2B5EF4-FFF2-40B4-BE49-F238E27FC236}">
                <a16:creationId xmlns:a16="http://schemas.microsoft.com/office/drawing/2014/main" id="{DF0B92EE-BCDB-0FA6-0EB2-7D98C353BC9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9591" r="9591"/>
          <a:stretch>
            <a:fillRect/>
          </a:stretch>
        </p:blipFill>
        <p:spPr/>
      </p:pic>
      <p:sp>
        <p:nvSpPr>
          <p:cNvPr id="2" name="Title 1">
            <a:extLst>
              <a:ext uri="{FF2B5EF4-FFF2-40B4-BE49-F238E27FC236}">
                <a16:creationId xmlns:a16="http://schemas.microsoft.com/office/drawing/2014/main" id="{8670B40E-8ACB-4231-8D9F-FCAD59EC93C5}"/>
              </a:ext>
            </a:extLst>
          </p:cNvPr>
          <p:cNvSpPr>
            <a:spLocks noGrp="1"/>
          </p:cNvSpPr>
          <p:nvPr>
            <p:ph type="ctrTitle"/>
          </p:nvPr>
        </p:nvSpPr>
        <p:spPr/>
        <p:txBody>
          <a:bodyPr anchor="b">
            <a:normAutofit/>
          </a:bodyPr>
          <a:lstStyle/>
          <a:p>
            <a:r>
              <a:rPr lang="en-US" sz="4000" dirty="0"/>
              <a:t>Sources of Free/Low-Cost Accessible Materials</a:t>
            </a:r>
          </a:p>
        </p:txBody>
      </p:sp>
      <p:sp>
        <p:nvSpPr>
          <p:cNvPr id="3" name="Subtitle 2">
            <a:extLst>
              <a:ext uri="{FF2B5EF4-FFF2-40B4-BE49-F238E27FC236}">
                <a16:creationId xmlns:a16="http://schemas.microsoft.com/office/drawing/2014/main" id="{596D86D1-36D6-17EC-D63A-F835F5804AD4}"/>
              </a:ext>
            </a:extLst>
          </p:cNvPr>
          <p:cNvSpPr>
            <a:spLocks noGrp="1"/>
          </p:cNvSpPr>
          <p:nvPr>
            <p:ph type="subTitle" idx="1"/>
          </p:nvPr>
        </p:nvSpPr>
        <p:spPr>
          <a:xfrm>
            <a:off x="609164" y="2222791"/>
            <a:ext cx="8041323" cy="4762694"/>
          </a:xfrm>
        </p:spPr>
        <p:txBody>
          <a:bodyPr>
            <a:normAutofit/>
          </a:bodyPr>
          <a:lstStyle/>
          <a:p>
            <a:r>
              <a:rPr lang="en-US" sz="2800" dirty="0"/>
              <a:t>Accessible Formats</a:t>
            </a:r>
          </a:p>
          <a:p>
            <a:pPr marL="428625" indent="-428625">
              <a:buFont typeface="Arial" panose="020B0604020202020204" pitchFamily="34" charset="0"/>
              <a:buChar char="•"/>
            </a:pPr>
            <a:r>
              <a:rPr lang="en-US" sz="2800" dirty="0"/>
              <a:t>Bookshare (bookshare.org)</a:t>
            </a:r>
          </a:p>
          <a:p>
            <a:pPr marL="428625" indent="-428625">
              <a:buFont typeface="Arial" panose="020B0604020202020204" pitchFamily="34" charset="0"/>
              <a:buChar char="•"/>
            </a:pPr>
            <a:r>
              <a:rPr lang="en-US" sz="2800" dirty="0"/>
              <a:t>APH (aph.org)</a:t>
            </a:r>
          </a:p>
          <a:p>
            <a:pPr marL="428625" indent="-428625">
              <a:buFont typeface="Arial" panose="020B0604020202020204" pitchFamily="34" charset="0"/>
              <a:buChar char="•"/>
            </a:pPr>
            <a:r>
              <a:rPr lang="en-US" sz="2800" dirty="0"/>
              <a:t>NLS (loc.gov/nls/)</a:t>
            </a:r>
          </a:p>
          <a:p>
            <a:pPr marL="428625" indent="-428625">
              <a:buFont typeface="Arial" panose="020B0604020202020204" pitchFamily="34" charset="0"/>
              <a:buChar char="•"/>
            </a:pPr>
            <a:r>
              <a:rPr lang="en-US" sz="2800" dirty="0"/>
              <a:t>State Instructional Material Resource Centers</a:t>
            </a:r>
          </a:p>
          <a:p>
            <a:r>
              <a:rPr lang="en-US" sz="2800" dirty="0"/>
              <a:t>Other Accessible Media</a:t>
            </a:r>
          </a:p>
          <a:p>
            <a:pPr marL="428625" indent="-428625">
              <a:buFont typeface="Arial" panose="020B0604020202020204" pitchFamily="34" charset="0"/>
              <a:buChar char="•"/>
            </a:pPr>
            <a:r>
              <a:rPr lang="en-US" sz="2800" dirty="0"/>
              <a:t>Described &amp; Captioned Media Program (dcmp.org)</a:t>
            </a:r>
          </a:p>
        </p:txBody>
      </p:sp>
    </p:spTree>
    <p:extLst>
      <p:ext uri="{BB962C8B-B14F-4D97-AF65-F5344CB8AC3E}">
        <p14:creationId xmlns:p14="http://schemas.microsoft.com/office/powerpoint/2010/main" val="2149821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C5AAAF5-174F-5ADA-2471-315C192F78FD}"/>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Preparing for Coaching Session</a:t>
            </a:r>
          </a:p>
        </p:txBody>
      </p:sp>
      <p:sp>
        <p:nvSpPr>
          <p:cNvPr id="6" name="Content Placeholder 5">
            <a:extLst>
              <a:ext uri="{FF2B5EF4-FFF2-40B4-BE49-F238E27FC236}">
                <a16:creationId xmlns:a16="http://schemas.microsoft.com/office/drawing/2014/main" id="{62ABC599-F0DE-B778-07B5-5A9F6BD5D9EC}"/>
              </a:ext>
            </a:extLst>
          </p:cNvPr>
          <p:cNvSpPr>
            <a:spLocks noGrp="1"/>
          </p:cNvSpPr>
          <p:nvPr>
            <p:ph sz="quarter" idx="10"/>
          </p:nvPr>
        </p:nvSpPr>
        <p:spPr>
          <a:xfrm>
            <a:off x="2261644" y="1278989"/>
            <a:ext cx="9294312" cy="6180137"/>
          </a:xfrm>
        </p:spPr>
        <p:txBody>
          <a:bodyPr/>
          <a:lstStyle/>
          <a:p>
            <a:r>
              <a:rPr lang="en-US" sz="2800" dirty="0"/>
              <a:t>Share now: </a:t>
            </a:r>
          </a:p>
          <a:p>
            <a:pPr lvl="1"/>
            <a:r>
              <a:rPr lang="en-US" sz="2800" dirty="0"/>
              <a:t>What is most important or relevant to you?</a:t>
            </a:r>
          </a:p>
          <a:p>
            <a:pPr lvl="1"/>
            <a:r>
              <a:rPr lang="en-US" sz="2800" dirty="0"/>
              <a:t>What questions or concerns do you have?</a:t>
            </a:r>
          </a:p>
          <a:p>
            <a:pPr lvl="1"/>
            <a:r>
              <a:rPr lang="en-US" sz="2800" dirty="0"/>
              <a:t>What kinds of resources would be most helpful?</a:t>
            </a:r>
          </a:p>
          <a:p>
            <a:r>
              <a:rPr lang="en-US" sz="2800" dirty="0"/>
              <a:t>Review “Providing AEM: Laws to Know”</a:t>
            </a:r>
          </a:p>
          <a:p>
            <a:endParaRPr lang="en-US" dirty="0"/>
          </a:p>
          <a:p>
            <a:endParaRPr lang="en-US" dirty="0"/>
          </a:p>
        </p:txBody>
      </p:sp>
    </p:spTree>
    <p:extLst>
      <p:ext uri="{BB962C8B-B14F-4D97-AF65-F5344CB8AC3E}">
        <p14:creationId xmlns:p14="http://schemas.microsoft.com/office/powerpoint/2010/main" val="3275828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1460D-9E1C-431C-9DF4-949BCA2BAC5C}"/>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Opening Discussion</a:t>
            </a:r>
          </a:p>
        </p:txBody>
      </p:sp>
      <p:sp>
        <p:nvSpPr>
          <p:cNvPr id="3" name="Content Placeholder 2">
            <a:extLst>
              <a:ext uri="{FF2B5EF4-FFF2-40B4-BE49-F238E27FC236}">
                <a16:creationId xmlns:a16="http://schemas.microsoft.com/office/drawing/2014/main" id="{E53C53C6-C2F0-40B1-BB23-0C7072AA52E9}"/>
              </a:ext>
            </a:extLst>
          </p:cNvPr>
          <p:cNvSpPr>
            <a:spLocks noGrp="1"/>
          </p:cNvSpPr>
          <p:nvPr>
            <p:ph type="subTitle" idx="1"/>
          </p:nvPr>
        </p:nvSpPr>
        <p:spPr/>
        <p:txBody>
          <a:bodyPr vert="horz" lIns="91440" tIns="45720" rIns="91440" bIns="45720" rtlCol="0" anchor="t">
            <a:normAutofit/>
          </a:bodyPr>
          <a:lstStyle/>
          <a:p>
            <a:pPr marL="0" indent="0">
              <a:buNone/>
            </a:pPr>
            <a:r>
              <a:rPr lang="en-US" sz="3200" dirty="0">
                <a:latin typeface="Lato"/>
                <a:ea typeface="Lato"/>
                <a:cs typeface="Lato"/>
              </a:rPr>
              <a:t>Please enter in the chat or un-mute your microphone to talk:</a:t>
            </a:r>
          </a:p>
          <a:p>
            <a:pPr marL="0" indent="0">
              <a:buNone/>
            </a:pPr>
            <a:r>
              <a:rPr lang="en-US" sz="3200" dirty="0">
                <a:latin typeface="Lato"/>
                <a:ea typeface="Lato"/>
                <a:cs typeface="Lato"/>
              </a:rPr>
              <a:t>In your setting/from your perspective, what has been the biggest challenge for schools to provide accessible educational materials (AEM) for students with disabilities? </a:t>
            </a:r>
          </a:p>
          <a:p>
            <a:pPr marL="0" indent="0">
              <a:buNone/>
            </a:pPr>
            <a:endParaRPr lang="en-US" sz="2400" dirty="0">
              <a:latin typeface="Lato"/>
              <a:ea typeface="Lato"/>
              <a:cs typeface="Lato"/>
            </a:endParaRPr>
          </a:p>
          <a:p>
            <a:pPr marL="0" indent="0">
              <a:buNone/>
            </a:pPr>
            <a:endParaRPr lang="en-US" sz="2400" dirty="0">
              <a:ea typeface="Lato"/>
              <a:cs typeface="Lato"/>
            </a:endParaRPr>
          </a:p>
        </p:txBody>
      </p:sp>
      <p:pic>
        <p:nvPicPr>
          <p:cNvPr id="14" name="Picture Placeholder 13" descr="A light bulb with a light on">
            <a:extLst>
              <a:ext uri="{FF2B5EF4-FFF2-40B4-BE49-F238E27FC236}">
                <a16:creationId xmlns:a16="http://schemas.microsoft.com/office/drawing/2014/main" id="{C848C80D-37F9-54C9-3F10-001F5C854D5C}"/>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3103" r="23103"/>
          <a:stretch>
            <a:fillRect/>
          </a:stretch>
        </p:blipFill>
        <p:spPr/>
      </p:pic>
    </p:spTree>
    <p:extLst>
      <p:ext uri="{BB962C8B-B14F-4D97-AF65-F5344CB8AC3E}">
        <p14:creationId xmlns:p14="http://schemas.microsoft.com/office/powerpoint/2010/main" val="3739164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0B40E-8ACB-4231-8D9F-FCAD59EC93C5}"/>
              </a:ext>
            </a:extLst>
          </p:cNvPr>
          <p:cNvSpPr>
            <a:spLocks noGrp="1"/>
          </p:cNvSpPr>
          <p:nvPr>
            <p:ph type="ctrTitle"/>
          </p:nvPr>
        </p:nvSpPr>
        <p:spPr>
          <a:xfrm>
            <a:off x="1386390" y="1188128"/>
            <a:ext cx="8517464" cy="1141097"/>
          </a:xfrm>
        </p:spPr>
        <p:txBody>
          <a:bodyPr>
            <a:noAutofit/>
          </a:bodyPr>
          <a:lstStyle/>
          <a:p>
            <a:pPr algn="l"/>
            <a:r>
              <a:rPr lang="en-US" sz="4000" dirty="0"/>
              <a:t>Starting with the Goal of Accessible Technology, AEM &amp; AT:</a:t>
            </a:r>
          </a:p>
        </p:txBody>
      </p:sp>
      <p:sp>
        <p:nvSpPr>
          <p:cNvPr id="3" name="Subtitle 2">
            <a:extLst>
              <a:ext uri="{FF2B5EF4-FFF2-40B4-BE49-F238E27FC236}">
                <a16:creationId xmlns:a16="http://schemas.microsoft.com/office/drawing/2014/main" id="{596D86D1-36D6-17EC-D63A-F835F5804AD4}"/>
              </a:ext>
            </a:extLst>
          </p:cNvPr>
          <p:cNvSpPr>
            <a:spLocks noGrp="1"/>
          </p:cNvSpPr>
          <p:nvPr>
            <p:ph type="subTitle" idx="1"/>
          </p:nvPr>
        </p:nvSpPr>
        <p:spPr>
          <a:xfrm>
            <a:off x="1708361" y="2912690"/>
            <a:ext cx="9225801" cy="1421580"/>
          </a:xfrm>
        </p:spPr>
        <p:txBody>
          <a:bodyPr>
            <a:normAutofit/>
          </a:bodyPr>
          <a:lstStyle/>
          <a:p>
            <a:r>
              <a:rPr lang="en-US" sz="3200" dirty="0"/>
              <a:t>Digital Accessibility for Students with Disabilities</a:t>
            </a:r>
          </a:p>
        </p:txBody>
      </p:sp>
      <p:pic>
        <p:nvPicPr>
          <p:cNvPr id="11" name="Picture Placeholder 10" descr="A middle school age white schoolgirl wearing a headset at a desk in a wheelchair, using speech recognition to interact with her laptop. &#10;">
            <a:extLst>
              <a:ext uri="{FF2B5EF4-FFF2-40B4-BE49-F238E27FC236}">
                <a16:creationId xmlns:a16="http://schemas.microsoft.com/office/drawing/2014/main" id="{5F77DAFB-F297-A62D-804C-A0DF76B1F50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9702" r="19702"/>
          <a:stretch>
            <a:fillRect/>
          </a:stretch>
        </p:blipFill>
        <p:spPr/>
      </p:pic>
    </p:spTree>
    <p:extLst>
      <p:ext uri="{BB962C8B-B14F-4D97-AF65-F5344CB8AC3E}">
        <p14:creationId xmlns:p14="http://schemas.microsoft.com/office/powerpoint/2010/main" val="3862802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46D7B0B-5590-4E61-9FBF-D2C30B8E36D9}"/>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Frequently Used Interchangeably</a:t>
            </a:r>
          </a:p>
        </p:txBody>
      </p:sp>
      <p:sp>
        <p:nvSpPr>
          <p:cNvPr id="8" name="Content Placeholder 7">
            <a:extLst>
              <a:ext uri="{FF2B5EF4-FFF2-40B4-BE49-F238E27FC236}">
                <a16:creationId xmlns:a16="http://schemas.microsoft.com/office/drawing/2014/main" id="{2E4CDAFA-2008-413C-87FF-2D8125622907}"/>
              </a:ext>
            </a:extLst>
          </p:cNvPr>
          <p:cNvSpPr>
            <a:spLocks noGrp="1"/>
          </p:cNvSpPr>
          <p:nvPr>
            <p:ph type="subTitle" idx="1"/>
          </p:nvPr>
        </p:nvSpPr>
        <p:spPr/>
        <p:txBody>
          <a:bodyPr>
            <a:normAutofit/>
          </a:bodyPr>
          <a:lstStyle/>
          <a:p>
            <a:pPr algn="ctr"/>
            <a:r>
              <a:rPr lang="en-US" sz="3200" dirty="0"/>
              <a:t>“Accessible”</a:t>
            </a:r>
          </a:p>
        </p:txBody>
      </p:sp>
      <p:sp>
        <p:nvSpPr>
          <p:cNvPr id="2" name="Text Placeholder 1">
            <a:extLst>
              <a:ext uri="{FF2B5EF4-FFF2-40B4-BE49-F238E27FC236}">
                <a16:creationId xmlns:a16="http://schemas.microsoft.com/office/drawing/2014/main" id="{5ED3236D-E0E5-5772-5651-76525449BA3D}"/>
              </a:ext>
            </a:extLst>
          </p:cNvPr>
          <p:cNvSpPr>
            <a:spLocks noGrp="1"/>
          </p:cNvSpPr>
          <p:nvPr>
            <p:ph type="body" sz="quarter" idx="10"/>
          </p:nvPr>
        </p:nvSpPr>
        <p:spPr/>
        <p:txBody>
          <a:bodyPr/>
          <a:lstStyle/>
          <a:p>
            <a:pPr marL="0" indent="0" algn="ctr">
              <a:buNone/>
            </a:pPr>
            <a:r>
              <a:rPr lang="en-US" sz="3200" dirty="0"/>
              <a:t>“Available”</a:t>
            </a:r>
          </a:p>
          <a:p>
            <a:pPr marL="0" indent="0" algn="ctr">
              <a:buNone/>
            </a:pPr>
            <a:r>
              <a:rPr lang="en-US" sz="3200" dirty="0"/>
              <a:t>“Inclusive”</a:t>
            </a:r>
          </a:p>
          <a:p>
            <a:pPr marL="0" indent="0" algn="ctr">
              <a:buNone/>
            </a:pPr>
            <a:r>
              <a:rPr lang="en-US" sz="3200" dirty="0"/>
              <a:t>“Affordable”</a:t>
            </a:r>
          </a:p>
          <a:p>
            <a:pPr marL="0" indent="0" algn="ctr">
              <a:buNone/>
            </a:pPr>
            <a:r>
              <a:rPr lang="en-US" sz="3200" dirty="0"/>
              <a:t>“Usable”</a:t>
            </a:r>
          </a:p>
          <a:p>
            <a:endParaRPr lang="en-US" dirty="0"/>
          </a:p>
        </p:txBody>
      </p:sp>
    </p:spTree>
    <p:extLst>
      <p:ext uri="{BB962C8B-B14F-4D97-AF65-F5344CB8AC3E}">
        <p14:creationId xmlns:p14="http://schemas.microsoft.com/office/powerpoint/2010/main" val="968816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C45222CC-C2F4-4FA5-A1ED-E33E21555751}"/>
              </a:ext>
              <a:ext uri="{C183D7F6-B498-43B3-948B-1728B52AA6E4}">
                <adec:decorative xmlns:adec="http://schemas.microsoft.com/office/drawing/2017/decorative" val="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5096" r="15096"/>
          <a:stretch/>
        </p:blipFill>
        <p:spPr/>
      </p:pic>
      <p:sp>
        <p:nvSpPr>
          <p:cNvPr id="7" name="Title 6">
            <a:extLst>
              <a:ext uri="{FF2B5EF4-FFF2-40B4-BE49-F238E27FC236}">
                <a16:creationId xmlns:a16="http://schemas.microsoft.com/office/drawing/2014/main" id="{37B35553-6860-46D2-AA58-7F050FF17A24}"/>
              </a:ext>
            </a:extLst>
          </p:cNvPr>
          <p:cNvSpPr>
            <a:spLocks noGrp="1"/>
          </p:cNvSpPr>
          <p:nvPr>
            <p:ph type="ctrTitle"/>
          </p:nvPr>
        </p:nvSpPr>
        <p:spPr>
          <a:xfrm>
            <a:off x="609165" y="146585"/>
            <a:ext cx="9939116" cy="1539736"/>
          </a:xfrm>
        </p:spPr>
        <p:txBody>
          <a:bodyPr>
            <a:normAutofit/>
          </a:bodyPr>
          <a:lstStyle/>
          <a:p>
            <a:r>
              <a:rPr lang="en-US" sz="4000" dirty="0"/>
              <a:t>Definition in Federal Law &amp; Guidance</a:t>
            </a:r>
          </a:p>
        </p:txBody>
      </p:sp>
      <p:sp>
        <p:nvSpPr>
          <p:cNvPr id="8" name="Subtitle 7">
            <a:extLst>
              <a:ext uri="{FF2B5EF4-FFF2-40B4-BE49-F238E27FC236}">
                <a16:creationId xmlns:a16="http://schemas.microsoft.com/office/drawing/2014/main" id="{DB0FC0BC-620C-446E-9428-29BF7CEE91FC}"/>
              </a:ext>
            </a:extLst>
          </p:cNvPr>
          <p:cNvSpPr>
            <a:spLocks noGrp="1"/>
          </p:cNvSpPr>
          <p:nvPr>
            <p:ph type="subTitle" idx="1"/>
          </p:nvPr>
        </p:nvSpPr>
        <p:spPr>
          <a:xfrm>
            <a:off x="609166" y="1784778"/>
            <a:ext cx="7543162" cy="4762694"/>
          </a:xfrm>
        </p:spPr>
        <p:txBody>
          <a:bodyPr>
            <a:normAutofit/>
          </a:bodyPr>
          <a:lstStyle/>
          <a:p>
            <a:r>
              <a:rPr lang="en-US" sz="2400" dirty="0"/>
              <a:t>An individual with a disability can </a:t>
            </a:r>
          </a:p>
          <a:p>
            <a:pPr marL="257175" indent="-257175">
              <a:buFont typeface="Arial" panose="020B0604020202020204" pitchFamily="34" charset="0"/>
              <a:buChar char="•"/>
            </a:pPr>
            <a:r>
              <a:rPr lang="en-US" sz="2400" dirty="0"/>
              <a:t>access the </a:t>
            </a:r>
            <a:r>
              <a:rPr lang="en-US" sz="2400" b="1" dirty="0"/>
              <a:t>same</a:t>
            </a:r>
            <a:r>
              <a:rPr lang="en-US" sz="2400" dirty="0"/>
              <a:t> information,</a:t>
            </a:r>
          </a:p>
          <a:p>
            <a:pPr marL="257175" indent="-257175">
              <a:buFont typeface="Arial" panose="020B0604020202020204" pitchFamily="34" charset="0"/>
              <a:buChar char="•"/>
            </a:pPr>
            <a:r>
              <a:rPr lang="en-US" sz="2400" dirty="0"/>
              <a:t>engage in the </a:t>
            </a:r>
            <a:r>
              <a:rPr lang="en-US" sz="2400" b="1" dirty="0"/>
              <a:t>same</a:t>
            </a:r>
            <a:r>
              <a:rPr lang="en-US" sz="2400" dirty="0"/>
              <a:t> interactions,</a:t>
            </a:r>
          </a:p>
          <a:p>
            <a:pPr marL="257175" indent="-257175">
              <a:buFont typeface="Arial" panose="020B0604020202020204" pitchFamily="34" charset="0"/>
              <a:buChar char="•"/>
            </a:pPr>
            <a:r>
              <a:rPr lang="en-US" sz="2400" dirty="0"/>
              <a:t>conduct the </a:t>
            </a:r>
            <a:r>
              <a:rPr lang="en-US" sz="2400" b="1" dirty="0"/>
              <a:t>same</a:t>
            </a:r>
            <a:r>
              <a:rPr lang="en-US" sz="2400" dirty="0"/>
              <a:t> transactions, and </a:t>
            </a:r>
          </a:p>
          <a:p>
            <a:pPr marL="257175" indent="-257175">
              <a:buFont typeface="Arial" panose="020B0604020202020204" pitchFamily="34" charset="0"/>
              <a:buChar char="•"/>
            </a:pPr>
            <a:r>
              <a:rPr lang="en-US" sz="2400" dirty="0"/>
              <a:t>otherwise participate in or benefit from the </a:t>
            </a:r>
            <a:r>
              <a:rPr lang="en-US" sz="2400" b="1" dirty="0"/>
              <a:t>same</a:t>
            </a:r>
            <a:r>
              <a:rPr lang="en-US" sz="2400" dirty="0"/>
              <a:t> services, programs, and activities </a:t>
            </a:r>
          </a:p>
          <a:p>
            <a:r>
              <a:rPr lang="en-US" sz="2400" dirty="0"/>
              <a:t>as individuals without disabilities, in a manner that provides </a:t>
            </a:r>
            <a:r>
              <a:rPr lang="en-US" sz="2400" b="1" dirty="0"/>
              <a:t>substantially equivalent timeliness, privacy, independence, and ease of use</a:t>
            </a:r>
            <a:r>
              <a:rPr lang="en-US" sz="2400" dirty="0"/>
              <a:t>.</a:t>
            </a:r>
          </a:p>
          <a:p>
            <a:pPr algn="r"/>
            <a:r>
              <a:rPr lang="en-US" sz="2400" dirty="0"/>
              <a:t>Department of Justice, Civil Rights Division &amp; Department of Education, Office for Civil Rights</a:t>
            </a:r>
          </a:p>
        </p:txBody>
      </p:sp>
    </p:spTree>
    <p:extLst>
      <p:ext uri="{BB962C8B-B14F-4D97-AF65-F5344CB8AC3E}">
        <p14:creationId xmlns:p14="http://schemas.microsoft.com/office/powerpoint/2010/main" val="507934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25762F5-BDDF-401A-8802-CA9EF926794E}"/>
              </a:ext>
            </a:extLst>
          </p:cNvPr>
          <p:cNvSpPr>
            <a:spLocks noGrp="1"/>
          </p:cNvSpPr>
          <p:nvPr>
            <p:ph type="ctrTitle"/>
          </p:nvPr>
        </p:nvSpPr>
        <p:spPr>
          <a:xfrm>
            <a:off x="-1" y="-263707"/>
            <a:ext cx="13817600" cy="1539736"/>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Stated in the Context of Technology</a:t>
            </a:r>
          </a:p>
        </p:txBody>
      </p:sp>
      <p:sp>
        <p:nvSpPr>
          <p:cNvPr id="6" name="Content Placeholder 5">
            <a:extLst>
              <a:ext uri="{FF2B5EF4-FFF2-40B4-BE49-F238E27FC236}">
                <a16:creationId xmlns:a16="http://schemas.microsoft.com/office/drawing/2014/main" id="{4568958D-E0C4-4610-B415-43707FDE81B3}"/>
              </a:ext>
            </a:extLst>
          </p:cNvPr>
          <p:cNvSpPr>
            <a:spLocks noGrp="1"/>
          </p:cNvSpPr>
          <p:nvPr>
            <p:ph sz="quarter" idx="10"/>
          </p:nvPr>
        </p:nvSpPr>
        <p:spPr>
          <a:xfrm>
            <a:off x="1914819" y="1494970"/>
            <a:ext cx="9987961" cy="6180137"/>
          </a:xfrm>
        </p:spPr>
        <p:txBody>
          <a:bodyPr>
            <a:normAutofit/>
          </a:bodyPr>
          <a:lstStyle/>
          <a:p>
            <a:pPr marL="0" indent="0">
              <a:buNone/>
            </a:pPr>
            <a:r>
              <a:rPr lang="en-US" sz="2800" dirty="0">
                <a:ea typeface="Lato" panose="020F0502020204030203" pitchFamily="34" charset="0"/>
                <a:cs typeface="Lato" panose="020F0502020204030203" pitchFamily="34" charset="0"/>
              </a:rPr>
              <a:t>“Like accessible buildings, accessible technologies afford disabled users the same freedom of digital movement and functionality that they afford non-disabled people; moreover, accessible technologies require disabled people to expend substantially equivalent effort as non-disabled people to access those affordances.</a:t>
            </a:r>
          </a:p>
          <a:p>
            <a:pPr marL="0" indent="0">
              <a:spcBef>
                <a:spcPts val="1800"/>
              </a:spcBef>
              <a:buNone/>
            </a:pPr>
            <a:r>
              <a:rPr lang="en-US" sz="2800" dirty="0">
                <a:ea typeface="Lato" panose="020F0502020204030203" pitchFamily="34" charset="0"/>
                <a:cs typeface="Lato" panose="020F0502020204030203" pitchFamily="34" charset="0"/>
              </a:rPr>
              <a:t>Conversely, inaccessible technologies exclude and stigmatize many disabled people, restricting or denying their forms of digital movement and interaction.”</a:t>
            </a:r>
          </a:p>
          <a:p>
            <a:pPr marL="0" indent="0" algn="r">
              <a:spcBef>
                <a:spcPts val="1800"/>
              </a:spcBef>
              <a:buNone/>
            </a:pPr>
            <a:r>
              <a:rPr lang="en-US" sz="2800" dirty="0">
                <a:ea typeface="Lato" panose="020F0502020204030203" pitchFamily="34" charset="0"/>
                <a:cs typeface="Lato" panose="020F0502020204030203" pitchFamily="34" charset="0"/>
              </a:rPr>
              <a:t>-Shaheen, 2022 (page 2)</a:t>
            </a:r>
          </a:p>
        </p:txBody>
      </p:sp>
    </p:spTree>
    <p:extLst>
      <p:ext uri="{BB962C8B-B14F-4D97-AF65-F5344CB8AC3E}">
        <p14:creationId xmlns:p14="http://schemas.microsoft.com/office/powerpoint/2010/main" val="3898669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7C856-4D99-40A3-B4C9-E1E328565E31}"/>
              </a:ext>
            </a:extLst>
          </p:cNvPr>
          <p:cNvSpPr>
            <a:spLocks noGrp="1"/>
          </p:cNvSpPr>
          <p:nvPr>
            <p:ph type="ctrTitle"/>
          </p:nvPr>
        </p:nvSpPr>
        <p:spPr>
          <a:xfrm>
            <a:off x="0" y="-315222"/>
            <a:ext cx="13817600" cy="1539736"/>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Digital Accessibility in Action (2008)</a:t>
            </a:r>
          </a:p>
        </p:txBody>
      </p:sp>
      <p:pic>
        <p:nvPicPr>
          <p:cNvPr id="5" name="Online Media 4" descr="Video: Tyler shows us his Science book">
            <a:hlinkClick r:id="" action="ppaction://media"/>
            <a:extLst>
              <a:ext uri="{FF2B5EF4-FFF2-40B4-BE49-F238E27FC236}">
                <a16:creationId xmlns:a16="http://schemas.microsoft.com/office/drawing/2014/main" id="{9485BA5A-915A-4FCF-B95E-8879E87B19CD}"/>
              </a:ext>
            </a:extLst>
          </p:cNvPr>
          <p:cNvPicPr>
            <a:picLocks noGrp="1" noRot="1" noChangeAspect="1"/>
          </p:cNvPicPr>
          <p:nvPr>
            <p:ph sz="quarter" idx="10"/>
            <a:videoFile r:link="rId1"/>
          </p:nvPr>
        </p:nvPicPr>
        <p:blipFill>
          <a:blip r:embed="rId4"/>
          <a:stretch>
            <a:fillRect/>
          </a:stretch>
        </p:blipFill>
        <p:spPr>
          <a:xfrm>
            <a:off x="3037122" y="1858404"/>
            <a:ext cx="7743356" cy="4375599"/>
          </a:xfrm>
          <a:prstGeom prst="rect">
            <a:avLst/>
          </a:prstGeom>
        </p:spPr>
      </p:pic>
    </p:spTree>
    <p:extLst>
      <p:ext uri="{BB962C8B-B14F-4D97-AF65-F5344CB8AC3E}">
        <p14:creationId xmlns:p14="http://schemas.microsoft.com/office/powerpoint/2010/main" val="990636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1352</TotalTime>
  <Words>1896</Words>
  <Application>Microsoft Office PowerPoint</Application>
  <PresentationFormat>Custom</PresentationFormat>
  <Paragraphs>193</Paragraphs>
  <Slides>34</Slides>
  <Notes>17</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Aharoni</vt:lpstr>
      <vt:lpstr>Arial</vt:lpstr>
      <vt:lpstr>Calibri</vt:lpstr>
      <vt:lpstr>Calibri Light</vt:lpstr>
      <vt:lpstr>Franklin Gothic Demi</vt:lpstr>
      <vt:lpstr>Lato</vt:lpstr>
      <vt:lpstr>Lato Black</vt:lpstr>
      <vt:lpstr>Office 2013 - 2022 Theme</vt:lpstr>
      <vt:lpstr> AEM &amp; AT ATAP/AT3 Ed PAL Cohort </vt:lpstr>
      <vt:lpstr>Hello!</vt:lpstr>
      <vt:lpstr>Objectives</vt:lpstr>
      <vt:lpstr>Opening Discussion</vt:lpstr>
      <vt:lpstr>Starting with the Goal of Accessible Technology, AEM &amp; AT:</vt:lpstr>
      <vt:lpstr>Frequently Used Interchangeably</vt:lpstr>
      <vt:lpstr>Definition in Federal Law &amp; Guidance</vt:lpstr>
      <vt:lpstr>Stated in the Context of Technology</vt:lpstr>
      <vt:lpstr>Digital Accessibility in Action (2008)</vt:lpstr>
      <vt:lpstr>Definitions</vt:lpstr>
      <vt:lpstr>Components of Digital Access</vt:lpstr>
      <vt:lpstr>What AT is Tyler using?</vt:lpstr>
      <vt:lpstr>Accessible Technology</vt:lpstr>
      <vt:lpstr>What accessible technology is Tyler using?</vt:lpstr>
      <vt:lpstr>Accessible Educational Materials (AEM)</vt:lpstr>
      <vt:lpstr>AEM are…</vt:lpstr>
      <vt:lpstr>Two Pathways to Provide AEM</vt:lpstr>
      <vt:lpstr>Two AEM Categories</vt:lpstr>
      <vt:lpstr>What AEM is Tyler using?</vt:lpstr>
      <vt:lpstr>Components of Tyler’s Digital Access</vt:lpstr>
      <vt:lpstr>Relevant Legislation</vt:lpstr>
      <vt:lpstr>ADA Title II vs. 504 &amp; IDEA</vt:lpstr>
      <vt:lpstr>ADA Title II</vt:lpstr>
      <vt:lpstr>Section 504 </vt:lpstr>
      <vt:lpstr>2004 Reauthorization of IDEA</vt:lpstr>
      <vt:lpstr>NIMAS &amp; NIMAC</vt:lpstr>
      <vt:lpstr>“Print Instructional Materials” under IDEA</vt:lpstr>
      <vt:lpstr>“Accessible Format” under U.S. Copyright Act</vt:lpstr>
      <vt:lpstr>Student Eligibility </vt:lpstr>
      <vt:lpstr>“Eligible Person” Criteria</vt:lpstr>
      <vt:lpstr>“Competent Authorities”</vt:lpstr>
      <vt:lpstr>Caution</vt:lpstr>
      <vt:lpstr>Sources of Free/Low-Cost Accessible Materials</vt:lpstr>
      <vt:lpstr>Preparing for Coaching Session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Audrey Amundson</dc:creator>
  <cp:lastModifiedBy>Cynthia Curry</cp:lastModifiedBy>
  <cp:revision>160</cp:revision>
  <dcterms:created xsi:type="dcterms:W3CDTF">2024-01-27T16:23:45Z</dcterms:created>
  <dcterms:modified xsi:type="dcterms:W3CDTF">2024-09-10T00:05:20Z</dcterms:modified>
</cp:coreProperties>
</file>