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72" r:id="rId4"/>
    <p:sldMasterId id="2147483734" r:id="rId5"/>
    <p:sldMasterId id="2147483747" r:id="rId6"/>
    <p:sldMasterId id="2147483760" r:id="rId7"/>
  </p:sldMasterIdLst>
  <p:notesMasterIdLst>
    <p:notesMasterId r:id="rId19"/>
  </p:notesMasterIdLst>
  <p:sldIdLst>
    <p:sldId id="257" r:id="rId8"/>
    <p:sldId id="318" r:id="rId9"/>
    <p:sldId id="2147470601" r:id="rId10"/>
    <p:sldId id="2147470608" r:id="rId11"/>
    <p:sldId id="2147470643" r:id="rId12"/>
    <p:sldId id="2147470646" r:id="rId13"/>
    <p:sldId id="2147470606" r:id="rId14"/>
    <p:sldId id="2147470647" r:id="rId15"/>
    <p:sldId id="2147470644" r:id="rId16"/>
    <p:sldId id="2147470645" r:id="rId17"/>
    <p:sldId id="2147470637" r:id="rId18"/>
  </p:sldIdLst>
  <p:sldSz cx="12192000" cy="68580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720">
          <p15:clr>
            <a:srgbClr val="A4A3A4"/>
          </p15:clr>
        </p15:guide>
        <p15:guide id="4" pos="384">
          <p15:clr>
            <a:srgbClr val="A4A3A4"/>
          </p15:clr>
        </p15:guide>
        <p15:guide id="5" pos="7296">
          <p15:clr>
            <a:srgbClr val="A4A3A4"/>
          </p15:clr>
        </p15:guide>
        <p15:guide id="6" orient="horz" pos="1008">
          <p15:clr>
            <a:srgbClr val="A4A3A4"/>
          </p15:clr>
        </p15:guide>
        <p15:guide id="8" orient="horz" pos="3744" userDrawn="1">
          <p15:clr>
            <a:srgbClr val="A4A3A4"/>
          </p15:clr>
        </p15:guide>
        <p15:guide id="9" orient="horz" pos="235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2C7E72C-62AA-9AC4-3126-E835D0D8362E}" name="Yu, Diana" initials="YD" userId="S::diana.yu@ed.gov::9057dfbd-f4e9-4828-a34f-b389da8eeae5" providerId="AD"/>
  <p188:author id="{6A40184A-F6F0-94AD-9526-ACBCB2EC82ED}" name="Schreier, Daniel" initials="SD" userId="S::daniel.schreier@ed.gov::729de4f4-be32-44dd-88be-f9e77fadb20d" providerId="AD"/>
  <p188:author id="{A2CB3A89-1460-A3CC-C18E-889244632277}" name="Dela Cruz, Daniel" initials="DD" userId="S::daniel.delacruz@ed.gov::f6ea8181-2a63-41b7-bf88-058f3796a340" providerId="AD"/>
  <p188:author id="{FABBC1C7-99F7-2E7E-A635-BFCA01C62AA1}" name="Schreier, Daniel" initials="SD" userId="S::Daniel.Schreier@ed.gov::729de4f4-be32-44dd-88be-f9e77fadb20d" providerId="AD"/>
  <p188:author id="{96F6EFC7-F534-609D-CC2F-7BACD4A7EC63}" name="Neas, Katherine" initials="NK" userId="S::Katherine.Neas@ed.gov::41973eeb-b9df-4e60-88d6-2d7c09f6f3f0" providerId="AD"/>
  <p188:author id="{805C56EB-B02A-1880-FDF9-055319C5CB6E}" name="Wright-Gallo, Glenna" initials="WGG" userId="S::Glenna.Gallo@ed.gov::8e812711-7964-42ff-a16a-d95b70cb1968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  <a:srgbClr val="FAAF3B"/>
    <a:srgbClr val="366CAE"/>
    <a:srgbClr val="6F3996"/>
    <a:srgbClr val="345065"/>
    <a:srgbClr val="227AA7"/>
    <a:srgbClr val="1C7B37"/>
    <a:srgbClr val="000000"/>
    <a:srgbClr val="5EB856"/>
    <a:srgbClr val="4AB0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F5982F6-5A99-4522-8BD3-7A688338231F}" v="127" dt="2024-04-18T15:56:55.80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27392" autoAdjust="0"/>
  </p:normalViewPr>
  <p:slideViewPr>
    <p:cSldViewPr snapToGrid="0">
      <p:cViewPr varScale="1">
        <p:scale>
          <a:sx n="19" d="100"/>
          <a:sy n="19" d="100"/>
        </p:scale>
        <p:origin x="2874" y="30"/>
      </p:cViewPr>
      <p:guideLst>
        <p:guide orient="horz" pos="2160"/>
        <p:guide pos="3840"/>
        <p:guide orient="horz" pos="720"/>
        <p:guide pos="384"/>
        <p:guide pos="7296"/>
        <p:guide orient="horz" pos="1008"/>
        <p:guide orient="horz" pos="3744"/>
        <p:guide orient="horz" pos="2352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microsoft.com/office/2018/10/relationships/authors" Target="authors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24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tableStyles" Target="tableStyles.xml"/><Relationship Id="rId10" Type="http://schemas.openxmlformats.org/officeDocument/2006/relationships/slide" Target="slides/slide3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ela Cruz, Daniel" userId="f6ea8181-2a63-41b7-bf88-058f3796a340" providerId="ADAL" clId="{C55C3F3B-506A-428C-A836-4E824F13DDDB}"/>
    <pc:docChg chg="modSld">
      <pc:chgData name="Dela Cruz, Daniel" userId="f6ea8181-2a63-41b7-bf88-058f3796a340" providerId="ADAL" clId="{C55C3F3B-506A-428C-A836-4E824F13DDDB}" dt="2024-04-18T20:20:41.961" v="15" actId="20577"/>
      <pc:docMkLst>
        <pc:docMk/>
      </pc:docMkLst>
      <pc:sldChg chg="modNotesTx">
        <pc:chgData name="Dela Cruz, Daniel" userId="f6ea8181-2a63-41b7-bf88-058f3796a340" providerId="ADAL" clId="{C55C3F3B-506A-428C-A836-4E824F13DDDB}" dt="2024-04-18T20:20:18.551" v="0" actId="20577"/>
        <pc:sldMkLst>
          <pc:docMk/>
          <pc:sldMk cId="528143944" sldId="257"/>
        </pc:sldMkLst>
      </pc:sldChg>
      <pc:sldChg chg="modNotesTx">
        <pc:chgData name="Dela Cruz, Daniel" userId="f6ea8181-2a63-41b7-bf88-058f3796a340" providerId="ADAL" clId="{C55C3F3B-506A-428C-A836-4E824F13DDDB}" dt="2024-04-18T20:20:23.950" v="1" actId="20577"/>
        <pc:sldMkLst>
          <pc:docMk/>
          <pc:sldMk cId="884078576" sldId="318"/>
        </pc:sldMkLst>
      </pc:sldChg>
      <pc:sldChg chg="modNotesTx">
        <pc:chgData name="Dela Cruz, Daniel" userId="f6ea8181-2a63-41b7-bf88-058f3796a340" providerId="ADAL" clId="{C55C3F3B-506A-428C-A836-4E824F13DDDB}" dt="2024-04-18T20:20:26.073" v="2" actId="20577"/>
        <pc:sldMkLst>
          <pc:docMk/>
          <pc:sldMk cId="1365164649" sldId="2147470601"/>
        </pc:sldMkLst>
      </pc:sldChg>
      <pc:sldChg chg="modNotesTx">
        <pc:chgData name="Dela Cruz, Daniel" userId="f6ea8181-2a63-41b7-bf88-058f3796a340" providerId="ADAL" clId="{C55C3F3B-506A-428C-A836-4E824F13DDDB}" dt="2024-04-18T20:20:36.709" v="14" actId="20577"/>
        <pc:sldMkLst>
          <pc:docMk/>
          <pc:sldMk cId="2403519432" sldId="2147470606"/>
        </pc:sldMkLst>
      </pc:sldChg>
      <pc:sldChg chg="modNotesTx">
        <pc:chgData name="Dela Cruz, Daniel" userId="f6ea8181-2a63-41b7-bf88-058f3796a340" providerId="ADAL" clId="{C55C3F3B-506A-428C-A836-4E824F13DDDB}" dt="2024-04-18T20:20:28.612" v="3" actId="20577"/>
        <pc:sldMkLst>
          <pc:docMk/>
          <pc:sldMk cId="3263265318" sldId="2147470608"/>
        </pc:sldMkLst>
      </pc:sldChg>
      <pc:sldChg chg="modNotesTx">
        <pc:chgData name="Dela Cruz, Daniel" userId="f6ea8181-2a63-41b7-bf88-058f3796a340" providerId="ADAL" clId="{C55C3F3B-506A-428C-A836-4E824F13DDDB}" dt="2024-04-18T20:20:32.351" v="8" actId="20577"/>
        <pc:sldMkLst>
          <pc:docMk/>
          <pc:sldMk cId="273627163" sldId="2147470643"/>
        </pc:sldMkLst>
      </pc:sldChg>
      <pc:sldChg chg="modNotesTx">
        <pc:chgData name="Dela Cruz, Daniel" userId="f6ea8181-2a63-41b7-bf88-058f3796a340" providerId="ADAL" clId="{C55C3F3B-506A-428C-A836-4E824F13DDDB}" dt="2024-04-18T20:20:41.961" v="15" actId="20577"/>
        <pc:sldMkLst>
          <pc:docMk/>
          <pc:sldMk cId="2644516231" sldId="2147470645"/>
        </pc:sldMkLst>
      </pc:sldChg>
      <pc:sldChg chg="modNotesTx">
        <pc:chgData name="Dela Cruz, Daniel" userId="f6ea8181-2a63-41b7-bf88-058f3796a340" providerId="ADAL" clId="{C55C3F3B-506A-428C-A836-4E824F13DDDB}" dt="2024-04-18T20:20:34.705" v="13" actId="20577"/>
        <pc:sldMkLst>
          <pc:docMk/>
          <pc:sldMk cId="3129524566" sldId="2147470646"/>
        </pc:sldMkLst>
      </pc:sldChg>
    </pc:docChg>
  </pc:docChgLst>
  <pc:docChgLst>
    <pc:chgData name="Rhodes, Geoffrey" userId="4b1e40e4-1e67-4f99-b345-1c6bbbe1baca" providerId="ADAL" clId="{8F5982F6-5A99-4522-8BD3-7A688338231F}"/>
    <pc:docChg chg="custSel modSld">
      <pc:chgData name="Rhodes, Geoffrey" userId="4b1e40e4-1e67-4f99-b345-1c6bbbe1baca" providerId="ADAL" clId="{8F5982F6-5A99-4522-8BD3-7A688338231F}" dt="2024-04-18T16:02:01.207" v="284" actId="404"/>
      <pc:docMkLst>
        <pc:docMk/>
      </pc:docMkLst>
      <pc:sldChg chg="modSp mod">
        <pc:chgData name="Rhodes, Geoffrey" userId="4b1e40e4-1e67-4f99-b345-1c6bbbe1baca" providerId="ADAL" clId="{8F5982F6-5A99-4522-8BD3-7A688338231F}" dt="2024-04-18T16:02:01.207" v="284" actId="404"/>
        <pc:sldMkLst>
          <pc:docMk/>
          <pc:sldMk cId="528143944" sldId="257"/>
        </pc:sldMkLst>
        <pc:spChg chg="mod">
          <ac:chgData name="Rhodes, Geoffrey" userId="4b1e40e4-1e67-4f99-b345-1c6bbbe1baca" providerId="ADAL" clId="{8F5982F6-5A99-4522-8BD3-7A688338231F}" dt="2024-04-18T16:01:54.252" v="283" actId="1076"/>
          <ac:spMkLst>
            <pc:docMk/>
            <pc:sldMk cId="528143944" sldId="257"/>
            <ac:spMk id="2" creationId="{A642D53D-9C5B-1A61-48EE-D7C10A0452A8}"/>
          </ac:spMkLst>
        </pc:spChg>
        <pc:spChg chg="mod">
          <ac:chgData name="Rhodes, Geoffrey" userId="4b1e40e4-1e67-4f99-b345-1c6bbbe1baca" providerId="ADAL" clId="{8F5982F6-5A99-4522-8BD3-7A688338231F}" dt="2024-04-18T16:02:01.207" v="284" actId="404"/>
          <ac:spMkLst>
            <pc:docMk/>
            <pc:sldMk cId="528143944" sldId="257"/>
            <ac:spMk id="4" creationId="{633BDFD9-3121-3C3B-8205-A1C99041A00B}"/>
          </ac:spMkLst>
        </pc:spChg>
      </pc:sldChg>
      <pc:sldChg chg="delSp modSp mod">
        <pc:chgData name="Rhodes, Geoffrey" userId="4b1e40e4-1e67-4f99-b345-1c6bbbe1baca" providerId="ADAL" clId="{8F5982F6-5A99-4522-8BD3-7A688338231F}" dt="2024-04-18T15:53:20.676" v="220" actId="478"/>
        <pc:sldMkLst>
          <pc:docMk/>
          <pc:sldMk cId="884078576" sldId="318"/>
        </pc:sldMkLst>
        <pc:spChg chg="del mod">
          <ac:chgData name="Rhodes, Geoffrey" userId="4b1e40e4-1e67-4f99-b345-1c6bbbe1baca" providerId="ADAL" clId="{8F5982F6-5A99-4522-8BD3-7A688338231F}" dt="2024-04-18T15:53:20.676" v="220" actId="478"/>
          <ac:spMkLst>
            <pc:docMk/>
            <pc:sldMk cId="884078576" sldId="318"/>
            <ac:spMk id="8" creationId="{ECA8C4AF-6832-B7F9-D069-2174C49BC996}"/>
          </ac:spMkLst>
        </pc:spChg>
      </pc:sldChg>
      <pc:sldChg chg="addSp delSp modSp mod">
        <pc:chgData name="Rhodes, Geoffrey" userId="4b1e40e4-1e67-4f99-b345-1c6bbbe1baca" providerId="ADAL" clId="{8F5982F6-5A99-4522-8BD3-7A688338231F}" dt="2024-04-18T15:53:36.753" v="223" actId="478"/>
        <pc:sldMkLst>
          <pc:docMk/>
          <pc:sldMk cId="1365164649" sldId="2147470601"/>
        </pc:sldMkLst>
        <pc:spChg chg="mod">
          <ac:chgData name="Rhodes, Geoffrey" userId="4b1e40e4-1e67-4f99-b345-1c6bbbe1baca" providerId="ADAL" clId="{8F5982F6-5A99-4522-8BD3-7A688338231F}" dt="2024-04-18T15:53:26.597" v="221"/>
          <ac:spMkLst>
            <pc:docMk/>
            <pc:sldMk cId="1365164649" sldId="2147470601"/>
            <ac:spMk id="2" creationId="{D4080406-DACA-395D-43EB-C36D087E520A}"/>
          </ac:spMkLst>
        </pc:spChg>
        <pc:spChg chg="add del mod">
          <ac:chgData name="Rhodes, Geoffrey" userId="4b1e40e4-1e67-4f99-b345-1c6bbbe1baca" providerId="ADAL" clId="{8F5982F6-5A99-4522-8BD3-7A688338231F}" dt="2024-04-18T15:53:26.597" v="221"/>
          <ac:spMkLst>
            <pc:docMk/>
            <pc:sldMk cId="1365164649" sldId="2147470601"/>
            <ac:spMk id="3" creationId="{CDA17AB5-FCFD-E596-3FB2-9A3AFC3AA014}"/>
          </ac:spMkLst>
        </pc:spChg>
        <pc:spChg chg="add del mod">
          <ac:chgData name="Rhodes, Geoffrey" userId="4b1e40e4-1e67-4f99-b345-1c6bbbe1baca" providerId="ADAL" clId="{8F5982F6-5A99-4522-8BD3-7A688338231F}" dt="2024-04-18T15:53:36.753" v="223" actId="478"/>
          <ac:spMkLst>
            <pc:docMk/>
            <pc:sldMk cId="1365164649" sldId="2147470601"/>
            <ac:spMk id="4" creationId="{EF6B9D59-0E27-525E-603C-A7A1F4CC7FDD}"/>
          </ac:spMkLst>
        </pc:spChg>
      </pc:sldChg>
      <pc:sldChg chg="addSp delSp modSp mod">
        <pc:chgData name="Rhodes, Geoffrey" userId="4b1e40e4-1e67-4f99-b345-1c6bbbe1baca" providerId="ADAL" clId="{8F5982F6-5A99-4522-8BD3-7A688338231F}" dt="2024-04-18T15:55:18.348" v="234" actId="179"/>
        <pc:sldMkLst>
          <pc:docMk/>
          <pc:sldMk cId="2403519432" sldId="2147470606"/>
        </pc:sldMkLst>
        <pc:spChg chg="mod">
          <ac:chgData name="Rhodes, Geoffrey" userId="4b1e40e4-1e67-4f99-b345-1c6bbbe1baca" providerId="ADAL" clId="{8F5982F6-5A99-4522-8BD3-7A688338231F}" dt="2024-04-18T15:55:08.535" v="233"/>
          <ac:spMkLst>
            <pc:docMk/>
            <pc:sldMk cId="2403519432" sldId="2147470606"/>
            <ac:spMk id="2" creationId="{CADDD13D-1695-DC9B-61A6-8A3A9C2CB8D0}"/>
          </ac:spMkLst>
        </pc:spChg>
        <pc:spChg chg="add del mod">
          <ac:chgData name="Rhodes, Geoffrey" userId="4b1e40e4-1e67-4f99-b345-1c6bbbe1baca" providerId="ADAL" clId="{8F5982F6-5A99-4522-8BD3-7A688338231F}" dt="2024-04-18T15:55:08.535" v="233"/>
          <ac:spMkLst>
            <pc:docMk/>
            <pc:sldMk cId="2403519432" sldId="2147470606"/>
            <ac:spMk id="3" creationId="{DFC59D2B-0816-7AE8-5611-C2B1A4FF4002}"/>
          </ac:spMkLst>
        </pc:spChg>
        <pc:spChg chg="add mod">
          <ac:chgData name="Rhodes, Geoffrey" userId="4b1e40e4-1e67-4f99-b345-1c6bbbe1baca" providerId="ADAL" clId="{8F5982F6-5A99-4522-8BD3-7A688338231F}" dt="2024-04-18T15:55:08.535" v="233"/>
          <ac:spMkLst>
            <pc:docMk/>
            <pc:sldMk cId="2403519432" sldId="2147470606"/>
            <ac:spMk id="4" creationId="{80542551-C3B5-9A0C-A6D5-EDADC300B87E}"/>
          </ac:spMkLst>
        </pc:spChg>
        <pc:spChg chg="mod">
          <ac:chgData name="Rhodes, Geoffrey" userId="4b1e40e4-1e67-4f99-b345-1c6bbbe1baca" providerId="ADAL" clId="{8F5982F6-5A99-4522-8BD3-7A688338231F}" dt="2024-04-18T15:55:18.348" v="234" actId="179"/>
          <ac:spMkLst>
            <pc:docMk/>
            <pc:sldMk cId="2403519432" sldId="2147470606"/>
            <ac:spMk id="6" creationId="{F8D439B9-D30D-FDDF-6A15-605F8B1CFF85}"/>
          </ac:spMkLst>
        </pc:spChg>
      </pc:sldChg>
      <pc:sldChg chg="addSp delSp modSp mod">
        <pc:chgData name="Rhodes, Geoffrey" userId="4b1e40e4-1e67-4f99-b345-1c6bbbe1baca" providerId="ADAL" clId="{8F5982F6-5A99-4522-8BD3-7A688338231F}" dt="2024-04-18T15:54:00.214" v="225" actId="1076"/>
        <pc:sldMkLst>
          <pc:docMk/>
          <pc:sldMk cId="3263265318" sldId="2147470608"/>
        </pc:sldMkLst>
        <pc:spChg chg="mod">
          <ac:chgData name="Rhodes, Geoffrey" userId="4b1e40e4-1e67-4f99-b345-1c6bbbe1baca" providerId="ADAL" clId="{8F5982F6-5A99-4522-8BD3-7A688338231F}" dt="2024-04-18T15:53:43.585" v="224"/>
          <ac:spMkLst>
            <pc:docMk/>
            <pc:sldMk cId="3263265318" sldId="2147470608"/>
            <ac:spMk id="2" creationId="{153C59D4-1814-5AFF-9179-E5C55BDD0F5E}"/>
          </ac:spMkLst>
        </pc:spChg>
        <pc:spChg chg="mod">
          <ac:chgData name="Rhodes, Geoffrey" userId="4b1e40e4-1e67-4f99-b345-1c6bbbe1baca" providerId="ADAL" clId="{8F5982F6-5A99-4522-8BD3-7A688338231F}" dt="2024-04-18T15:54:00.214" v="225" actId="1076"/>
          <ac:spMkLst>
            <pc:docMk/>
            <pc:sldMk cId="3263265318" sldId="2147470608"/>
            <ac:spMk id="3" creationId="{6372AA5B-30D8-48A0-EAFE-7637D8B299A0}"/>
          </ac:spMkLst>
        </pc:spChg>
        <pc:spChg chg="mod">
          <ac:chgData name="Rhodes, Geoffrey" userId="4b1e40e4-1e67-4f99-b345-1c6bbbe1baca" providerId="ADAL" clId="{8F5982F6-5A99-4522-8BD3-7A688338231F}" dt="2024-04-18T15:54:00.214" v="225" actId="1076"/>
          <ac:spMkLst>
            <pc:docMk/>
            <pc:sldMk cId="3263265318" sldId="2147470608"/>
            <ac:spMk id="5" creationId="{48E33D76-E770-2271-7AE9-FB6CC555D778}"/>
          </ac:spMkLst>
        </pc:spChg>
        <pc:spChg chg="mod">
          <ac:chgData name="Rhodes, Geoffrey" userId="4b1e40e4-1e67-4f99-b345-1c6bbbe1baca" providerId="ADAL" clId="{8F5982F6-5A99-4522-8BD3-7A688338231F}" dt="2024-04-18T15:54:00.214" v="225" actId="1076"/>
          <ac:spMkLst>
            <pc:docMk/>
            <pc:sldMk cId="3263265318" sldId="2147470608"/>
            <ac:spMk id="6" creationId="{2D02EAC8-168C-CF56-5262-C9AF78D1F203}"/>
          </ac:spMkLst>
        </pc:spChg>
        <pc:spChg chg="mod">
          <ac:chgData name="Rhodes, Geoffrey" userId="4b1e40e4-1e67-4f99-b345-1c6bbbe1baca" providerId="ADAL" clId="{8F5982F6-5A99-4522-8BD3-7A688338231F}" dt="2024-04-18T15:54:00.214" v="225" actId="1076"/>
          <ac:spMkLst>
            <pc:docMk/>
            <pc:sldMk cId="3263265318" sldId="2147470608"/>
            <ac:spMk id="7" creationId="{0DDD364E-04BF-C594-008E-44AC4C380970}"/>
          </ac:spMkLst>
        </pc:spChg>
        <pc:spChg chg="mod">
          <ac:chgData name="Rhodes, Geoffrey" userId="4b1e40e4-1e67-4f99-b345-1c6bbbe1baca" providerId="ADAL" clId="{8F5982F6-5A99-4522-8BD3-7A688338231F}" dt="2024-04-18T15:54:00.214" v="225" actId="1076"/>
          <ac:spMkLst>
            <pc:docMk/>
            <pc:sldMk cId="3263265318" sldId="2147470608"/>
            <ac:spMk id="8" creationId="{DF050BE2-BBB9-D82F-5C64-272A57D613AD}"/>
          </ac:spMkLst>
        </pc:spChg>
        <pc:spChg chg="mod">
          <ac:chgData name="Rhodes, Geoffrey" userId="4b1e40e4-1e67-4f99-b345-1c6bbbe1baca" providerId="ADAL" clId="{8F5982F6-5A99-4522-8BD3-7A688338231F}" dt="2024-04-18T15:54:00.214" v="225" actId="1076"/>
          <ac:spMkLst>
            <pc:docMk/>
            <pc:sldMk cId="3263265318" sldId="2147470608"/>
            <ac:spMk id="9" creationId="{2E9BE504-06C3-F16E-FD6E-2723A6910BC7}"/>
          </ac:spMkLst>
        </pc:spChg>
        <pc:spChg chg="mod">
          <ac:chgData name="Rhodes, Geoffrey" userId="4b1e40e4-1e67-4f99-b345-1c6bbbe1baca" providerId="ADAL" clId="{8F5982F6-5A99-4522-8BD3-7A688338231F}" dt="2024-04-18T15:54:00.214" v="225" actId="1076"/>
          <ac:spMkLst>
            <pc:docMk/>
            <pc:sldMk cId="3263265318" sldId="2147470608"/>
            <ac:spMk id="10" creationId="{AA940B24-53AD-7B2C-03C5-C5DD179B3A6C}"/>
          </ac:spMkLst>
        </pc:spChg>
        <pc:spChg chg="add del mod">
          <ac:chgData name="Rhodes, Geoffrey" userId="4b1e40e4-1e67-4f99-b345-1c6bbbe1baca" providerId="ADAL" clId="{8F5982F6-5A99-4522-8BD3-7A688338231F}" dt="2024-04-18T15:53:43.585" v="224"/>
          <ac:spMkLst>
            <pc:docMk/>
            <pc:sldMk cId="3263265318" sldId="2147470608"/>
            <ac:spMk id="11" creationId="{388313FF-68A3-31A4-C487-078D5EF0973F}"/>
          </ac:spMkLst>
        </pc:spChg>
        <pc:spChg chg="add del mod">
          <ac:chgData name="Rhodes, Geoffrey" userId="4b1e40e4-1e67-4f99-b345-1c6bbbe1baca" providerId="ADAL" clId="{8F5982F6-5A99-4522-8BD3-7A688338231F}" dt="2024-04-18T15:53:43.585" v="224"/>
          <ac:spMkLst>
            <pc:docMk/>
            <pc:sldMk cId="3263265318" sldId="2147470608"/>
            <ac:spMk id="12" creationId="{0BFCF659-4560-147B-3CE2-74413F763EB3}"/>
          </ac:spMkLst>
        </pc:spChg>
        <pc:graphicFrameChg chg="mod">
          <ac:chgData name="Rhodes, Geoffrey" userId="4b1e40e4-1e67-4f99-b345-1c6bbbe1baca" providerId="ADAL" clId="{8F5982F6-5A99-4522-8BD3-7A688338231F}" dt="2024-04-18T15:54:00.214" v="225" actId="1076"/>
          <ac:graphicFrameMkLst>
            <pc:docMk/>
            <pc:sldMk cId="3263265318" sldId="2147470608"/>
            <ac:graphicFrameMk id="4" creationId="{A16E4B43-D01E-25D1-EF29-E204AD089ABA}"/>
          </ac:graphicFrameMkLst>
        </pc:graphicFrameChg>
      </pc:sldChg>
      <pc:sldChg chg="addSp delSp modSp mod">
        <pc:chgData name="Rhodes, Geoffrey" userId="4b1e40e4-1e67-4f99-b345-1c6bbbe1baca" providerId="ADAL" clId="{8F5982F6-5A99-4522-8BD3-7A688338231F}" dt="2024-04-18T15:58:11.568" v="275" actId="14100"/>
        <pc:sldMkLst>
          <pc:docMk/>
          <pc:sldMk cId="3927962201" sldId="2147470637"/>
        </pc:sldMkLst>
        <pc:spChg chg="mod">
          <ac:chgData name="Rhodes, Geoffrey" userId="4b1e40e4-1e67-4f99-b345-1c6bbbe1baca" providerId="ADAL" clId="{8F5982F6-5A99-4522-8BD3-7A688338231F}" dt="2024-04-18T15:56:55.804" v="260"/>
          <ac:spMkLst>
            <pc:docMk/>
            <pc:sldMk cId="3927962201" sldId="2147470637"/>
            <ac:spMk id="2" creationId="{1E27DBE0-5002-0C09-9915-8770674B1800}"/>
          </ac:spMkLst>
        </pc:spChg>
        <pc:spChg chg="mod">
          <ac:chgData name="Rhodes, Geoffrey" userId="4b1e40e4-1e67-4f99-b345-1c6bbbe1baca" providerId="ADAL" clId="{8F5982F6-5A99-4522-8BD3-7A688338231F}" dt="2024-04-18T15:58:11.568" v="275" actId="14100"/>
          <ac:spMkLst>
            <pc:docMk/>
            <pc:sldMk cId="3927962201" sldId="2147470637"/>
            <ac:spMk id="3" creationId="{4864F7DB-1CF4-BE17-CA51-3F63566DC486}"/>
          </ac:spMkLst>
        </pc:spChg>
        <pc:spChg chg="mod">
          <ac:chgData name="Rhodes, Geoffrey" userId="4b1e40e4-1e67-4f99-b345-1c6bbbe1baca" providerId="ADAL" clId="{8F5982F6-5A99-4522-8BD3-7A688338231F}" dt="2024-04-18T15:57:44.170" v="272" actId="115"/>
          <ac:spMkLst>
            <pc:docMk/>
            <pc:sldMk cId="3927962201" sldId="2147470637"/>
            <ac:spMk id="4" creationId="{5765BF0E-D287-411E-E14F-832B0DEDECA8}"/>
          </ac:spMkLst>
        </pc:spChg>
        <pc:spChg chg="add del mod">
          <ac:chgData name="Rhodes, Geoffrey" userId="4b1e40e4-1e67-4f99-b345-1c6bbbe1baca" providerId="ADAL" clId="{8F5982F6-5A99-4522-8BD3-7A688338231F}" dt="2024-04-18T15:56:55.804" v="260"/>
          <ac:spMkLst>
            <pc:docMk/>
            <pc:sldMk cId="3927962201" sldId="2147470637"/>
            <ac:spMk id="5" creationId="{C5F91073-4F4A-38E0-909B-29F241458A7D}"/>
          </ac:spMkLst>
        </pc:spChg>
        <pc:spChg chg="add del mod">
          <ac:chgData name="Rhodes, Geoffrey" userId="4b1e40e4-1e67-4f99-b345-1c6bbbe1baca" providerId="ADAL" clId="{8F5982F6-5A99-4522-8BD3-7A688338231F}" dt="2024-04-18T15:56:55.804" v="260"/>
          <ac:spMkLst>
            <pc:docMk/>
            <pc:sldMk cId="3927962201" sldId="2147470637"/>
            <ac:spMk id="6" creationId="{E1001927-E109-16E0-B8CA-27E73AD6E88D}"/>
          </ac:spMkLst>
        </pc:spChg>
      </pc:sldChg>
      <pc:sldChg chg="modSp mod">
        <pc:chgData name="Rhodes, Geoffrey" userId="4b1e40e4-1e67-4f99-b345-1c6bbbe1baca" providerId="ADAL" clId="{8F5982F6-5A99-4522-8BD3-7A688338231F}" dt="2024-04-18T15:54:12.227" v="227" actId="1076"/>
        <pc:sldMkLst>
          <pc:docMk/>
          <pc:sldMk cId="273627163" sldId="2147470643"/>
        </pc:sldMkLst>
        <pc:spChg chg="mod">
          <ac:chgData name="Rhodes, Geoffrey" userId="4b1e40e4-1e67-4f99-b345-1c6bbbe1baca" providerId="ADAL" clId="{8F5982F6-5A99-4522-8BD3-7A688338231F}" dt="2024-04-18T15:54:12.227" v="227" actId="1076"/>
          <ac:spMkLst>
            <pc:docMk/>
            <pc:sldMk cId="273627163" sldId="2147470643"/>
            <ac:spMk id="8" creationId="{3E1EB614-8B4E-5333-C26B-CF927FD084B0}"/>
          </ac:spMkLst>
        </pc:spChg>
      </pc:sldChg>
      <pc:sldChg chg="addSp delSp modSp mod">
        <pc:chgData name="Rhodes, Geoffrey" userId="4b1e40e4-1e67-4f99-b345-1c6bbbe1baca" providerId="ADAL" clId="{8F5982F6-5A99-4522-8BD3-7A688338231F}" dt="2024-04-18T15:59:52.814" v="276"/>
        <pc:sldMkLst>
          <pc:docMk/>
          <pc:sldMk cId="1201984969" sldId="2147470644"/>
        </pc:sldMkLst>
        <pc:spChg chg="mod">
          <ac:chgData name="Rhodes, Geoffrey" userId="4b1e40e4-1e67-4f99-b345-1c6bbbe1baca" providerId="ADAL" clId="{8F5982F6-5A99-4522-8BD3-7A688338231F}" dt="2024-04-18T15:55:38.406" v="237"/>
          <ac:spMkLst>
            <pc:docMk/>
            <pc:sldMk cId="1201984969" sldId="2147470644"/>
            <ac:spMk id="2" creationId="{94D11012-7C7E-BE24-8DD2-C1E55C03C27E}"/>
          </ac:spMkLst>
        </pc:spChg>
        <pc:spChg chg="add del mod">
          <ac:chgData name="Rhodes, Geoffrey" userId="4b1e40e4-1e67-4f99-b345-1c6bbbe1baca" providerId="ADAL" clId="{8F5982F6-5A99-4522-8BD3-7A688338231F}" dt="2024-04-18T15:55:38.406" v="237"/>
          <ac:spMkLst>
            <pc:docMk/>
            <pc:sldMk cId="1201984969" sldId="2147470644"/>
            <ac:spMk id="3" creationId="{CD77F2D5-DB4E-EBCA-31FF-D02EA13CF78B}"/>
          </ac:spMkLst>
        </pc:spChg>
        <pc:spChg chg="mod">
          <ac:chgData name="Rhodes, Geoffrey" userId="4b1e40e4-1e67-4f99-b345-1c6bbbe1baca" providerId="ADAL" clId="{8F5982F6-5A99-4522-8BD3-7A688338231F}" dt="2024-04-18T15:56:40.428" v="259" actId="948"/>
          <ac:spMkLst>
            <pc:docMk/>
            <pc:sldMk cId="1201984969" sldId="2147470644"/>
            <ac:spMk id="4" creationId="{041CFCA2-BC45-F8FB-3705-2FAED2DA75AB}"/>
          </ac:spMkLst>
        </pc:spChg>
        <pc:spChg chg="mod">
          <ac:chgData name="Rhodes, Geoffrey" userId="4b1e40e4-1e67-4f99-b345-1c6bbbe1baca" providerId="ADAL" clId="{8F5982F6-5A99-4522-8BD3-7A688338231F}" dt="2024-04-18T15:56:23.723" v="255" actId="1076"/>
          <ac:spMkLst>
            <pc:docMk/>
            <pc:sldMk cId="1201984969" sldId="2147470644"/>
            <ac:spMk id="5" creationId="{91B9C315-2EA0-094F-46CE-5101C5FCA5DF}"/>
          </ac:spMkLst>
        </pc:spChg>
        <pc:spChg chg="mod ord">
          <ac:chgData name="Rhodes, Geoffrey" userId="4b1e40e4-1e67-4f99-b345-1c6bbbe1baca" providerId="ADAL" clId="{8F5982F6-5A99-4522-8BD3-7A688338231F}" dt="2024-04-18T15:59:52.814" v="276"/>
          <ac:spMkLst>
            <pc:docMk/>
            <pc:sldMk cId="1201984969" sldId="2147470644"/>
            <ac:spMk id="6" creationId="{A0B1802D-A27A-0E91-6B05-E2B0488E1046}"/>
          </ac:spMkLst>
        </pc:spChg>
        <pc:spChg chg="add del mod">
          <ac:chgData name="Rhodes, Geoffrey" userId="4b1e40e4-1e67-4f99-b345-1c6bbbe1baca" providerId="ADAL" clId="{8F5982F6-5A99-4522-8BD3-7A688338231F}" dt="2024-04-18T15:55:44.596" v="239" actId="478"/>
          <ac:spMkLst>
            <pc:docMk/>
            <pc:sldMk cId="1201984969" sldId="2147470644"/>
            <ac:spMk id="7" creationId="{05F253EF-C694-ADB6-21A7-363700C3B8A5}"/>
          </ac:spMkLst>
        </pc:spChg>
      </pc:sldChg>
      <pc:sldChg chg="addSp delSp modSp mod">
        <pc:chgData name="Rhodes, Geoffrey" userId="4b1e40e4-1e67-4f99-b345-1c6bbbe1baca" providerId="ADAL" clId="{8F5982F6-5A99-4522-8BD3-7A688338231F}" dt="2024-04-18T15:52:57.092" v="218" actId="1076"/>
        <pc:sldMkLst>
          <pc:docMk/>
          <pc:sldMk cId="2644516231" sldId="2147470645"/>
        </pc:sldMkLst>
        <pc:spChg chg="mod">
          <ac:chgData name="Rhodes, Geoffrey" userId="4b1e40e4-1e67-4f99-b345-1c6bbbe1baca" providerId="ADAL" clId="{8F5982F6-5A99-4522-8BD3-7A688338231F}" dt="2024-04-18T15:52:26.804" v="211"/>
          <ac:spMkLst>
            <pc:docMk/>
            <pc:sldMk cId="2644516231" sldId="2147470645"/>
            <ac:spMk id="2" creationId="{049CBD95-D1C4-5F2C-8DF4-CEA833BF0EDB}"/>
          </ac:spMkLst>
        </pc:spChg>
        <pc:spChg chg="add del mod">
          <ac:chgData name="Rhodes, Geoffrey" userId="4b1e40e4-1e67-4f99-b345-1c6bbbe1baca" providerId="ADAL" clId="{8F5982F6-5A99-4522-8BD3-7A688338231F}" dt="2024-04-18T15:52:26.804" v="211"/>
          <ac:spMkLst>
            <pc:docMk/>
            <pc:sldMk cId="2644516231" sldId="2147470645"/>
            <ac:spMk id="3" creationId="{D0B97C2A-10B2-A920-E756-37BA675454B7}"/>
          </ac:spMkLst>
        </pc:spChg>
        <pc:spChg chg="add del mod">
          <ac:chgData name="Rhodes, Geoffrey" userId="4b1e40e4-1e67-4f99-b345-1c6bbbe1baca" providerId="ADAL" clId="{8F5982F6-5A99-4522-8BD3-7A688338231F}" dt="2024-04-18T15:52:26.804" v="211"/>
          <ac:spMkLst>
            <pc:docMk/>
            <pc:sldMk cId="2644516231" sldId="2147470645"/>
            <ac:spMk id="5" creationId="{0603D5DA-BE15-6889-CC74-D07FC6F9AF7C}"/>
          </ac:spMkLst>
        </pc:spChg>
        <pc:spChg chg="mod">
          <ac:chgData name="Rhodes, Geoffrey" userId="4b1e40e4-1e67-4f99-b345-1c6bbbe1baca" providerId="ADAL" clId="{8F5982F6-5A99-4522-8BD3-7A688338231F}" dt="2024-04-18T15:52:57.092" v="218" actId="1076"/>
          <ac:spMkLst>
            <pc:docMk/>
            <pc:sldMk cId="2644516231" sldId="2147470645"/>
            <ac:spMk id="6" creationId="{961DC146-3314-802F-B38B-4FDC111E454A}"/>
          </ac:spMkLst>
        </pc:spChg>
        <pc:graphicFrameChg chg="mod">
          <ac:chgData name="Rhodes, Geoffrey" userId="4b1e40e4-1e67-4f99-b345-1c6bbbe1baca" providerId="ADAL" clId="{8F5982F6-5A99-4522-8BD3-7A688338231F}" dt="2024-04-18T15:52:26.804" v="211"/>
          <ac:graphicFrameMkLst>
            <pc:docMk/>
            <pc:sldMk cId="2644516231" sldId="2147470645"/>
            <ac:graphicFrameMk id="4" creationId="{DEF6D42B-7D7C-47B7-19DB-22FDF2BE6C6A}"/>
          </ac:graphicFrameMkLst>
        </pc:graphicFrameChg>
      </pc:sldChg>
      <pc:sldChg chg="addSp delSp modSp mod">
        <pc:chgData name="Rhodes, Geoffrey" userId="4b1e40e4-1e67-4f99-b345-1c6bbbe1baca" providerId="ADAL" clId="{8F5982F6-5A99-4522-8BD3-7A688338231F}" dt="2024-04-18T15:55:02.557" v="232" actId="1076"/>
        <pc:sldMkLst>
          <pc:docMk/>
          <pc:sldMk cId="3129524566" sldId="2147470646"/>
        </pc:sldMkLst>
        <pc:spChg chg="mod">
          <ac:chgData name="Rhodes, Geoffrey" userId="4b1e40e4-1e67-4f99-b345-1c6bbbe1baca" providerId="ADAL" clId="{8F5982F6-5A99-4522-8BD3-7A688338231F}" dt="2024-04-18T15:54:18.205" v="228"/>
          <ac:spMkLst>
            <pc:docMk/>
            <pc:sldMk cId="3129524566" sldId="2147470646"/>
            <ac:spMk id="2" creationId="{C7B169A2-5D93-DB3D-BB59-F4A6C8DB58A2}"/>
          </ac:spMkLst>
        </pc:spChg>
        <pc:spChg chg="mod">
          <ac:chgData name="Rhodes, Geoffrey" userId="4b1e40e4-1e67-4f99-b345-1c6bbbe1baca" providerId="ADAL" clId="{8F5982F6-5A99-4522-8BD3-7A688338231F}" dt="2024-04-18T15:54:34.961" v="231" actId="948"/>
          <ac:spMkLst>
            <pc:docMk/>
            <pc:sldMk cId="3129524566" sldId="2147470646"/>
            <ac:spMk id="3" creationId="{34007017-BA53-08C4-0895-4A543B335CCC}"/>
          </ac:spMkLst>
        </pc:spChg>
        <pc:spChg chg="add del mod">
          <ac:chgData name="Rhodes, Geoffrey" userId="4b1e40e4-1e67-4f99-b345-1c6bbbe1baca" providerId="ADAL" clId="{8F5982F6-5A99-4522-8BD3-7A688338231F}" dt="2024-04-18T15:54:18.205" v="228"/>
          <ac:spMkLst>
            <pc:docMk/>
            <pc:sldMk cId="3129524566" sldId="2147470646"/>
            <ac:spMk id="4" creationId="{724B6017-5716-8521-578E-B562E4ABC935}"/>
          </ac:spMkLst>
        </pc:spChg>
        <pc:spChg chg="add del mod">
          <ac:chgData name="Rhodes, Geoffrey" userId="4b1e40e4-1e67-4f99-b345-1c6bbbe1baca" providerId="ADAL" clId="{8F5982F6-5A99-4522-8BD3-7A688338231F}" dt="2024-04-18T15:54:18.205" v="228"/>
          <ac:spMkLst>
            <pc:docMk/>
            <pc:sldMk cId="3129524566" sldId="2147470646"/>
            <ac:spMk id="5" creationId="{9D17EE5E-FEAA-40D2-DF60-4E8D8C7C39A3}"/>
          </ac:spMkLst>
        </pc:spChg>
        <pc:picChg chg="mod">
          <ac:chgData name="Rhodes, Geoffrey" userId="4b1e40e4-1e67-4f99-b345-1c6bbbe1baca" providerId="ADAL" clId="{8F5982F6-5A99-4522-8BD3-7A688338231F}" dt="2024-04-18T15:55:02.557" v="232" actId="1076"/>
          <ac:picMkLst>
            <pc:docMk/>
            <pc:sldMk cId="3129524566" sldId="2147470646"/>
            <ac:picMk id="1028" creationId="{FDEDCF1D-2B8E-47BF-53DF-D26E0AE7215B}"/>
          </ac:picMkLst>
        </pc:picChg>
      </pc:sldChg>
      <pc:sldChg chg="addSp delSp modSp mod">
        <pc:chgData name="Rhodes, Geoffrey" userId="4b1e40e4-1e67-4f99-b345-1c6bbbe1baca" providerId="ADAL" clId="{8F5982F6-5A99-4522-8BD3-7A688338231F}" dt="2024-04-18T15:55:30.139" v="236" actId="27636"/>
        <pc:sldMkLst>
          <pc:docMk/>
          <pc:sldMk cId="2333653307" sldId="2147470647"/>
        </pc:sldMkLst>
        <pc:spChg chg="mod">
          <ac:chgData name="Rhodes, Geoffrey" userId="4b1e40e4-1e67-4f99-b345-1c6bbbe1baca" providerId="ADAL" clId="{8F5982F6-5A99-4522-8BD3-7A688338231F}" dt="2024-04-18T15:55:30.107" v="235"/>
          <ac:spMkLst>
            <pc:docMk/>
            <pc:sldMk cId="2333653307" sldId="2147470647"/>
            <ac:spMk id="2" creationId="{AD3BF687-E2D3-8CDC-6AF5-E17D264A0C4D}"/>
          </ac:spMkLst>
        </pc:spChg>
        <pc:spChg chg="mod">
          <ac:chgData name="Rhodes, Geoffrey" userId="4b1e40e4-1e67-4f99-b345-1c6bbbe1baca" providerId="ADAL" clId="{8F5982F6-5A99-4522-8BD3-7A688338231F}" dt="2024-04-18T15:55:30.139" v="236" actId="27636"/>
          <ac:spMkLst>
            <pc:docMk/>
            <pc:sldMk cId="2333653307" sldId="2147470647"/>
            <ac:spMk id="3" creationId="{BD3F73E4-D05B-1ED8-D345-CE79BD720724}"/>
          </ac:spMkLst>
        </pc:spChg>
        <pc:spChg chg="add del mod">
          <ac:chgData name="Rhodes, Geoffrey" userId="4b1e40e4-1e67-4f99-b345-1c6bbbe1baca" providerId="ADAL" clId="{8F5982F6-5A99-4522-8BD3-7A688338231F}" dt="2024-04-18T15:55:30.107" v="235"/>
          <ac:spMkLst>
            <pc:docMk/>
            <pc:sldMk cId="2333653307" sldId="2147470647"/>
            <ac:spMk id="4" creationId="{DD138BBA-04DD-9AA3-B9C0-2FADE9081A57}"/>
          </ac:spMkLst>
        </pc:spChg>
        <pc:spChg chg="add del mod">
          <ac:chgData name="Rhodes, Geoffrey" userId="4b1e40e4-1e67-4f99-b345-1c6bbbe1baca" providerId="ADAL" clId="{8F5982F6-5A99-4522-8BD3-7A688338231F}" dt="2024-04-18T15:55:30.107" v="235"/>
          <ac:spMkLst>
            <pc:docMk/>
            <pc:sldMk cId="2333653307" sldId="2147470647"/>
            <ac:spMk id="5" creationId="{4E3E93C1-6FD6-6D4E-E43E-F5C6C6525D71}"/>
          </ac:spMkLst>
        </pc:spChg>
      </pc:sldChg>
    </pc:docChg>
  </pc:docChgLst>
</pc:chgInfo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CA659FC-C36B-4C2F-8772-1F64741D9B52}" type="doc">
      <dgm:prSet loTypeId="urn:microsoft.com/office/officeart/2005/8/layout/hList7" loCatId="relationship" qsTypeId="urn:microsoft.com/office/officeart/2005/8/quickstyle/simple1" qsCatId="simple" csTypeId="urn:microsoft.com/office/officeart/2005/8/colors/accent1_2" csCatId="accent1" phldr="1"/>
      <dgm:spPr/>
    </dgm:pt>
    <dgm:pt modelId="{F94D524E-C451-4B33-A94A-3491D20CA4F8}">
      <dgm:prSet phldrT="[Text]"/>
      <dgm:spPr>
        <a:solidFill>
          <a:schemeClr val="accent1">
            <a:lumMod val="75000"/>
          </a:schemeClr>
        </a:solidFill>
      </dgm:spPr>
      <dgm:t>
        <a:bodyPr anchor="t" anchorCtr="0"/>
        <a:lstStyle/>
        <a:p>
          <a:r>
            <a:rPr lang="en-US">
              <a:solidFill>
                <a:srgbClr val="195C7D"/>
              </a:solidFill>
            </a:rPr>
            <a:t>IDEA</a:t>
          </a:r>
        </a:p>
      </dgm:t>
    </dgm:pt>
    <dgm:pt modelId="{767638FB-A35D-43E6-A304-72D88E417C41}" type="parTrans" cxnId="{0DA36F17-D6AE-4F87-B176-6905F548CC64}">
      <dgm:prSet/>
      <dgm:spPr/>
      <dgm:t>
        <a:bodyPr/>
        <a:lstStyle/>
        <a:p>
          <a:endParaRPr lang="en-US"/>
        </a:p>
      </dgm:t>
    </dgm:pt>
    <dgm:pt modelId="{224BDDB0-003D-43F6-892D-CB760DE719D1}" type="sibTrans" cxnId="{0DA36F17-D6AE-4F87-B176-6905F548CC64}">
      <dgm:prSet/>
      <dgm:spPr/>
      <dgm:t>
        <a:bodyPr/>
        <a:lstStyle/>
        <a:p>
          <a:endParaRPr lang="en-US"/>
        </a:p>
      </dgm:t>
    </dgm:pt>
    <dgm:pt modelId="{2EFC6359-B289-4C9D-9394-7410F0D61202}">
      <dgm:prSet phldrT="[Text]"/>
      <dgm:spPr>
        <a:solidFill>
          <a:schemeClr val="accent1">
            <a:lumMod val="75000"/>
          </a:schemeClr>
        </a:solidFill>
      </dgm:spPr>
      <dgm:t>
        <a:bodyPr anchor="t" anchorCtr="0"/>
        <a:lstStyle/>
        <a:p>
          <a:r>
            <a:rPr lang="en-US">
              <a:solidFill>
                <a:srgbClr val="195C7D"/>
              </a:solidFill>
            </a:rPr>
            <a:t>ESSA</a:t>
          </a:r>
        </a:p>
      </dgm:t>
    </dgm:pt>
    <dgm:pt modelId="{FEAD11C6-CC2E-4A96-8B13-6E67ED6265AC}" type="parTrans" cxnId="{86FBC831-F8A1-43F0-AD9A-55B3EEBA1F63}">
      <dgm:prSet/>
      <dgm:spPr/>
      <dgm:t>
        <a:bodyPr/>
        <a:lstStyle/>
        <a:p>
          <a:endParaRPr lang="en-US"/>
        </a:p>
      </dgm:t>
    </dgm:pt>
    <dgm:pt modelId="{C92242D3-0202-429F-AD39-F0F04327C939}" type="sibTrans" cxnId="{86FBC831-F8A1-43F0-AD9A-55B3EEBA1F63}">
      <dgm:prSet/>
      <dgm:spPr/>
      <dgm:t>
        <a:bodyPr/>
        <a:lstStyle/>
        <a:p>
          <a:endParaRPr lang="en-US"/>
        </a:p>
      </dgm:t>
    </dgm:pt>
    <dgm:pt modelId="{44287924-4225-467A-87CF-86FCD0138526}">
      <dgm:prSet phldrT="[Text]"/>
      <dgm:spPr>
        <a:solidFill>
          <a:schemeClr val="accent1">
            <a:lumMod val="75000"/>
          </a:schemeClr>
        </a:solidFill>
      </dgm:spPr>
      <dgm:t>
        <a:bodyPr anchor="t" anchorCtr="0"/>
        <a:lstStyle/>
        <a:p>
          <a:r>
            <a:rPr lang="en-US">
              <a:solidFill>
                <a:srgbClr val="195C7D"/>
              </a:solidFill>
            </a:rPr>
            <a:t>WIOA</a:t>
          </a:r>
        </a:p>
      </dgm:t>
    </dgm:pt>
    <dgm:pt modelId="{9593119D-6DF6-4FC8-86A2-CCB8D685150D}" type="parTrans" cxnId="{228095E6-3E84-49B9-9F2E-87CA70C15CB2}">
      <dgm:prSet/>
      <dgm:spPr/>
      <dgm:t>
        <a:bodyPr/>
        <a:lstStyle/>
        <a:p>
          <a:endParaRPr lang="en-US"/>
        </a:p>
      </dgm:t>
    </dgm:pt>
    <dgm:pt modelId="{0B2780A3-9136-4C32-9C5C-2DA5020BE7D2}" type="sibTrans" cxnId="{228095E6-3E84-49B9-9F2E-87CA70C15CB2}">
      <dgm:prSet/>
      <dgm:spPr/>
      <dgm:t>
        <a:bodyPr/>
        <a:lstStyle/>
        <a:p>
          <a:endParaRPr lang="en-US"/>
        </a:p>
      </dgm:t>
    </dgm:pt>
    <dgm:pt modelId="{79DBF67F-7DFC-48DF-8CDB-9534A3D5E5CD}">
      <dgm:prSet phldrT="[Text]"/>
      <dgm:spPr>
        <a:solidFill>
          <a:schemeClr val="accent1">
            <a:lumMod val="75000"/>
          </a:schemeClr>
        </a:solidFill>
      </dgm:spPr>
      <dgm:t>
        <a:bodyPr anchor="t" anchorCtr="0"/>
        <a:lstStyle/>
        <a:p>
          <a:r>
            <a:rPr lang="en-US">
              <a:solidFill>
                <a:srgbClr val="195C7D"/>
              </a:solidFill>
            </a:rPr>
            <a:t>Section 504</a:t>
          </a:r>
        </a:p>
      </dgm:t>
    </dgm:pt>
    <dgm:pt modelId="{BAE50930-B70B-4A97-9473-CAADAFC36564}" type="parTrans" cxnId="{CC2F0071-C28A-481B-A6DB-8CC3F1C739F4}">
      <dgm:prSet/>
      <dgm:spPr/>
      <dgm:t>
        <a:bodyPr/>
        <a:lstStyle/>
        <a:p>
          <a:endParaRPr lang="en-US"/>
        </a:p>
      </dgm:t>
    </dgm:pt>
    <dgm:pt modelId="{A2C96BBE-3DCC-4C3B-838D-226FD9C5BD99}" type="sibTrans" cxnId="{CC2F0071-C28A-481B-A6DB-8CC3F1C739F4}">
      <dgm:prSet/>
      <dgm:spPr/>
      <dgm:t>
        <a:bodyPr/>
        <a:lstStyle/>
        <a:p>
          <a:endParaRPr lang="en-US"/>
        </a:p>
      </dgm:t>
    </dgm:pt>
    <dgm:pt modelId="{317049C4-EF58-42BC-A84D-39B7879E15A6}">
      <dgm:prSet phldrT="[Text]"/>
      <dgm:spPr>
        <a:solidFill>
          <a:schemeClr val="accent1">
            <a:lumMod val="75000"/>
          </a:schemeClr>
        </a:solidFill>
      </dgm:spPr>
      <dgm:t>
        <a:bodyPr anchor="t" anchorCtr="0"/>
        <a:lstStyle/>
        <a:p>
          <a:r>
            <a:rPr lang="en-US">
              <a:solidFill>
                <a:srgbClr val="195C7D"/>
              </a:solidFill>
            </a:rPr>
            <a:t>Rehab Act</a:t>
          </a:r>
        </a:p>
      </dgm:t>
    </dgm:pt>
    <dgm:pt modelId="{16757F01-CDF3-4BC3-8657-D5AA0CC23D9E}" type="parTrans" cxnId="{66A6B255-4CC3-4E42-B863-4F4405BF5939}">
      <dgm:prSet/>
      <dgm:spPr/>
      <dgm:t>
        <a:bodyPr/>
        <a:lstStyle/>
        <a:p>
          <a:endParaRPr lang="en-US"/>
        </a:p>
      </dgm:t>
    </dgm:pt>
    <dgm:pt modelId="{576A2A32-D345-4211-8A73-99B51F367FEE}" type="sibTrans" cxnId="{66A6B255-4CC3-4E42-B863-4F4405BF5939}">
      <dgm:prSet/>
      <dgm:spPr/>
      <dgm:t>
        <a:bodyPr/>
        <a:lstStyle/>
        <a:p>
          <a:endParaRPr lang="en-US"/>
        </a:p>
      </dgm:t>
    </dgm:pt>
    <dgm:pt modelId="{B358CDF5-E68D-40EF-AC79-C4AE69C32AC5}">
      <dgm:prSet/>
      <dgm:spPr>
        <a:solidFill>
          <a:schemeClr val="accent1">
            <a:lumMod val="75000"/>
          </a:schemeClr>
        </a:solidFill>
      </dgm:spPr>
      <dgm:t>
        <a:bodyPr/>
        <a:lstStyle/>
        <a:p>
          <a:endParaRPr lang="en-US"/>
        </a:p>
      </dgm:t>
    </dgm:pt>
    <dgm:pt modelId="{0194686A-A4A2-4646-A2CB-6A4F21E0CD40}" type="parTrans" cxnId="{E387DD2D-244A-411C-90E2-BFD91A90C11F}">
      <dgm:prSet/>
      <dgm:spPr/>
      <dgm:t>
        <a:bodyPr/>
        <a:lstStyle/>
        <a:p>
          <a:endParaRPr lang="en-US"/>
        </a:p>
      </dgm:t>
    </dgm:pt>
    <dgm:pt modelId="{630D9C48-D505-4294-8748-AA1C4E6EADFB}" type="sibTrans" cxnId="{E387DD2D-244A-411C-90E2-BFD91A90C11F}">
      <dgm:prSet/>
      <dgm:spPr/>
      <dgm:t>
        <a:bodyPr/>
        <a:lstStyle/>
        <a:p>
          <a:endParaRPr lang="en-US"/>
        </a:p>
      </dgm:t>
    </dgm:pt>
    <dgm:pt modelId="{28430138-3357-4DCF-8C25-B06560660E6A}" type="pres">
      <dgm:prSet presAssocID="{1CA659FC-C36B-4C2F-8772-1F64741D9B52}" presName="Name0" presStyleCnt="0">
        <dgm:presLayoutVars>
          <dgm:dir/>
          <dgm:resizeHandles val="exact"/>
        </dgm:presLayoutVars>
      </dgm:prSet>
      <dgm:spPr/>
    </dgm:pt>
    <dgm:pt modelId="{5B79B4D5-4BBA-4119-A6EA-83143025881A}" type="pres">
      <dgm:prSet presAssocID="{1CA659FC-C36B-4C2F-8772-1F64741D9B52}" presName="fgShape" presStyleLbl="fgShp" presStyleIdx="0" presStyleCnt="1" custScaleX="103471" custScaleY="375843" custLinFactY="-25991" custLinFactNeighborX="283" custLinFactNeighborY="-100000"/>
      <dgm:spPr>
        <a:solidFill>
          <a:schemeClr val="bg1"/>
        </a:solidFill>
      </dgm:spPr>
    </dgm:pt>
    <dgm:pt modelId="{105A2496-2B40-4DF3-9F4A-F1A2BFE10E1D}" type="pres">
      <dgm:prSet presAssocID="{1CA659FC-C36B-4C2F-8772-1F64741D9B52}" presName="linComp" presStyleCnt="0"/>
      <dgm:spPr/>
    </dgm:pt>
    <dgm:pt modelId="{B0F2567A-5D7E-4BA1-8812-6AC4C486FC7C}" type="pres">
      <dgm:prSet presAssocID="{F94D524E-C451-4B33-A94A-3491D20CA4F8}" presName="compNode" presStyleCnt="0"/>
      <dgm:spPr/>
    </dgm:pt>
    <dgm:pt modelId="{FC72A16D-3A2B-4E00-B408-5F355F3405CF}" type="pres">
      <dgm:prSet presAssocID="{F94D524E-C451-4B33-A94A-3491D20CA4F8}" presName="bkgdShape" presStyleLbl="node1" presStyleIdx="0" presStyleCnt="6"/>
      <dgm:spPr/>
    </dgm:pt>
    <dgm:pt modelId="{EEA801E5-F6C4-4C36-A562-DF1F0F659851}" type="pres">
      <dgm:prSet presAssocID="{F94D524E-C451-4B33-A94A-3491D20CA4F8}" presName="nodeTx" presStyleLbl="node1" presStyleIdx="0" presStyleCnt="6">
        <dgm:presLayoutVars>
          <dgm:bulletEnabled val="1"/>
        </dgm:presLayoutVars>
      </dgm:prSet>
      <dgm:spPr/>
    </dgm:pt>
    <dgm:pt modelId="{9F989BE9-7C2F-4D86-B895-9057401B2F53}" type="pres">
      <dgm:prSet presAssocID="{F94D524E-C451-4B33-A94A-3491D20CA4F8}" presName="invisiNode" presStyleLbl="node1" presStyleIdx="0" presStyleCnt="6"/>
      <dgm:spPr/>
    </dgm:pt>
    <dgm:pt modelId="{8C85B6A1-F1E1-4677-9A83-EF3D525F14CA}" type="pres">
      <dgm:prSet presAssocID="{F94D524E-C451-4B33-A94A-3491D20CA4F8}" presName="imagNode" presStyleLbl="fgImgPlace1" presStyleIdx="0" presStyleCnt="6"/>
      <dgm:spPr>
        <a:solidFill>
          <a:schemeClr val="bg1"/>
        </a:solidFill>
      </dgm:spPr>
    </dgm:pt>
    <dgm:pt modelId="{3D596669-215F-4ABF-B3A4-B73885807EE7}" type="pres">
      <dgm:prSet presAssocID="{224BDDB0-003D-43F6-892D-CB760DE719D1}" presName="sibTrans" presStyleLbl="sibTrans2D1" presStyleIdx="0" presStyleCnt="0"/>
      <dgm:spPr/>
    </dgm:pt>
    <dgm:pt modelId="{47E0F6D1-27CF-4BF8-AEF2-51BF8DBD81C1}" type="pres">
      <dgm:prSet presAssocID="{2EFC6359-B289-4C9D-9394-7410F0D61202}" presName="compNode" presStyleCnt="0"/>
      <dgm:spPr/>
    </dgm:pt>
    <dgm:pt modelId="{1A17D11C-3560-493C-8A70-560D84131C78}" type="pres">
      <dgm:prSet presAssocID="{2EFC6359-B289-4C9D-9394-7410F0D61202}" presName="bkgdShape" presStyleLbl="node1" presStyleIdx="1" presStyleCnt="6"/>
      <dgm:spPr/>
    </dgm:pt>
    <dgm:pt modelId="{E6E187F5-2324-4A75-BE49-5E43D9C0654C}" type="pres">
      <dgm:prSet presAssocID="{2EFC6359-B289-4C9D-9394-7410F0D61202}" presName="nodeTx" presStyleLbl="node1" presStyleIdx="1" presStyleCnt="6">
        <dgm:presLayoutVars>
          <dgm:bulletEnabled val="1"/>
        </dgm:presLayoutVars>
      </dgm:prSet>
      <dgm:spPr/>
    </dgm:pt>
    <dgm:pt modelId="{0D176FF9-EC7B-48BE-977B-593613E226FE}" type="pres">
      <dgm:prSet presAssocID="{2EFC6359-B289-4C9D-9394-7410F0D61202}" presName="invisiNode" presStyleLbl="node1" presStyleIdx="1" presStyleCnt="6"/>
      <dgm:spPr/>
    </dgm:pt>
    <dgm:pt modelId="{77AAD09A-D21B-497E-845E-BAAE87D58BBD}" type="pres">
      <dgm:prSet presAssocID="{2EFC6359-B289-4C9D-9394-7410F0D61202}" presName="imagNode" presStyleLbl="fgImgPlace1" presStyleIdx="1" presStyleCnt="6"/>
      <dgm:spPr>
        <a:solidFill>
          <a:schemeClr val="bg1"/>
        </a:solidFill>
      </dgm:spPr>
    </dgm:pt>
    <dgm:pt modelId="{2EA3C5A8-9B4C-4CD0-84EF-D350DB3BAFD7}" type="pres">
      <dgm:prSet presAssocID="{C92242D3-0202-429F-AD39-F0F04327C939}" presName="sibTrans" presStyleLbl="sibTrans2D1" presStyleIdx="0" presStyleCnt="0"/>
      <dgm:spPr/>
    </dgm:pt>
    <dgm:pt modelId="{94F61B17-CBDB-4E9E-81BD-BD1144E37C85}" type="pres">
      <dgm:prSet presAssocID="{44287924-4225-467A-87CF-86FCD0138526}" presName="compNode" presStyleCnt="0"/>
      <dgm:spPr/>
    </dgm:pt>
    <dgm:pt modelId="{373C77D0-1E59-4B8D-8A34-5B7FFA86961C}" type="pres">
      <dgm:prSet presAssocID="{44287924-4225-467A-87CF-86FCD0138526}" presName="bkgdShape" presStyleLbl="node1" presStyleIdx="2" presStyleCnt="6"/>
      <dgm:spPr/>
    </dgm:pt>
    <dgm:pt modelId="{9EDFDBD7-97E0-4A18-AD0E-1FBDD46FF26A}" type="pres">
      <dgm:prSet presAssocID="{44287924-4225-467A-87CF-86FCD0138526}" presName="nodeTx" presStyleLbl="node1" presStyleIdx="2" presStyleCnt="6">
        <dgm:presLayoutVars>
          <dgm:bulletEnabled val="1"/>
        </dgm:presLayoutVars>
      </dgm:prSet>
      <dgm:spPr/>
    </dgm:pt>
    <dgm:pt modelId="{3818FB19-7762-477B-9FF5-DE0F9EFB85E0}" type="pres">
      <dgm:prSet presAssocID="{44287924-4225-467A-87CF-86FCD0138526}" presName="invisiNode" presStyleLbl="node1" presStyleIdx="2" presStyleCnt="6"/>
      <dgm:spPr/>
    </dgm:pt>
    <dgm:pt modelId="{85A2DDE5-643E-41A2-ABA3-DB9DAC5C0329}" type="pres">
      <dgm:prSet presAssocID="{44287924-4225-467A-87CF-86FCD0138526}" presName="imagNode" presStyleLbl="fgImgPlace1" presStyleIdx="2" presStyleCnt="6"/>
      <dgm:spPr>
        <a:solidFill>
          <a:schemeClr val="bg1"/>
        </a:solidFill>
      </dgm:spPr>
    </dgm:pt>
    <dgm:pt modelId="{9BA87988-1C75-4AFA-8294-D7C515309A9E}" type="pres">
      <dgm:prSet presAssocID="{0B2780A3-9136-4C32-9C5C-2DA5020BE7D2}" presName="sibTrans" presStyleLbl="sibTrans2D1" presStyleIdx="0" presStyleCnt="0"/>
      <dgm:spPr/>
    </dgm:pt>
    <dgm:pt modelId="{E9A9E559-BB2F-4331-BC71-94D1C25BAA4F}" type="pres">
      <dgm:prSet presAssocID="{79DBF67F-7DFC-48DF-8CDB-9534A3D5E5CD}" presName="compNode" presStyleCnt="0"/>
      <dgm:spPr/>
    </dgm:pt>
    <dgm:pt modelId="{AB7D75D3-BFF2-4235-AF44-66ED1AC87106}" type="pres">
      <dgm:prSet presAssocID="{79DBF67F-7DFC-48DF-8CDB-9534A3D5E5CD}" presName="bkgdShape" presStyleLbl="node1" presStyleIdx="3" presStyleCnt="6" custLinFactNeighborX="95" custLinFactNeighborY="-5334"/>
      <dgm:spPr/>
    </dgm:pt>
    <dgm:pt modelId="{51818299-FC39-48C1-BA82-F1CD1FEE444A}" type="pres">
      <dgm:prSet presAssocID="{79DBF67F-7DFC-48DF-8CDB-9534A3D5E5CD}" presName="nodeTx" presStyleLbl="node1" presStyleIdx="3" presStyleCnt="6">
        <dgm:presLayoutVars>
          <dgm:bulletEnabled val="1"/>
        </dgm:presLayoutVars>
      </dgm:prSet>
      <dgm:spPr/>
    </dgm:pt>
    <dgm:pt modelId="{389B4E6A-8BDC-4132-9EF3-9292429A8581}" type="pres">
      <dgm:prSet presAssocID="{79DBF67F-7DFC-48DF-8CDB-9534A3D5E5CD}" presName="invisiNode" presStyleLbl="node1" presStyleIdx="3" presStyleCnt="6"/>
      <dgm:spPr/>
    </dgm:pt>
    <dgm:pt modelId="{76C557DC-82FE-4015-B133-8CDD03E0E415}" type="pres">
      <dgm:prSet presAssocID="{79DBF67F-7DFC-48DF-8CDB-9534A3D5E5CD}" presName="imagNode" presStyleLbl="fgImgPlace1" presStyleIdx="3" presStyleCnt="6"/>
      <dgm:spPr>
        <a:solidFill>
          <a:schemeClr val="bg1"/>
        </a:solidFill>
      </dgm:spPr>
    </dgm:pt>
    <dgm:pt modelId="{E40C1B86-8322-4F0D-ADD1-29282D961D12}" type="pres">
      <dgm:prSet presAssocID="{A2C96BBE-3DCC-4C3B-838D-226FD9C5BD99}" presName="sibTrans" presStyleLbl="sibTrans2D1" presStyleIdx="0" presStyleCnt="0"/>
      <dgm:spPr/>
    </dgm:pt>
    <dgm:pt modelId="{C8122429-CE7F-4635-B634-298B5B016A45}" type="pres">
      <dgm:prSet presAssocID="{317049C4-EF58-42BC-A84D-39B7879E15A6}" presName="compNode" presStyleCnt="0"/>
      <dgm:spPr/>
    </dgm:pt>
    <dgm:pt modelId="{05D4B7D4-EC38-495E-940F-7EEE1BAED2C2}" type="pres">
      <dgm:prSet presAssocID="{317049C4-EF58-42BC-A84D-39B7879E15A6}" presName="bkgdShape" presStyleLbl="node1" presStyleIdx="4" presStyleCnt="6"/>
      <dgm:spPr/>
    </dgm:pt>
    <dgm:pt modelId="{8D9FF6AD-6A98-45FC-80FC-62BDA718494D}" type="pres">
      <dgm:prSet presAssocID="{317049C4-EF58-42BC-A84D-39B7879E15A6}" presName="nodeTx" presStyleLbl="node1" presStyleIdx="4" presStyleCnt="6">
        <dgm:presLayoutVars>
          <dgm:bulletEnabled val="1"/>
        </dgm:presLayoutVars>
      </dgm:prSet>
      <dgm:spPr/>
    </dgm:pt>
    <dgm:pt modelId="{1038C0DB-A282-4B73-B5E2-E3E705C11EAB}" type="pres">
      <dgm:prSet presAssocID="{317049C4-EF58-42BC-A84D-39B7879E15A6}" presName="invisiNode" presStyleLbl="node1" presStyleIdx="4" presStyleCnt="6"/>
      <dgm:spPr/>
    </dgm:pt>
    <dgm:pt modelId="{A00AE925-1643-43A4-BEBB-2484B2A06286}" type="pres">
      <dgm:prSet presAssocID="{317049C4-EF58-42BC-A84D-39B7879E15A6}" presName="imagNode" presStyleLbl="fgImgPlace1" presStyleIdx="4" presStyleCnt="6"/>
      <dgm:spPr>
        <a:solidFill>
          <a:schemeClr val="bg1"/>
        </a:solidFill>
      </dgm:spPr>
    </dgm:pt>
    <dgm:pt modelId="{E3B65C4E-7770-4882-B65C-3A101F92BA06}" type="pres">
      <dgm:prSet presAssocID="{576A2A32-D345-4211-8A73-99B51F367FEE}" presName="sibTrans" presStyleLbl="sibTrans2D1" presStyleIdx="0" presStyleCnt="0"/>
      <dgm:spPr/>
    </dgm:pt>
    <dgm:pt modelId="{B3ECFFB8-A0B3-444A-A500-62A90F5B37B4}" type="pres">
      <dgm:prSet presAssocID="{B358CDF5-E68D-40EF-AC79-C4AE69C32AC5}" presName="compNode" presStyleCnt="0"/>
      <dgm:spPr/>
    </dgm:pt>
    <dgm:pt modelId="{EB3EB4A6-57CD-492B-A16E-C0046EA26554}" type="pres">
      <dgm:prSet presAssocID="{B358CDF5-E68D-40EF-AC79-C4AE69C32AC5}" presName="bkgdShape" presStyleLbl="node1" presStyleIdx="5" presStyleCnt="6"/>
      <dgm:spPr/>
    </dgm:pt>
    <dgm:pt modelId="{623E3199-BDB3-4988-909B-999FF1BDD859}" type="pres">
      <dgm:prSet presAssocID="{B358CDF5-E68D-40EF-AC79-C4AE69C32AC5}" presName="nodeTx" presStyleLbl="node1" presStyleIdx="5" presStyleCnt="6">
        <dgm:presLayoutVars>
          <dgm:bulletEnabled val="1"/>
        </dgm:presLayoutVars>
      </dgm:prSet>
      <dgm:spPr/>
    </dgm:pt>
    <dgm:pt modelId="{CEF4141D-1F7A-4B31-BE1D-EEB554CF5A7D}" type="pres">
      <dgm:prSet presAssocID="{B358CDF5-E68D-40EF-AC79-C4AE69C32AC5}" presName="invisiNode" presStyleLbl="node1" presStyleIdx="5" presStyleCnt="6"/>
      <dgm:spPr/>
    </dgm:pt>
    <dgm:pt modelId="{254361C6-F5BC-4D1B-AC80-E53698AACE7C}" type="pres">
      <dgm:prSet presAssocID="{B358CDF5-E68D-40EF-AC79-C4AE69C32AC5}" presName="imagNode" presStyleLbl="fgImgPlace1" presStyleIdx="5" presStyleCnt="6"/>
      <dgm:spPr>
        <a:solidFill>
          <a:schemeClr val="bg1"/>
        </a:solidFill>
      </dgm:spPr>
    </dgm:pt>
  </dgm:ptLst>
  <dgm:cxnLst>
    <dgm:cxn modelId="{B2DFF805-6746-439E-83D5-C4D6AA91A326}" type="presOf" srcId="{576A2A32-D345-4211-8A73-99B51F367FEE}" destId="{E3B65C4E-7770-4882-B65C-3A101F92BA06}" srcOrd="0" destOrd="0" presId="urn:microsoft.com/office/officeart/2005/8/layout/hList7"/>
    <dgm:cxn modelId="{0DA36F17-D6AE-4F87-B176-6905F548CC64}" srcId="{1CA659FC-C36B-4C2F-8772-1F64741D9B52}" destId="{F94D524E-C451-4B33-A94A-3491D20CA4F8}" srcOrd="0" destOrd="0" parTransId="{767638FB-A35D-43E6-A304-72D88E417C41}" sibTransId="{224BDDB0-003D-43F6-892D-CB760DE719D1}"/>
    <dgm:cxn modelId="{42218125-6AC2-431A-B24D-F332B397058C}" type="presOf" srcId="{F94D524E-C451-4B33-A94A-3491D20CA4F8}" destId="{FC72A16D-3A2B-4E00-B408-5F355F3405CF}" srcOrd="0" destOrd="0" presId="urn:microsoft.com/office/officeart/2005/8/layout/hList7"/>
    <dgm:cxn modelId="{C036B625-2934-40A1-89CE-60428BD8D3A7}" type="presOf" srcId="{2EFC6359-B289-4C9D-9394-7410F0D61202}" destId="{1A17D11C-3560-493C-8A70-560D84131C78}" srcOrd="0" destOrd="0" presId="urn:microsoft.com/office/officeart/2005/8/layout/hList7"/>
    <dgm:cxn modelId="{EEE7AE26-AA43-403F-8427-DFF19157162D}" type="presOf" srcId="{C92242D3-0202-429F-AD39-F0F04327C939}" destId="{2EA3C5A8-9B4C-4CD0-84EF-D350DB3BAFD7}" srcOrd="0" destOrd="0" presId="urn:microsoft.com/office/officeart/2005/8/layout/hList7"/>
    <dgm:cxn modelId="{E387DD2D-244A-411C-90E2-BFD91A90C11F}" srcId="{1CA659FC-C36B-4C2F-8772-1F64741D9B52}" destId="{B358CDF5-E68D-40EF-AC79-C4AE69C32AC5}" srcOrd="5" destOrd="0" parTransId="{0194686A-A4A2-4646-A2CB-6A4F21E0CD40}" sibTransId="{630D9C48-D505-4294-8748-AA1C4E6EADFB}"/>
    <dgm:cxn modelId="{86FBC831-F8A1-43F0-AD9A-55B3EEBA1F63}" srcId="{1CA659FC-C36B-4C2F-8772-1F64741D9B52}" destId="{2EFC6359-B289-4C9D-9394-7410F0D61202}" srcOrd="1" destOrd="0" parTransId="{FEAD11C6-CC2E-4A96-8B13-6E67ED6265AC}" sibTransId="{C92242D3-0202-429F-AD39-F0F04327C939}"/>
    <dgm:cxn modelId="{99D70B32-637B-4ECD-B12D-90B205FEE96F}" type="presOf" srcId="{224BDDB0-003D-43F6-892D-CB760DE719D1}" destId="{3D596669-215F-4ABF-B3A4-B73885807EE7}" srcOrd="0" destOrd="0" presId="urn:microsoft.com/office/officeart/2005/8/layout/hList7"/>
    <dgm:cxn modelId="{D8A7B942-8642-4003-83D9-D5D148D8113F}" type="presOf" srcId="{2EFC6359-B289-4C9D-9394-7410F0D61202}" destId="{E6E187F5-2324-4A75-BE49-5E43D9C0654C}" srcOrd="1" destOrd="0" presId="urn:microsoft.com/office/officeart/2005/8/layout/hList7"/>
    <dgm:cxn modelId="{421D8743-6FAD-4180-93BF-5D71BAA271F0}" type="presOf" srcId="{79DBF67F-7DFC-48DF-8CDB-9534A3D5E5CD}" destId="{51818299-FC39-48C1-BA82-F1CD1FEE444A}" srcOrd="1" destOrd="0" presId="urn:microsoft.com/office/officeart/2005/8/layout/hList7"/>
    <dgm:cxn modelId="{6CDC394E-8160-4AA9-9AC9-DC1545A0C750}" type="presOf" srcId="{317049C4-EF58-42BC-A84D-39B7879E15A6}" destId="{8D9FF6AD-6A98-45FC-80FC-62BDA718494D}" srcOrd="1" destOrd="0" presId="urn:microsoft.com/office/officeart/2005/8/layout/hList7"/>
    <dgm:cxn modelId="{CC2F0071-C28A-481B-A6DB-8CC3F1C739F4}" srcId="{1CA659FC-C36B-4C2F-8772-1F64741D9B52}" destId="{79DBF67F-7DFC-48DF-8CDB-9534A3D5E5CD}" srcOrd="3" destOrd="0" parTransId="{BAE50930-B70B-4A97-9473-CAADAFC36564}" sibTransId="{A2C96BBE-3DCC-4C3B-838D-226FD9C5BD99}"/>
    <dgm:cxn modelId="{66A6B255-4CC3-4E42-B863-4F4405BF5939}" srcId="{1CA659FC-C36B-4C2F-8772-1F64741D9B52}" destId="{317049C4-EF58-42BC-A84D-39B7879E15A6}" srcOrd="4" destOrd="0" parTransId="{16757F01-CDF3-4BC3-8657-D5AA0CC23D9E}" sibTransId="{576A2A32-D345-4211-8A73-99B51F367FEE}"/>
    <dgm:cxn modelId="{C9A3857B-D754-43D4-A249-17C04265703F}" type="presOf" srcId="{317049C4-EF58-42BC-A84D-39B7879E15A6}" destId="{05D4B7D4-EC38-495E-940F-7EEE1BAED2C2}" srcOrd="0" destOrd="0" presId="urn:microsoft.com/office/officeart/2005/8/layout/hList7"/>
    <dgm:cxn modelId="{E4280891-AB55-4DD5-BED3-46BACB5C395D}" type="presOf" srcId="{44287924-4225-467A-87CF-86FCD0138526}" destId="{9EDFDBD7-97E0-4A18-AD0E-1FBDD46FF26A}" srcOrd="1" destOrd="0" presId="urn:microsoft.com/office/officeart/2005/8/layout/hList7"/>
    <dgm:cxn modelId="{4C199A9D-4FEE-4CF0-856B-75C00933D2B2}" type="presOf" srcId="{1CA659FC-C36B-4C2F-8772-1F64741D9B52}" destId="{28430138-3357-4DCF-8C25-B06560660E6A}" srcOrd="0" destOrd="0" presId="urn:microsoft.com/office/officeart/2005/8/layout/hList7"/>
    <dgm:cxn modelId="{E64AFAA0-4198-4897-B13A-74E805FBACFE}" type="presOf" srcId="{0B2780A3-9136-4C32-9C5C-2DA5020BE7D2}" destId="{9BA87988-1C75-4AFA-8294-D7C515309A9E}" srcOrd="0" destOrd="0" presId="urn:microsoft.com/office/officeart/2005/8/layout/hList7"/>
    <dgm:cxn modelId="{4C75D2A5-98A8-40A4-AD2F-D8D76DE5005F}" type="presOf" srcId="{A2C96BBE-3DCC-4C3B-838D-226FD9C5BD99}" destId="{E40C1B86-8322-4F0D-ADD1-29282D961D12}" srcOrd="0" destOrd="0" presId="urn:microsoft.com/office/officeart/2005/8/layout/hList7"/>
    <dgm:cxn modelId="{8328DCAA-5E0F-4AAC-BD07-EE70A3488F84}" type="presOf" srcId="{B358CDF5-E68D-40EF-AC79-C4AE69C32AC5}" destId="{EB3EB4A6-57CD-492B-A16E-C0046EA26554}" srcOrd="0" destOrd="0" presId="urn:microsoft.com/office/officeart/2005/8/layout/hList7"/>
    <dgm:cxn modelId="{DD7C0BBC-34C5-4169-A500-10946CD51D89}" type="presOf" srcId="{44287924-4225-467A-87CF-86FCD0138526}" destId="{373C77D0-1E59-4B8D-8A34-5B7FFA86961C}" srcOrd="0" destOrd="0" presId="urn:microsoft.com/office/officeart/2005/8/layout/hList7"/>
    <dgm:cxn modelId="{B9738EBF-89F6-470D-817A-50463DDAACC3}" type="presOf" srcId="{B358CDF5-E68D-40EF-AC79-C4AE69C32AC5}" destId="{623E3199-BDB3-4988-909B-999FF1BDD859}" srcOrd="1" destOrd="0" presId="urn:microsoft.com/office/officeart/2005/8/layout/hList7"/>
    <dgm:cxn modelId="{228095E6-3E84-49B9-9F2E-87CA70C15CB2}" srcId="{1CA659FC-C36B-4C2F-8772-1F64741D9B52}" destId="{44287924-4225-467A-87CF-86FCD0138526}" srcOrd="2" destOrd="0" parTransId="{9593119D-6DF6-4FC8-86A2-CCB8D685150D}" sibTransId="{0B2780A3-9136-4C32-9C5C-2DA5020BE7D2}"/>
    <dgm:cxn modelId="{89F629F8-D6F8-4FB7-9E77-056086BD1D7D}" type="presOf" srcId="{79DBF67F-7DFC-48DF-8CDB-9534A3D5E5CD}" destId="{AB7D75D3-BFF2-4235-AF44-66ED1AC87106}" srcOrd="0" destOrd="0" presId="urn:microsoft.com/office/officeart/2005/8/layout/hList7"/>
    <dgm:cxn modelId="{9E1ED2F8-0621-403E-866A-F0E81CA69292}" type="presOf" srcId="{F94D524E-C451-4B33-A94A-3491D20CA4F8}" destId="{EEA801E5-F6C4-4C36-A562-DF1F0F659851}" srcOrd="1" destOrd="0" presId="urn:microsoft.com/office/officeart/2005/8/layout/hList7"/>
    <dgm:cxn modelId="{43D73647-4E57-4964-8BC2-79509E31B26A}" type="presParOf" srcId="{28430138-3357-4DCF-8C25-B06560660E6A}" destId="{5B79B4D5-4BBA-4119-A6EA-83143025881A}" srcOrd="0" destOrd="0" presId="urn:microsoft.com/office/officeart/2005/8/layout/hList7"/>
    <dgm:cxn modelId="{042CBCB8-DCD7-4BC8-86F0-760DE0136A22}" type="presParOf" srcId="{28430138-3357-4DCF-8C25-B06560660E6A}" destId="{105A2496-2B40-4DF3-9F4A-F1A2BFE10E1D}" srcOrd="1" destOrd="0" presId="urn:microsoft.com/office/officeart/2005/8/layout/hList7"/>
    <dgm:cxn modelId="{2EFF27BA-75F5-43C6-80CC-E7E9295C92AE}" type="presParOf" srcId="{105A2496-2B40-4DF3-9F4A-F1A2BFE10E1D}" destId="{B0F2567A-5D7E-4BA1-8812-6AC4C486FC7C}" srcOrd="0" destOrd="0" presId="urn:microsoft.com/office/officeart/2005/8/layout/hList7"/>
    <dgm:cxn modelId="{836C7A7C-66CF-4048-99A3-1AF4CDF699F4}" type="presParOf" srcId="{B0F2567A-5D7E-4BA1-8812-6AC4C486FC7C}" destId="{FC72A16D-3A2B-4E00-B408-5F355F3405CF}" srcOrd="0" destOrd="0" presId="urn:microsoft.com/office/officeart/2005/8/layout/hList7"/>
    <dgm:cxn modelId="{3E9F8489-743C-42E7-A3F0-009B62FF2B23}" type="presParOf" srcId="{B0F2567A-5D7E-4BA1-8812-6AC4C486FC7C}" destId="{EEA801E5-F6C4-4C36-A562-DF1F0F659851}" srcOrd="1" destOrd="0" presId="urn:microsoft.com/office/officeart/2005/8/layout/hList7"/>
    <dgm:cxn modelId="{B27F3177-C3C2-4415-A4DE-9F0B824EFA43}" type="presParOf" srcId="{B0F2567A-5D7E-4BA1-8812-6AC4C486FC7C}" destId="{9F989BE9-7C2F-4D86-B895-9057401B2F53}" srcOrd="2" destOrd="0" presId="urn:microsoft.com/office/officeart/2005/8/layout/hList7"/>
    <dgm:cxn modelId="{6DDE3631-84EB-46FF-AFC3-3DF8C0464963}" type="presParOf" srcId="{B0F2567A-5D7E-4BA1-8812-6AC4C486FC7C}" destId="{8C85B6A1-F1E1-4677-9A83-EF3D525F14CA}" srcOrd="3" destOrd="0" presId="urn:microsoft.com/office/officeart/2005/8/layout/hList7"/>
    <dgm:cxn modelId="{9AB5C3F4-58FD-4894-8D9B-72AFDD3D7CD5}" type="presParOf" srcId="{105A2496-2B40-4DF3-9F4A-F1A2BFE10E1D}" destId="{3D596669-215F-4ABF-B3A4-B73885807EE7}" srcOrd="1" destOrd="0" presId="urn:microsoft.com/office/officeart/2005/8/layout/hList7"/>
    <dgm:cxn modelId="{B8B39C25-E965-44D0-AA22-A1D78E753BCE}" type="presParOf" srcId="{105A2496-2B40-4DF3-9F4A-F1A2BFE10E1D}" destId="{47E0F6D1-27CF-4BF8-AEF2-51BF8DBD81C1}" srcOrd="2" destOrd="0" presId="urn:microsoft.com/office/officeart/2005/8/layout/hList7"/>
    <dgm:cxn modelId="{9DD5DE47-72C6-4F87-A4CC-EF4EF44BE8E2}" type="presParOf" srcId="{47E0F6D1-27CF-4BF8-AEF2-51BF8DBD81C1}" destId="{1A17D11C-3560-493C-8A70-560D84131C78}" srcOrd="0" destOrd="0" presId="urn:microsoft.com/office/officeart/2005/8/layout/hList7"/>
    <dgm:cxn modelId="{39F63FE6-C266-475D-ABC5-82EC7FC211DF}" type="presParOf" srcId="{47E0F6D1-27CF-4BF8-AEF2-51BF8DBD81C1}" destId="{E6E187F5-2324-4A75-BE49-5E43D9C0654C}" srcOrd="1" destOrd="0" presId="urn:microsoft.com/office/officeart/2005/8/layout/hList7"/>
    <dgm:cxn modelId="{6F0BFE9B-4EA6-4D48-9EFE-E53D5D3243EE}" type="presParOf" srcId="{47E0F6D1-27CF-4BF8-AEF2-51BF8DBD81C1}" destId="{0D176FF9-EC7B-48BE-977B-593613E226FE}" srcOrd="2" destOrd="0" presId="urn:microsoft.com/office/officeart/2005/8/layout/hList7"/>
    <dgm:cxn modelId="{9198AB79-BA3E-45FA-801E-9E7DD61A0BA3}" type="presParOf" srcId="{47E0F6D1-27CF-4BF8-AEF2-51BF8DBD81C1}" destId="{77AAD09A-D21B-497E-845E-BAAE87D58BBD}" srcOrd="3" destOrd="0" presId="urn:microsoft.com/office/officeart/2005/8/layout/hList7"/>
    <dgm:cxn modelId="{9E90D2FE-E9B6-4283-8C4C-8559D5D64ADF}" type="presParOf" srcId="{105A2496-2B40-4DF3-9F4A-F1A2BFE10E1D}" destId="{2EA3C5A8-9B4C-4CD0-84EF-D350DB3BAFD7}" srcOrd="3" destOrd="0" presId="urn:microsoft.com/office/officeart/2005/8/layout/hList7"/>
    <dgm:cxn modelId="{3C767649-A295-4E20-838F-1306754FB930}" type="presParOf" srcId="{105A2496-2B40-4DF3-9F4A-F1A2BFE10E1D}" destId="{94F61B17-CBDB-4E9E-81BD-BD1144E37C85}" srcOrd="4" destOrd="0" presId="urn:microsoft.com/office/officeart/2005/8/layout/hList7"/>
    <dgm:cxn modelId="{5FD62CD0-C821-4A07-902B-44D7D67FF2D3}" type="presParOf" srcId="{94F61B17-CBDB-4E9E-81BD-BD1144E37C85}" destId="{373C77D0-1E59-4B8D-8A34-5B7FFA86961C}" srcOrd="0" destOrd="0" presId="urn:microsoft.com/office/officeart/2005/8/layout/hList7"/>
    <dgm:cxn modelId="{3E3CE23D-1F01-471D-A453-7DA5EC472CD5}" type="presParOf" srcId="{94F61B17-CBDB-4E9E-81BD-BD1144E37C85}" destId="{9EDFDBD7-97E0-4A18-AD0E-1FBDD46FF26A}" srcOrd="1" destOrd="0" presId="urn:microsoft.com/office/officeart/2005/8/layout/hList7"/>
    <dgm:cxn modelId="{D0545F2C-F13D-4432-A828-74AAE1A03F4E}" type="presParOf" srcId="{94F61B17-CBDB-4E9E-81BD-BD1144E37C85}" destId="{3818FB19-7762-477B-9FF5-DE0F9EFB85E0}" srcOrd="2" destOrd="0" presId="urn:microsoft.com/office/officeart/2005/8/layout/hList7"/>
    <dgm:cxn modelId="{8AF849CF-1BAF-43FE-8267-831DE8C6671F}" type="presParOf" srcId="{94F61B17-CBDB-4E9E-81BD-BD1144E37C85}" destId="{85A2DDE5-643E-41A2-ABA3-DB9DAC5C0329}" srcOrd="3" destOrd="0" presId="urn:microsoft.com/office/officeart/2005/8/layout/hList7"/>
    <dgm:cxn modelId="{E4B2BB30-3DAC-41F8-99D3-A56DDD119517}" type="presParOf" srcId="{105A2496-2B40-4DF3-9F4A-F1A2BFE10E1D}" destId="{9BA87988-1C75-4AFA-8294-D7C515309A9E}" srcOrd="5" destOrd="0" presId="urn:microsoft.com/office/officeart/2005/8/layout/hList7"/>
    <dgm:cxn modelId="{79EF419A-0A35-429B-B6F7-7C53EFAB9464}" type="presParOf" srcId="{105A2496-2B40-4DF3-9F4A-F1A2BFE10E1D}" destId="{E9A9E559-BB2F-4331-BC71-94D1C25BAA4F}" srcOrd="6" destOrd="0" presId="urn:microsoft.com/office/officeart/2005/8/layout/hList7"/>
    <dgm:cxn modelId="{68E44040-C1AD-40A0-86F7-B646D385DD55}" type="presParOf" srcId="{E9A9E559-BB2F-4331-BC71-94D1C25BAA4F}" destId="{AB7D75D3-BFF2-4235-AF44-66ED1AC87106}" srcOrd="0" destOrd="0" presId="urn:microsoft.com/office/officeart/2005/8/layout/hList7"/>
    <dgm:cxn modelId="{F04A3645-5C1C-4BE3-9143-6E90BF5CE8C0}" type="presParOf" srcId="{E9A9E559-BB2F-4331-BC71-94D1C25BAA4F}" destId="{51818299-FC39-48C1-BA82-F1CD1FEE444A}" srcOrd="1" destOrd="0" presId="urn:microsoft.com/office/officeart/2005/8/layout/hList7"/>
    <dgm:cxn modelId="{29BD2EF6-A764-4A0F-87D8-85C9BF42DC6B}" type="presParOf" srcId="{E9A9E559-BB2F-4331-BC71-94D1C25BAA4F}" destId="{389B4E6A-8BDC-4132-9EF3-9292429A8581}" srcOrd="2" destOrd="0" presId="urn:microsoft.com/office/officeart/2005/8/layout/hList7"/>
    <dgm:cxn modelId="{17019703-BFE5-4137-994E-727FDCA7C0F6}" type="presParOf" srcId="{E9A9E559-BB2F-4331-BC71-94D1C25BAA4F}" destId="{76C557DC-82FE-4015-B133-8CDD03E0E415}" srcOrd="3" destOrd="0" presId="urn:microsoft.com/office/officeart/2005/8/layout/hList7"/>
    <dgm:cxn modelId="{BC721FD3-33BE-4F5A-9C76-CAEE8B666D42}" type="presParOf" srcId="{105A2496-2B40-4DF3-9F4A-F1A2BFE10E1D}" destId="{E40C1B86-8322-4F0D-ADD1-29282D961D12}" srcOrd="7" destOrd="0" presId="urn:microsoft.com/office/officeart/2005/8/layout/hList7"/>
    <dgm:cxn modelId="{70B5BA86-431C-44DF-99FC-C22DFF42B681}" type="presParOf" srcId="{105A2496-2B40-4DF3-9F4A-F1A2BFE10E1D}" destId="{C8122429-CE7F-4635-B634-298B5B016A45}" srcOrd="8" destOrd="0" presId="urn:microsoft.com/office/officeart/2005/8/layout/hList7"/>
    <dgm:cxn modelId="{9DFE78F0-AD61-41D5-AA9D-875469760659}" type="presParOf" srcId="{C8122429-CE7F-4635-B634-298B5B016A45}" destId="{05D4B7D4-EC38-495E-940F-7EEE1BAED2C2}" srcOrd="0" destOrd="0" presId="urn:microsoft.com/office/officeart/2005/8/layout/hList7"/>
    <dgm:cxn modelId="{93D11559-D72B-4123-9B4A-F20862505A46}" type="presParOf" srcId="{C8122429-CE7F-4635-B634-298B5B016A45}" destId="{8D9FF6AD-6A98-45FC-80FC-62BDA718494D}" srcOrd="1" destOrd="0" presId="urn:microsoft.com/office/officeart/2005/8/layout/hList7"/>
    <dgm:cxn modelId="{1CB85FAC-B973-404D-8B8E-F14EBC7F462C}" type="presParOf" srcId="{C8122429-CE7F-4635-B634-298B5B016A45}" destId="{1038C0DB-A282-4B73-B5E2-E3E705C11EAB}" srcOrd="2" destOrd="0" presId="urn:microsoft.com/office/officeart/2005/8/layout/hList7"/>
    <dgm:cxn modelId="{0D83E151-1CC1-48F1-AEE6-417609B2F585}" type="presParOf" srcId="{C8122429-CE7F-4635-B634-298B5B016A45}" destId="{A00AE925-1643-43A4-BEBB-2484B2A06286}" srcOrd="3" destOrd="0" presId="urn:microsoft.com/office/officeart/2005/8/layout/hList7"/>
    <dgm:cxn modelId="{267A79A0-ED5D-4381-851B-F70C42AEF4FA}" type="presParOf" srcId="{105A2496-2B40-4DF3-9F4A-F1A2BFE10E1D}" destId="{E3B65C4E-7770-4882-B65C-3A101F92BA06}" srcOrd="9" destOrd="0" presId="urn:microsoft.com/office/officeart/2005/8/layout/hList7"/>
    <dgm:cxn modelId="{2B54139F-C6DE-49E3-A9AD-8CCAC56BB9C6}" type="presParOf" srcId="{105A2496-2B40-4DF3-9F4A-F1A2BFE10E1D}" destId="{B3ECFFB8-A0B3-444A-A500-62A90F5B37B4}" srcOrd="10" destOrd="0" presId="urn:microsoft.com/office/officeart/2005/8/layout/hList7"/>
    <dgm:cxn modelId="{7502F85E-14F5-47E1-B413-4A9DCF873ED0}" type="presParOf" srcId="{B3ECFFB8-A0B3-444A-A500-62A90F5B37B4}" destId="{EB3EB4A6-57CD-492B-A16E-C0046EA26554}" srcOrd="0" destOrd="0" presId="urn:microsoft.com/office/officeart/2005/8/layout/hList7"/>
    <dgm:cxn modelId="{4F376E24-55B1-44D5-B70E-24FFC1D7A7DD}" type="presParOf" srcId="{B3ECFFB8-A0B3-444A-A500-62A90F5B37B4}" destId="{623E3199-BDB3-4988-909B-999FF1BDD859}" srcOrd="1" destOrd="0" presId="urn:microsoft.com/office/officeart/2005/8/layout/hList7"/>
    <dgm:cxn modelId="{7487F410-D4DA-4F19-A87F-7A1122227F29}" type="presParOf" srcId="{B3ECFFB8-A0B3-444A-A500-62A90F5B37B4}" destId="{CEF4141D-1F7A-4B31-BE1D-EEB554CF5A7D}" srcOrd="2" destOrd="0" presId="urn:microsoft.com/office/officeart/2005/8/layout/hList7"/>
    <dgm:cxn modelId="{71E6E754-29FA-4A66-AE48-3FD23D051301}" type="presParOf" srcId="{B3ECFFB8-A0B3-444A-A500-62A90F5B37B4}" destId="{254361C6-F5BC-4D1B-AC80-E53698AACE7C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D511A75-6300-46A3-8590-D1490E8456B5}" type="doc">
      <dgm:prSet loTypeId="urn:microsoft.com/office/officeart/2005/8/layout/cycle8" loCatId="cycle" qsTypeId="urn:microsoft.com/office/officeart/2005/8/quickstyle/simple1" qsCatId="simple" csTypeId="urn:microsoft.com/office/officeart/2005/8/colors/accent1_2" csCatId="accent1" phldr="1"/>
      <dgm:spPr/>
    </dgm:pt>
    <dgm:pt modelId="{2BC3B363-910B-41DF-9B72-201B4BB6265C}">
      <dgm:prSet phldrT="[Text]"/>
      <dgm:spPr/>
      <dgm:t>
        <a:bodyPr/>
        <a:lstStyle/>
        <a:p>
          <a:r>
            <a:rPr lang="en-US" dirty="0"/>
            <a:t>Specially Designed Instruction</a:t>
          </a:r>
        </a:p>
      </dgm:t>
    </dgm:pt>
    <dgm:pt modelId="{C021433D-3888-4B83-B2E5-9C03FE9CF63F}" type="parTrans" cxnId="{237A7EC9-D171-47D2-9A95-A238BB122A8B}">
      <dgm:prSet/>
      <dgm:spPr/>
      <dgm:t>
        <a:bodyPr/>
        <a:lstStyle/>
        <a:p>
          <a:endParaRPr lang="en-US"/>
        </a:p>
      </dgm:t>
    </dgm:pt>
    <dgm:pt modelId="{18D7EAD8-4555-437D-877A-A9C116660230}" type="sibTrans" cxnId="{237A7EC9-D171-47D2-9A95-A238BB122A8B}">
      <dgm:prSet/>
      <dgm:spPr/>
      <dgm:t>
        <a:bodyPr/>
        <a:lstStyle/>
        <a:p>
          <a:endParaRPr lang="en-US"/>
        </a:p>
      </dgm:t>
    </dgm:pt>
    <dgm:pt modelId="{AA91F464-1E69-4D1B-B014-3C4C76416365}">
      <dgm:prSet phldrT="[Text]"/>
      <dgm:spPr/>
      <dgm:t>
        <a:bodyPr/>
        <a:lstStyle/>
        <a:p>
          <a:r>
            <a:rPr lang="en-US" dirty="0"/>
            <a:t>School to Post-School Planning and Services</a:t>
          </a:r>
        </a:p>
      </dgm:t>
    </dgm:pt>
    <dgm:pt modelId="{FEA0F66D-689A-4305-A01A-CD51D10CDFA4}" type="parTrans" cxnId="{8FFE22EB-43AC-41D9-BA18-F6F2BE1C7566}">
      <dgm:prSet/>
      <dgm:spPr/>
      <dgm:t>
        <a:bodyPr/>
        <a:lstStyle/>
        <a:p>
          <a:endParaRPr lang="en-US"/>
        </a:p>
      </dgm:t>
    </dgm:pt>
    <dgm:pt modelId="{D175B57E-262F-4507-8112-C7FBE104322E}" type="sibTrans" cxnId="{8FFE22EB-43AC-41D9-BA18-F6F2BE1C7566}">
      <dgm:prSet/>
      <dgm:spPr/>
      <dgm:t>
        <a:bodyPr/>
        <a:lstStyle/>
        <a:p>
          <a:endParaRPr lang="en-US"/>
        </a:p>
      </dgm:t>
    </dgm:pt>
    <dgm:pt modelId="{2E1063E5-94D9-4053-952C-305BFCF3F9F4}">
      <dgm:prSet phldrT="[Text]"/>
      <dgm:spPr/>
      <dgm:t>
        <a:bodyPr/>
        <a:lstStyle/>
        <a:p>
          <a:r>
            <a:rPr lang="en-US" dirty="0"/>
            <a:t>EB Instruction in Rigorous Grade-Level Standards</a:t>
          </a:r>
        </a:p>
      </dgm:t>
    </dgm:pt>
    <dgm:pt modelId="{831EE2A3-15E1-4583-9906-3A63B7F7D17E}" type="parTrans" cxnId="{F009C2FF-AD4E-46D8-9AB9-6DA1B6C537D5}">
      <dgm:prSet/>
      <dgm:spPr/>
      <dgm:t>
        <a:bodyPr/>
        <a:lstStyle/>
        <a:p>
          <a:endParaRPr lang="en-US"/>
        </a:p>
      </dgm:t>
    </dgm:pt>
    <dgm:pt modelId="{70599260-221B-4504-8DF7-D10797A3D06D}" type="sibTrans" cxnId="{F009C2FF-AD4E-46D8-9AB9-6DA1B6C537D5}">
      <dgm:prSet/>
      <dgm:spPr/>
      <dgm:t>
        <a:bodyPr/>
        <a:lstStyle/>
        <a:p>
          <a:endParaRPr lang="en-US"/>
        </a:p>
      </dgm:t>
    </dgm:pt>
    <dgm:pt modelId="{AEF28B57-5EBA-41B3-884C-D5BBE417E7D4}" type="pres">
      <dgm:prSet presAssocID="{ED511A75-6300-46A3-8590-D1490E8456B5}" presName="compositeShape" presStyleCnt="0">
        <dgm:presLayoutVars>
          <dgm:chMax val="7"/>
          <dgm:dir/>
          <dgm:resizeHandles val="exact"/>
        </dgm:presLayoutVars>
      </dgm:prSet>
      <dgm:spPr/>
    </dgm:pt>
    <dgm:pt modelId="{169BBBF7-3BE6-438B-87A1-6C2127D90889}" type="pres">
      <dgm:prSet presAssocID="{ED511A75-6300-46A3-8590-D1490E8456B5}" presName="wedge1" presStyleLbl="node1" presStyleIdx="0" presStyleCnt="3"/>
      <dgm:spPr/>
    </dgm:pt>
    <dgm:pt modelId="{0891BE70-7780-42A5-8A05-2F0649F214A6}" type="pres">
      <dgm:prSet presAssocID="{ED511A75-6300-46A3-8590-D1490E8456B5}" presName="dummy1a" presStyleCnt="0"/>
      <dgm:spPr/>
    </dgm:pt>
    <dgm:pt modelId="{69E55378-C4E0-4E67-89AE-BF5B60A143C4}" type="pres">
      <dgm:prSet presAssocID="{ED511A75-6300-46A3-8590-D1490E8456B5}" presName="dummy1b" presStyleCnt="0"/>
      <dgm:spPr/>
    </dgm:pt>
    <dgm:pt modelId="{06A87E98-892E-43C8-A347-BC46A4E0E64F}" type="pres">
      <dgm:prSet presAssocID="{ED511A75-6300-46A3-8590-D1490E8456B5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48E6963B-C95B-428C-8193-59B7CE875EC3}" type="pres">
      <dgm:prSet presAssocID="{ED511A75-6300-46A3-8590-D1490E8456B5}" presName="wedge2" presStyleLbl="node1" presStyleIdx="1" presStyleCnt="3"/>
      <dgm:spPr/>
    </dgm:pt>
    <dgm:pt modelId="{FEE4CAB5-1793-4670-85E7-E841FB7AEB23}" type="pres">
      <dgm:prSet presAssocID="{ED511A75-6300-46A3-8590-D1490E8456B5}" presName="dummy2a" presStyleCnt="0"/>
      <dgm:spPr/>
    </dgm:pt>
    <dgm:pt modelId="{DDA88E5D-1AB6-4D24-B210-3AFFD33EE189}" type="pres">
      <dgm:prSet presAssocID="{ED511A75-6300-46A3-8590-D1490E8456B5}" presName="dummy2b" presStyleCnt="0"/>
      <dgm:spPr/>
    </dgm:pt>
    <dgm:pt modelId="{D782AC7E-6D14-4844-AC11-3A20ADFA487A}" type="pres">
      <dgm:prSet presAssocID="{ED511A75-6300-46A3-8590-D1490E8456B5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7FBCD7A9-2DAB-4157-8F62-4E80BCE31FF2}" type="pres">
      <dgm:prSet presAssocID="{ED511A75-6300-46A3-8590-D1490E8456B5}" presName="wedge3" presStyleLbl="node1" presStyleIdx="2" presStyleCnt="3"/>
      <dgm:spPr/>
    </dgm:pt>
    <dgm:pt modelId="{A4169666-4551-4121-BBCF-1786F4A8DA02}" type="pres">
      <dgm:prSet presAssocID="{ED511A75-6300-46A3-8590-D1490E8456B5}" presName="dummy3a" presStyleCnt="0"/>
      <dgm:spPr/>
    </dgm:pt>
    <dgm:pt modelId="{7973036D-BDDA-4FC2-AD87-458DCC6A6367}" type="pres">
      <dgm:prSet presAssocID="{ED511A75-6300-46A3-8590-D1490E8456B5}" presName="dummy3b" presStyleCnt="0"/>
      <dgm:spPr/>
    </dgm:pt>
    <dgm:pt modelId="{7FB5135D-6A75-4D80-A120-8592B07A5147}" type="pres">
      <dgm:prSet presAssocID="{ED511A75-6300-46A3-8590-D1490E8456B5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</dgm:pt>
    <dgm:pt modelId="{1BC4DF46-D52F-4FB4-9841-5A84B52AFD09}" type="pres">
      <dgm:prSet presAssocID="{18D7EAD8-4555-437D-877A-A9C116660230}" presName="arrowWedge1" presStyleLbl="fgSibTrans2D1" presStyleIdx="0" presStyleCnt="3"/>
      <dgm:spPr/>
    </dgm:pt>
    <dgm:pt modelId="{E185ECFD-AE2B-4283-826C-B256092EFC01}" type="pres">
      <dgm:prSet presAssocID="{D175B57E-262F-4507-8112-C7FBE104322E}" presName="arrowWedge2" presStyleLbl="fgSibTrans2D1" presStyleIdx="1" presStyleCnt="3"/>
      <dgm:spPr/>
    </dgm:pt>
    <dgm:pt modelId="{E2ED766E-0CEB-435B-B316-B6B0AC4E603B}" type="pres">
      <dgm:prSet presAssocID="{70599260-221B-4504-8DF7-D10797A3D06D}" presName="arrowWedge3" presStyleLbl="fgSibTrans2D1" presStyleIdx="2" presStyleCnt="3"/>
      <dgm:spPr/>
    </dgm:pt>
  </dgm:ptLst>
  <dgm:cxnLst>
    <dgm:cxn modelId="{2324C81A-A08C-4637-88E7-4F66B1700913}" type="presOf" srcId="{2BC3B363-910B-41DF-9B72-201B4BB6265C}" destId="{169BBBF7-3BE6-438B-87A1-6C2127D90889}" srcOrd="0" destOrd="0" presId="urn:microsoft.com/office/officeart/2005/8/layout/cycle8"/>
    <dgm:cxn modelId="{393D9530-86B9-44FD-8252-D1D983100C3B}" type="presOf" srcId="{2E1063E5-94D9-4053-952C-305BFCF3F9F4}" destId="{7FBCD7A9-2DAB-4157-8F62-4E80BCE31FF2}" srcOrd="0" destOrd="0" presId="urn:microsoft.com/office/officeart/2005/8/layout/cycle8"/>
    <dgm:cxn modelId="{EFE2B175-0DB9-42C6-9D2B-7722F04D951E}" type="presOf" srcId="{ED511A75-6300-46A3-8590-D1490E8456B5}" destId="{AEF28B57-5EBA-41B3-884C-D5BBE417E7D4}" srcOrd="0" destOrd="0" presId="urn:microsoft.com/office/officeart/2005/8/layout/cycle8"/>
    <dgm:cxn modelId="{FEEB337B-8179-4DE4-BE57-AE972B6D9670}" type="presOf" srcId="{AA91F464-1E69-4D1B-B014-3C4C76416365}" destId="{48E6963B-C95B-428C-8193-59B7CE875EC3}" srcOrd="0" destOrd="0" presId="urn:microsoft.com/office/officeart/2005/8/layout/cycle8"/>
    <dgm:cxn modelId="{9E82E883-FD2E-472B-BA3D-78663E387F80}" type="presOf" srcId="{2E1063E5-94D9-4053-952C-305BFCF3F9F4}" destId="{7FB5135D-6A75-4D80-A120-8592B07A5147}" srcOrd="1" destOrd="0" presId="urn:microsoft.com/office/officeart/2005/8/layout/cycle8"/>
    <dgm:cxn modelId="{9ABBBDAB-8E7E-458E-BDBE-89BAB4F51125}" type="presOf" srcId="{2BC3B363-910B-41DF-9B72-201B4BB6265C}" destId="{06A87E98-892E-43C8-A347-BC46A4E0E64F}" srcOrd="1" destOrd="0" presId="urn:microsoft.com/office/officeart/2005/8/layout/cycle8"/>
    <dgm:cxn modelId="{237A7EC9-D171-47D2-9A95-A238BB122A8B}" srcId="{ED511A75-6300-46A3-8590-D1490E8456B5}" destId="{2BC3B363-910B-41DF-9B72-201B4BB6265C}" srcOrd="0" destOrd="0" parTransId="{C021433D-3888-4B83-B2E5-9C03FE9CF63F}" sibTransId="{18D7EAD8-4555-437D-877A-A9C116660230}"/>
    <dgm:cxn modelId="{5A5121CD-97F8-4AA1-930B-26DF7F3DD06C}" type="presOf" srcId="{AA91F464-1E69-4D1B-B014-3C4C76416365}" destId="{D782AC7E-6D14-4844-AC11-3A20ADFA487A}" srcOrd="1" destOrd="0" presId="urn:microsoft.com/office/officeart/2005/8/layout/cycle8"/>
    <dgm:cxn modelId="{8FFE22EB-43AC-41D9-BA18-F6F2BE1C7566}" srcId="{ED511A75-6300-46A3-8590-D1490E8456B5}" destId="{AA91F464-1E69-4D1B-B014-3C4C76416365}" srcOrd="1" destOrd="0" parTransId="{FEA0F66D-689A-4305-A01A-CD51D10CDFA4}" sibTransId="{D175B57E-262F-4507-8112-C7FBE104322E}"/>
    <dgm:cxn modelId="{F009C2FF-AD4E-46D8-9AB9-6DA1B6C537D5}" srcId="{ED511A75-6300-46A3-8590-D1490E8456B5}" destId="{2E1063E5-94D9-4053-952C-305BFCF3F9F4}" srcOrd="2" destOrd="0" parTransId="{831EE2A3-15E1-4583-9906-3A63B7F7D17E}" sibTransId="{70599260-221B-4504-8DF7-D10797A3D06D}"/>
    <dgm:cxn modelId="{AC4FF55B-9420-400D-884A-6041EEDF1175}" type="presParOf" srcId="{AEF28B57-5EBA-41B3-884C-D5BBE417E7D4}" destId="{169BBBF7-3BE6-438B-87A1-6C2127D90889}" srcOrd="0" destOrd="0" presId="urn:microsoft.com/office/officeart/2005/8/layout/cycle8"/>
    <dgm:cxn modelId="{5F82BE46-1CA6-4432-81BA-C685FCC48DC2}" type="presParOf" srcId="{AEF28B57-5EBA-41B3-884C-D5BBE417E7D4}" destId="{0891BE70-7780-42A5-8A05-2F0649F214A6}" srcOrd="1" destOrd="0" presId="urn:microsoft.com/office/officeart/2005/8/layout/cycle8"/>
    <dgm:cxn modelId="{AD01E0E5-8995-484C-8F42-C36CA792EBF6}" type="presParOf" srcId="{AEF28B57-5EBA-41B3-884C-D5BBE417E7D4}" destId="{69E55378-C4E0-4E67-89AE-BF5B60A143C4}" srcOrd="2" destOrd="0" presId="urn:microsoft.com/office/officeart/2005/8/layout/cycle8"/>
    <dgm:cxn modelId="{3B861A13-A6F2-49C8-869E-E49DB5BE7685}" type="presParOf" srcId="{AEF28B57-5EBA-41B3-884C-D5BBE417E7D4}" destId="{06A87E98-892E-43C8-A347-BC46A4E0E64F}" srcOrd="3" destOrd="0" presId="urn:microsoft.com/office/officeart/2005/8/layout/cycle8"/>
    <dgm:cxn modelId="{BC1A5BFF-3421-4390-B374-7800B4664014}" type="presParOf" srcId="{AEF28B57-5EBA-41B3-884C-D5BBE417E7D4}" destId="{48E6963B-C95B-428C-8193-59B7CE875EC3}" srcOrd="4" destOrd="0" presId="urn:microsoft.com/office/officeart/2005/8/layout/cycle8"/>
    <dgm:cxn modelId="{14B3E6B4-373C-42A2-B1AC-BEC1FA7DAEE0}" type="presParOf" srcId="{AEF28B57-5EBA-41B3-884C-D5BBE417E7D4}" destId="{FEE4CAB5-1793-4670-85E7-E841FB7AEB23}" srcOrd="5" destOrd="0" presId="urn:microsoft.com/office/officeart/2005/8/layout/cycle8"/>
    <dgm:cxn modelId="{D4E26210-9995-46C6-B062-9EF31116995A}" type="presParOf" srcId="{AEF28B57-5EBA-41B3-884C-D5BBE417E7D4}" destId="{DDA88E5D-1AB6-4D24-B210-3AFFD33EE189}" srcOrd="6" destOrd="0" presId="urn:microsoft.com/office/officeart/2005/8/layout/cycle8"/>
    <dgm:cxn modelId="{8622D6F9-30A3-484A-BC1E-0E49078C5BA4}" type="presParOf" srcId="{AEF28B57-5EBA-41B3-884C-D5BBE417E7D4}" destId="{D782AC7E-6D14-4844-AC11-3A20ADFA487A}" srcOrd="7" destOrd="0" presId="urn:microsoft.com/office/officeart/2005/8/layout/cycle8"/>
    <dgm:cxn modelId="{75C837EC-5822-4112-8447-9BC751E862B2}" type="presParOf" srcId="{AEF28B57-5EBA-41B3-884C-D5BBE417E7D4}" destId="{7FBCD7A9-2DAB-4157-8F62-4E80BCE31FF2}" srcOrd="8" destOrd="0" presId="urn:microsoft.com/office/officeart/2005/8/layout/cycle8"/>
    <dgm:cxn modelId="{3D052A62-D00B-4609-92D7-9E3DB07A6CC0}" type="presParOf" srcId="{AEF28B57-5EBA-41B3-884C-D5BBE417E7D4}" destId="{A4169666-4551-4121-BBCF-1786F4A8DA02}" srcOrd="9" destOrd="0" presId="urn:microsoft.com/office/officeart/2005/8/layout/cycle8"/>
    <dgm:cxn modelId="{73A24B34-B34E-45F3-B8FB-B55311187C7A}" type="presParOf" srcId="{AEF28B57-5EBA-41B3-884C-D5BBE417E7D4}" destId="{7973036D-BDDA-4FC2-AD87-458DCC6A6367}" srcOrd="10" destOrd="0" presId="urn:microsoft.com/office/officeart/2005/8/layout/cycle8"/>
    <dgm:cxn modelId="{97326562-5C41-45C6-AE65-623D5927935E}" type="presParOf" srcId="{AEF28B57-5EBA-41B3-884C-D5BBE417E7D4}" destId="{7FB5135D-6A75-4D80-A120-8592B07A5147}" srcOrd="11" destOrd="0" presId="urn:microsoft.com/office/officeart/2005/8/layout/cycle8"/>
    <dgm:cxn modelId="{30ECF4CD-E926-4D80-AD85-70579E1AB358}" type="presParOf" srcId="{AEF28B57-5EBA-41B3-884C-D5BBE417E7D4}" destId="{1BC4DF46-D52F-4FB4-9841-5A84B52AFD09}" srcOrd="12" destOrd="0" presId="urn:microsoft.com/office/officeart/2005/8/layout/cycle8"/>
    <dgm:cxn modelId="{3192751A-C128-4543-8D01-82963F01619C}" type="presParOf" srcId="{AEF28B57-5EBA-41B3-884C-D5BBE417E7D4}" destId="{E185ECFD-AE2B-4283-826C-B256092EFC01}" srcOrd="13" destOrd="0" presId="urn:microsoft.com/office/officeart/2005/8/layout/cycle8"/>
    <dgm:cxn modelId="{3758127F-9F47-4172-A96A-977B1DAF607D}" type="presParOf" srcId="{AEF28B57-5EBA-41B3-884C-D5BBE417E7D4}" destId="{E2ED766E-0CEB-435B-B316-B6B0AC4E603B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E9B8292-8E65-408A-A338-49F33E6DD6DC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</dgm:pt>
    <dgm:pt modelId="{D1502B55-DA07-41A7-A7B9-2D4702F138A2}">
      <dgm:prSet phldrT="[Text]"/>
      <dgm:spPr/>
      <dgm:t>
        <a:bodyPr/>
        <a:lstStyle/>
        <a:p>
          <a:r>
            <a:rPr lang="en-US" b="1"/>
            <a:t>Planning</a:t>
          </a:r>
        </a:p>
      </dgm:t>
    </dgm:pt>
    <dgm:pt modelId="{F59C70DB-3277-483A-8222-09F5390B7EF9}" type="parTrans" cxnId="{9975A087-1F68-49C7-AE36-FCB3FDB10772}">
      <dgm:prSet/>
      <dgm:spPr/>
      <dgm:t>
        <a:bodyPr/>
        <a:lstStyle/>
        <a:p>
          <a:endParaRPr lang="en-US"/>
        </a:p>
      </dgm:t>
    </dgm:pt>
    <dgm:pt modelId="{E79D39F0-1C16-4ED1-B3E0-34AE523D7626}" type="sibTrans" cxnId="{9975A087-1F68-49C7-AE36-FCB3FDB10772}">
      <dgm:prSet/>
      <dgm:spPr/>
      <dgm:t>
        <a:bodyPr/>
        <a:lstStyle/>
        <a:p>
          <a:endParaRPr lang="en-US"/>
        </a:p>
      </dgm:t>
    </dgm:pt>
    <dgm:pt modelId="{F77E179F-F201-4996-AD57-71334AE9B872}">
      <dgm:prSet phldrT="[Text]"/>
      <dgm:spPr/>
      <dgm:t>
        <a:bodyPr/>
        <a:lstStyle/>
        <a:p>
          <a:r>
            <a:rPr lang="en-US" b="1"/>
            <a:t>Deployment</a:t>
          </a:r>
        </a:p>
      </dgm:t>
    </dgm:pt>
    <dgm:pt modelId="{6F7F4FDB-F781-453A-8338-4909BDB42342}" type="parTrans" cxnId="{649C44EA-BE72-468C-BC0D-7B85815F44B2}">
      <dgm:prSet/>
      <dgm:spPr/>
      <dgm:t>
        <a:bodyPr/>
        <a:lstStyle/>
        <a:p>
          <a:endParaRPr lang="en-US"/>
        </a:p>
      </dgm:t>
    </dgm:pt>
    <dgm:pt modelId="{6FA2930C-8011-42C1-BF03-CB9AACD8FF3D}" type="sibTrans" cxnId="{649C44EA-BE72-468C-BC0D-7B85815F44B2}">
      <dgm:prSet/>
      <dgm:spPr/>
      <dgm:t>
        <a:bodyPr/>
        <a:lstStyle/>
        <a:p>
          <a:endParaRPr lang="en-US"/>
        </a:p>
      </dgm:t>
    </dgm:pt>
    <dgm:pt modelId="{41511B3B-CC62-42AF-8F74-85E1BCA24393}">
      <dgm:prSet phldrT="[Text]"/>
      <dgm:spPr/>
      <dgm:t>
        <a:bodyPr/>
        <a:lstStyle/>
        <a:p>
          <a:r>
            <a:rPr lang="en-US" b="1"/>
            <a:t>Check for Effectiveness</a:t>
          </a:r>
        </a:p>
      </dgm:t>
    </dgm:pt>
    <dgm:pt modelId="{59ACAFDD-F1B7-4A87-8F08-4D63D3ED7EAE}" type="parTrans" cxnId="{C4AD810C-3E6B-464E-985D-EFC9CEB60AD7}">
      <dgm:prSet/>
      <dgm:spPr/>
      <dgm:t>
        <a:bodyPr/>
        <a:lstStyle/>
        <a:p>
          <a:endParaRPr lang="en-US"/>
        </a:p>
      </dgm:t>
    </dgm:pt>
    <dgm:pt modelId="{B3045D9D-941B-434C-9BF3-CB76FA3A1BAE}" type="sibTrans" cxnId="{C4AD810C-3E6B-464E-985D-EFC9CEB60AD7}">
      <dgm:prSet/>
      <dgm:spPr/>
      <dgm:t>
        <a:bodyPr/>
        <a:lstStyle/>
        <a:p>
          <a:endParaRPr lang="en-US"/>
        </a:p>
      </dgm:t>
    </dgm:pt>
    <dgm:pt modelId="{7954FB3B-4105-494D-B99B-14D09FC000ED}" type="pres">
      <dgm:prSet presAssocID="{CE9B8292-8E65-408A-A338-49F33E6DD6DC}" presName="composite" presStyleCnt="0">
        <dgm:presLayoutVars>
          <dgm:chMax val="5"/>
          <dgm:dir/>
          <dgm:animLvl val="ctr"/>
          <dgm:resizeHandles val="exact"/>
        </dgm:presLayoutVars>
      </dgm:prSet>
      <dgm:spPr/>
    </dgm:pt>
    <dgm:pt modelId="{B128C693-5AF2-4D0F-A05A-C1471003195B}" type="pres">
      <dgm:prSet presAssocID="{CE9B8292-8E65-408A-A338-49F33E6DD6DC}" presName="cycle" presStyleCnt="0"/>
      <dgm:spPr/>
    </dgm:pt>
    <dgm:pt modelId="{B32E2E88-25AA-487B-B76A-59C3C8F693BF}" type="pres">
      <dgm:prSet presAssocID="{CE9B8292-8E65-408A-A338-49F33E6DD6DC}" presName="centerShape" presStyleCnt="0"/>
      <dgm:spPr/>
    </dgm:pt>
    <dgm:pt modelId="{02ED660F-2A40-4451-92E6-22EFA0244115}" type="pres">
      <dgm:prSet presAssocID="{CE9B8292-8E65-408A-A338-49F33E6DD6DC}" presName="connSite" presStyleLbl="node1" presStyleIdx="0" presStyleCnt="4"/>
      <dgm:spPr/>
    </dgm:pt>
    <dgm:pt modelId="{22DDE3AB-93E8-4066-B640-B7DEE803CD2D}" type="pres">
      <dgm:prSet presAssocID="{CE9B8292-8E65-408A-A338-49F33E6DD6DC}" presName="visible" presStyleLbl="node1" presStyleIdx="0" presStyleCnt="4" custLinFactNeighborX="-1600" custLinFactNeighborY="-80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  <dgm:extLst>
        <a:ext uri="{E40237B7-FDA0-4F09-8148-C483321AD2D9}">
          <dgm14:cNvPr xmlns:dgm14="http://schemas.microsoft.com/office/drawing/2010/diagram" id="0" name="" descr="Smiling woman waving at camera"/>
        </a:ext>
      </dgm:extLst>
    </dgm:pt>
    <dgm:pt modelId="{86AC452C-B230-4703-8798-C34D247711D0}" type="pres">
      <dgm:prSet presAssocID="{F59C70DB-3277-483A-8222-09F5390B7EF9}" presName="Name25" presStyleLbl="parChTrans1D1" presStyleIdx="0" presStyleCnt="3"/>
      <dgm:spPr/>
    </dgm:pt>
    <dgm:pt modelId="{C956B6AE-B604-4263-BBE5-8938B25F2501}" type="pres">
      <dgm:prSet presAssocID="{D1502B55-DA07-41A7-A7B9-2D4702F138A2}" presName="node" presStyleCnt="0"/>
      <dgm:spPr/>
    </dgm:pt>
    <dgm:pt modelId="{228DD37E-DF6C-40BF-AB7B-A5F3A5333201}" type="pres">
      <dgm:prSet presAssocID="{D1502B55-DA07-41A7-A7B9-2D4702F138A2}" presName="parentNode" presStyleLbl="node1" presStyleIdx="1" presStyleCnt="4" custScaleX="202583" custScaleY="106441">
        <dgm:presLayoutVars>
          <dgm:chMax val="1"/>
          <dgm:bulletEnabled val="1"/>
        </dgm:presLayoutVars>
      </dgm:prSet>
      <dgm:spPr/>
    </dgm:pt>
    <dgm:pt modelId="{39920947-2643-4529-9DB9-812C8D8FE098}" type="pres">
      <dgm:prSet presAssocID="{D1502B55-DA07-41A7-A7B9-2D4702F138A2}" presName="childNode" presStyleLbl="revTx" presStyleIdx="0" presStyleCnt="0">
        <dgm:presLayoutVars>
          <dgm:bulletEnabled val="1"/>
        </dgm:presLayoutVars>
      </dgm:prSet>
      <dgm:spPr/>
    </dgm:pt>
    <dgm:pt modelId="{ADCDDC44-72C7-4B94-A149-A5E5ABEBEDEA}" type="pres">
      <dgm:prSet presAssocID="{6F7F4FDB-F781-453A-8338-4909BDB42342}" presName="Name25" presStyleLbl="parChTrans1D1" presStyleIdx="1" presStyleCnt="3"/>
      <dgm:spPr/>
    </dgm:pt>
    <dgm:pt modelId="{8A179A61-04A9-4835-B694-E8EC221B2191}" type="pres">
      <dgm:prSet presAssocID="{F77E179F-F201-4996-AD57-71334AE9B872}" presName="node" presStyleCnt="0"/>
      <dgm:spPr/>
    </dgm:pt>
    <dgm:pt modelId="{227CFE17-3BB7-4C9E-B53C-0AB9E2EA7D6D}" type="pres">
      <dgm:prSet presAssocID="{F77E179F-F201-4996-AD57-71334AE9B872}" presName="parentNode" presStyleLbl="node1" presStyleIdx="2" presStyleCnt="4" custScaleX="187719" custScaleY="106630" custLinFactX="73867" custLinFactNeighborX="100000" custLinFactNeighborY="-2007">
        <dgm:presLayoutVars>
          <dgm:chMax val="1"/>
          <dgm:bulletEnabled val="1"/>
        </dgm:presLayoutVars>
      </dgm:prSet>
      <dgm:spPr/>
    </dgm:pt>
    <dgm:pt modelId="{2E413927-4E9D-4466-8E73-5677BA542CAC}" type="pres">
      <dgm:prSet presAssocID="{F77E179F-F201-4996-AD57-71334AE9B872}" presName="childNode" presStyleLbl="revTx" presStyleIdx="0" presStyleCnt="0">
        <dgm:presLayoutVars>
          <dgm:bulletEnabled val="1"/>
        </dgm:presLayoutVars>
      </dgm:prSet>
      <dgm:spPr/>
    </dgm:pt>
    <dgm:pt modelId="{2989892F-A703-4DD3-A346-55FF5259655F}" type="pres">
      <dgm:prSet presAssocID="{59ACAFDD-F1B7-4A87-8F08-4D63D3ED7EAE}" presName="Name25" presStyleLbl="parChTrans1D1" presStyleIdx="2" presStyleCnt="3"/>
      <dgm:spPr/>
    </dgm:pt>
    <dgm:pt modelId="{7ED92F90-D59A-44CC-9E72-C7E9BDBEF2BD}" type="pres">
      <dgm:prSet presAssocID="{41511B3B-CC62-42AF-8F74-85E1BCA24393}" presName="node" presStyleCnt="0"/>
      <dgm:spPr/>
    </dgm:pt>
    <dgm:pt modelId="{7CF227A5-E736-4B39-8CFC-5E7143F26E89}" type="pres">
      <dgm:prSet presAssocID="{41511B3B-CC62-42AF-8F74-85E1BCA24393}" presName="parentNode" presStyleLbl="node1" presStyleIdx="3" presStyleCnt="4" custScaleX="193088" custScaleY="115265">
        <dgm:presLayoutVars>
          <dgm:chMax val="1"/>
          <dgm:bulletEnabled val="1"/>
        </dgm:presLayoutVars>
      </dgm:prSet>
      <dgm:spPr/>
    </dgm:pt>
    <dgm:pt modelId="{4CC7AF35-DBE7-468E-8A02-B113D3B25657}" type="pres">
      <dgm:prSet presAssocID="{41511B3B-CC62-42AF-8F74-85E1BCA24393}" presName="childNode" presStyleLbl="revTx" presStyleIdx="0" presStyleCnt="0">
        <dgm:presLayoutVars>
          <dgm:bulletEnabled val="1"/>
        </dgm:presLayoutVars>
      </dgm:prSet>
      <dgm:spPr/>
    </dgm:pt>
  </dgm:ptLst>
  <dgm:cxnLst>
    <dgm:cxn modelId="{C4AD810C-3E6B-464E-985D-EFC9CEB60AD7}" srcId="{CE9B8292-8E65-408A-A338-49F33E6DD6DC}" destId="{41511B3B-CC62-42AF-8F74-85E1BCA24393}" srcOrd="2" destOrd="0" parTransId="{59ACAFDD-F1B7-4A87-8F08-4D63D3ED7EAE}" sibTransId="{B3045D9D-941B-434C-9BF3-CB76FA3A1BAE}"/>
    <dgm:cxn modelId="{9D15031A-896E-43DE-893C-809B8D6A5CF0}" type="presOf" srcId="{F77E179F-F201-4996-AD57-71334AE9B872}" destId="{227CFE17-3BB7-4C9E-B53C-0AB9E2EA7D6D}" srcOrd="0" destOrd="0" presId="urn:microsoft.com/office/officeart/2005/8/layout/radial2"/>
    <dgm:cxn modelId="{B55B8433-1804-49A5-95D4-0D1EC517D85C}" type="presOf" srcId="{41511B3B-CC62-42AF-8F74-85E1BCA24393}" destId="{7CF227A5-E736-4B39-8CFC-5E7143F26E89}" srcOrd="0" destOrd="0" presId="urn:microsoft.com/office/officeart/2005/8/layout/radial2"/>
    <dgm:cxn modelId="{2D27DE5C-D7FA-4B0E-8376-20B28D1AD4FC}" type="presOf" srcId="{F59C70DB-3277-483A-8222-09F5390B7EF9}" destId="{86AC452C-B230-4703-8798-C34D247711D0}" srcOrd="0" destOrd="0" presId="urn:microsoft.com/office/officeart/2005/8/layout/radial2"/>
    <dgm:cxn modelId="{9A37114F-E0A6-4481-AFF6-0F2148E350B4}" type="presOf" srcId="{D1502B55-DA07-41A7-A7B9-2D4702F138A2}" destId="{228DD37E-DF6C-40BF-AB7B-A5F3A5333201}" srcOrd="0" destOrd="0" presId="urn:microsoft.com/office/officeart/2005/8/layout/radial2"/>
    <dgm:cxn modelId="{9975A087-1F68-49C7-AE36-FCB3FDB10772}" srcId="{CE9B8292-8E65-408A-A338-49F33E6DD6DC}" destId="{D1502B55-DA07-41A7-A7B9-2D4702F138A2}" srcOrd="0" destOrd="0" parTransId="{F59C70DB-3277-483A-8222-09F5390B7EF9}" sibTransId="{E79D39F0-1C16-4ED1-B3E0-34AE523D7626}"/>
    <dgm:cxn modelId="{4B6124AB-1A8B-4785-BCB7-F4710B6CE371}" type="presOf" srcId="{6F7F4FDB-F781-453A-8338-4909BDB42342}" destId="{ADCDDC44-72C7-4B94-A149-A5E5ABEBEDEA}" srcOrd="0" destOrd="0" presId="urn:microsoft.com/office/officeart/2005/8/layout/radial2"/>
    <dgm:cxn modelId="{7996F2AC-AD00-4604-99EA-6DB8B206D348}" type="presOf" srcId="{59ACAFDD-F1B7-4A87-8F08-4D63D3ED7EAE}" destId="{2989892F-A703-4DD3-A346-55FF5259655F}" srcOrd="0" destOrd="0" presId="urn:microsoft.com/office/officeart/2005/8/layout/radial2"/>
    <dgm:cxn modelId="{11FDFFC7-8772-4DCF-B2FE-D6D18840CA86}" type="presOf" srcId="{CE9B8292-8E65-408A-A338-49F33E6DD6DC}" destId="{7954FB3B-4105-494D-B99B-14D09FC000ED}" srcOrd="0" destOrd="0" presId="urn:microsoft.com/office/officeart/2005/8/layout/radial2"/>
    <dgm:cxn modelId="{649C44EA-BE72-468C-BC0D-7B85815F44B2}" srcId="{CE9B8292-8E65-408A-A338-49F33E6DD6DC}" destId="{F77E179F-F201-4996-AD57-71334AE9B872}" srcOrd="1" destOrd="0" parTransId="{6F7F4FDB-F781-453A-8338-4909BDB42342}" sibTransId="{6FA2930C-8011-42C1-BF03-CB9AACD8FF3D}"/>
    <dgm:cxn modelId="{A79B644A-2AB3-4A03-96C7-9FE38AC29EF1}" type="presParOf" srcId="{7954FB3B-4105-494D-B99B-14D09FC000ED}" destId="{B128C693-5AF2-4D0F-A05A-C1471003195B}" srcOrd="0" destOrd="0" presId="urn:microsoft.com/office/officeart/2005/8/layout/radial2"/>
    <dgm:cxn modelId="{8FADC192-FB07-4348-8F0F-33E7605BB56D}" type="presParOf" srcId="{B128C693-5AF2-4D0F-A05A-C1471003195B}" destId="{B32E2E88-25AA-487B-B76A-59C3C8F693BF}" srcOrd="0" destOrd="0" presId="urn:microsoft.com/office/officeart/2005/8/layout/radial2"/>
    <dgm:cxn modelId="{03106B8E-25E6-4B5D-8361-744848181F30}" type="presParOf" srcId="{B32E2E88-25AA-487B-B76A-59C3C8F693BF}" destId="{02ED660F-2A40-4451-92E6-22EFA0244115}" srcOrd="0" destOrd="0" presId="urn:microsoft.com/office/officeart/2005/8/layout/radial2"/>
    <dgm:cxn modelId="{5A30976D-ED62-49FA-8CB3-947D1BBFAC6E}" type="presParOf" srcId="{B32E2E88-25AA-487B-B76A-59C3C8F693BF}" destId="{22DDE3AB-93E8-4066-B640-B7DEE803CD2D}" srcOrd="1" destOrd="0" presId="urn:microsoft.com/office/officeart/2005/8/layout/radial2"/>
    <dgm:cxn modelId="{B64F4A7E-0770-482C-837A-723204D3B9A8}" type="presParOf" srcId="{B128C693-5AF2-4D0F-A05A-C1471003195B}" destId="{86AC452C-B230-4703-8798-C34D247711D0}" srcOrd="1" destOrd="0" presId="urn:microsoft.com/office/officeart/2005/8/layout/radial2"/>
    <dgm:cxn modelId="{DEABD5CF-FEA0-4BD8-BBBB-B6CD11898ABE}" type="presParOf" srcId="{B128C693-5AF2-4D0F-A05A-C1471003195B}" destId="{C956B6AE-B604-4263-BBE5-8938B25F2501}" srcOrd="2" destOrd="0" presId="urn:microsoft.com/office/officeart/2005/8/layout/radial2"/>
    <dgm:cxn modelId="{B44AB049-B748-452A-B9FF-E3876942580A}" type="presParOf" srcId="{C956B6AE-B604-4263-BBE5-8938B25F2501}" destId="{228DD37E-DF6C-40BF-AB7B-A5F3A5333201}" srcOrd="0" destOrd="0" presId="urn:microsoft.com/office/officeart/2005/8/layout/radial2"/>
    <dgm:cxn modelId="{774F5F8C-2175-426F-B8BE-F26FB72B90F0}" type="presParOf" srcId="{C956B6AE-B604-4263-BBE5-8938B25F2501}" destId="{39920947-2643-4529-9DB9-812C8D8FE098}" srcOrd="1" destOrd="0" presId="urn:microsoft.com/office/officeart/2005/8/layout/radial2"/>
    <dgm:cxn modelId="{0DD40BB1-384A-4D10-8EE0-4EB8962AB12B}" type="presParOf" srcId="{B128C693-5AF2-4D0F-A05A-C1471003195B}" destId="{ADCDDC44-72C7-4B94-A149-A5E5ABEBEDEA}" srcOrd="3" destOrd="0" presId="urn:microsoft.com/office/officeart/2005/8/layout/radial2"/>
    <dgm:cxn modelId="{2321CC55-DAD3-4248-9CA2-AAF32F15AE8F}" type="presParOf" srcId="{B128C693-5AF2-4D0F-A05A-C1471003195B}" destId="{8A179A61-04A9-4835-B694-E8EC221B2191}" srcOrd="4" destOrd="0" presId="urn:microsoft.com/office/officeart/2005/8/layout/radial2"/>
    <dgm:cxn modelId="{5482C130-55BD-435A-BB03-A2778C1B211C}" type="presParOf" srcId="{8A179A61-04A9-4835-B694-E8EC221B2191}" destId="{227CFE17-3BB7-4C9E-B53C-0AB9E2EA7D6D}" srcOrd="0" destOrd="0" presId="urn:microsoft.com/office/officeart/2005/8/layout/radial2"/>
    <dgm:cxn modelId="{F282C401-5741-4F71-A9EF-AC6CEE9C0EBD}" type="presParOf" srcId="{8A179A61-04A9-4835-B694-E8EC221B2191}" destId="{2E413927-4E9D-4466-8E73-5677BA542CAC}" srcOrd="1" destOrd="0" presId="urn:microsoft.com/office/officeart/2005/8/layout/radial2"/>
    <dgm:cxn modelId="{0955C50F-929E-438B-A004-5325E048663C}" type="presParOf" srcId="{B128C693-5AF2-4D0F-A05A-C1471003195B}" destId="{2989892F-A703-4DD3-A346-55FF5259655F}" srcOrd="5" destOrd="0" presId="urn:microsoft.com/office/officeart/2005/8/layout/radial2"/>
    <dgm:cxn modelId="{7DA245AE-1172-472F-8F7F-1C400CED9050}" type="presParOf" srcId="{B128C693-5AF2-4D0F-A05A-C1471003195B}" destId="{7ED92F90-D59A-44CC-9E72-C7E9BDBEF2BD}" srcOrd="6" destOrd="0" presId="urn:microsoft.com/office/officeart/2005/8/layout/radial2"/>
    <dgm:cxn modelId="{3F795A63-2F93-4060-94E1-57965A4857AE}" type="presParOf" srcId="{7ED92F90-D59A-44CC-9E72-C7E9BDBEF2BD}" destId="{7CF227A5-E736-4B39-8CFC-5E7143F26E89}" srcOrd="0" destOrd="0" presId="urn:microsoft.com/office/officeart/2005/8/layout/radial2"/>
    <dgm:cxn modelId="{F4DC5DB8-3789-4BA7-9666-D791EBCCEC0A}" type="presParOf" srcId="{7ED92F90-D59A-44CC-9E72-C7E9BDBEF2BD}" destId="{4CC7AF35-DBE7-468E-8A02-B113D3B25657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72A16D-3A2B-4E00-B408-5F355F3405CF}">
      <dsp:nvSpPr>
        <dsp:cNvPr id="0" name=""/>
        <dsp:cNvSpPr/>
      </dsp:nvSpPr>
      <dsp:spPr>
        <a:xfrm>
          <a:off x="133" y="-364610"/>
          <a:ext cx="1784151" cy="4648200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248" tIns="206248" rIns="206248" bIns="206248" numCol="1" spcCol="1270" anchor="t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>
              <a:solidFill>
                <a:srgbClr val="195C7D"/>
              </a:solidFill>
            </a:rPr>
            <a:t>IDEA</a:t>
          </a:r>
        </a:p>
      </dsp:txBody>
      <dsp:txXfrm>
        <a:off x="133" y="1494669"/>
        <a:ext cx="1784151" cy="1859280"/>
      </dsp:txXfrm>
    </dsp:sp>
    <dsp:sp modelId="{8C85B6A1-F1E1-4677-9A83-EF3D525F14CA}">
      <dsp:nvSpPr>
        <dsp:cNvPr id="0" name=""/>
        <dsp:cNvSpPr/>
      </dsp:nvSpPr>
      <dsp:spPr>
        <a:xfrm>
          <a:off x="118284" y="-85718"/>
          <a:ext cx="1547850" cy="1547850"/>
        </a:xfrm>
        <a:prstGeom prst="ellipse">
          <a:avLst/>
        </a:prstGeom>
        <a:solidFill>
          <a:schemeClr val="bg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17D11C-3560-493C-8A70-560D84131C78}">
      <dsp:nvSpPr>
        <dsp:cNvPr id="0" name=""/>
        <dsp:cNvSpPr/>
      </dsp:nvSpPr>
      <dsp:spPr>
        <a:xfrm>
          <a:off x="1837810" y="-364610"/>
          <a:ext cx="1784151" cy="4648200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248" tIns="206248" rIns="206248" bIns="206248" numCol="1" spcCol="1270" anchor="t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>
              <a:solidFill>
                <a:srgbClr val="195C7D"/>
              </a:solidFill>
            </a:rPr>
            <a:t>ESSA</a:t>
          </a:r>
        </a:p>
      </dsp:txBody>
      <dsp:txXfrm>
        <a:off x="1837810" y="1494669"/>
        <a:ext cx="1784151" cy="1859280"/>
      </dsp:txXfrm>
    </dsp:sp>
    <dsp:sp modelId="{77AAD09A-D21B-497E-845E-BAAE87D58BBD}">
      <dsp:nvSpPr>
        <dsp:cNvPr id="0" name=""/>
        <dsp:cNvSpPr/>
      </dsp:nvSpPr>
      <dsp:spPr>
        <a:xfrm>
          <a:off x="1955960" y="-85718"/>
          <a:ext cx="1547850" cy="1547850"/>
        </a:xfrm>
        <a:prstGeom prst="ellipse">
          <a:avLst/>
        </a:prstGeom>
        <a:solidFill>
          <a:schemeClr val="bg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73C77D0-1E59-4B8D-8A34-5B7FFA86961C}">
      <dsp:nvSpPr>
        <dsp:cNvPr id="0" name=""/>
        <dsp:cNvSpPr/>
      </dsp:nvSpPr>
      <dsp:spPr>
        <a:xfrm>
          <a:off x="3675486" y="-364610"/>
          <a:ext cx="1784151" cy="4648200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248" tIns="206248" rIns="206248" bIns="206248" numCol="1" spcCol="1270" anchor="t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>
              <a:solidFill>
                <a:srgbClr val="195C7D"/>
              </a:solidFill>
            </a:rPr>
            <a:t>WIOA</a:t>
          </a:r>
        </a:p>
      </dsp:txBody>
      <dsp:txXfrm>
        <a:off x="3675486" y="1494669"/>
        <a:ext cx="1784151" cy="1859280"/>
      </dsp:txXfrm>
    </dsp:sp>
    <dsp:sp modelId="{85A2DDE5-643E-41A2-ABA3-DB9DAC5C0329}">
      <dsp:nvSpPr>
        <dsp:cNvPr id="0" name=""/>
        <dsp:cNvSpPr/>
      </dsp:nvSpPr>
      <dsp:spPr>
        <a:xfrm>
          <a:off x="3793636" y="-85718"/>
          <a:ext cx="1547850" cy="1547850"/>
        </a:xfrm>
        <a:prstGeom prst="ellipse">
          <a:avLst/>
        </a:prstGeom>
        <a:solidFill>
          <a:schemeClr val="bg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B7D75D3-BFF2-4235-AF44-66ED1AC87106}">
      <dsp:nvSpPr>
        <dsp:cNvPr id="0" name=""/>
        <dsp:cNvSpPr/>
      </dsp:nvSpPr>
      <dsp:spPr>
        <a:xfrm>
          <a:off x="5514857" y="-364610"/>
          <a:ext cx="1784151" cy="4648200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248" tIns="206248" rIns="206248" bIns="206248" numCol="1" spcCol="1270" anchor="t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>
              <a:solidFill>
                <a:srgbClr val="195C7D"/>
              </a:solidFill>
            </a:rPr>
            <a:t>Section 504</a:t>
          </a:r>
        </a:p>
      </dsp:txBody>
      <dsp:txXfrm>
        <a:off x="5514857" y="1494669"/>
        <a:ext cx="1784151" cy="1859280"/>
      </dsp:txXfrm>
    </dsp:sp>
    <dsp:sp modelId="{76C557DC-82FE-4015-B133-8CDD03E0E415}">
      <dsp:nvSpPr>
        <dsp:cNvPr id="0" name=""/>
        <dsp:cNvSpPr/>
      </dsp:nvSpPr>
      <dsp:spPr>
        <a:xfrm>
          <a:off x="5631312" y="-85718"/>
          <a:ext cx="1547850" cy="1547850"/>
        </a:xfrm>
        <a:prstGeom prst="ellipse">
          <a:avLst/>
        </a:prstGeom>
        <a:solidFill>
          <a:schemeClr val="bg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5D4B7D4-EC38-495E-940F-7EEE1BAED2C2}">
      <dsp:nvSpPr>
        <dsp:cNvPr id="0" name=""/>
        <dsp:cNvSpPr/>
      </dsp:nvSpPr>
      <dsp:spPr>
        <a:xfrm>
          <a:off x="7350838" y="-364610"/>
          <a:ext cx="1784151" cy="4648200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248" tIns="206248" rIns="206248" bIns="206248" numCol="1" spcCol="1270" anchor="t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>
              <a:solidFill>
                <a:srgbClr val="195C7D"/>
              </a:solidFill>
            </a:rPr>
            <a:t>Rehab Act</a:t>
          </a:r>
        </a:p>
      </dsp:txBody>
      <dsp:txXfrm>
        <a:off x="7350838" y="1494669"/>
        <a:ext cx="1784151" cy="1859280"/>
      </dsp:txXfrm>
    </dsp:sp>
    <dsp:sp modelId="{A00AE925-1643-43A4-BEBB-2484B2A06286}">
      <dsp:nvSpPr>
        <dsp:cNvPr id="0" name=""/>
        <dsp:cNvSpPr/>
      </dsp:nvSpPr>
      <dsp:spPr>
        <a:xfrm>
          <a:off x="7468988" y="-85718"/>
          <a:ext cx="1547850" cy="1547850"/>
        </a:xfrm>
        <a:prstGeom prst="ellipse">
          <a:avLst/>
        </a:prstGeom>
        <a:solidFill>
          <a:schemeClr val="bg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B3EB4A6-57CD-492B-A16E-C0046EA26554}">
      <dsp:nvSpPr>
        <dsp:cNvPr id="0" name=""/>
        <dsp:cNvSpPr/>
      </dsp:nvSpPr>
      <dsp:spPr>
        <a:xfrm>
          <a:off x="9188514" y="-364610"/>
          <a:ext cx="1784151" cy="4648200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248" tIns="206248" rIns="206248" bIns="206248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900" kern="1200"/>
        </a:p>
      </dsp:txBody>
      <dsp:txXfrm>
        <a:off x="9188514" y="1494669"/>
        <a:ext cx="1784151" cy="1859280"/>
      </dsp:txXfrm>
    </dsp:sp>
    <dsp:sp modelId="{254361C6-F5BC-4D1B-AC80-E53698AACE7C}">
      <dsp:nvSpPr>
        <dsp:cNvPr id="0" name=""/>
        <dsp:cNvSpPr/>
      </dsp:nvSpPr>
      <dsp:spPr>
        <a:xfrm>
          <a:off x="9306664" y="-85718"/>
          <a:ext cx="1547850" cy="1547850"/>
        </a:xfrm>
        <a:prstGeom prst="ellipse">
          <a:avLst/>
        </a:prstGeom>
        <a:solidFill>
          <a:schemeClr val="bg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B79B4D5-4BBA-4119-A6EA-83143025881A}">
      <dsp:nvSpPr>
        <dsp:cNvPr id="0" name=""/>
        <dsp:cNvSpPr/>
      </dsp:nvSpPr>
      <dsp:spPr>
        <a:xfrm>
          <a:off x="292282" y="1513872"/>
          <a:ext cx="10445372" cy="2620490"/>
        </a:xfrm>
        <a:prstGeom prst="leftRightArrow">
          <a:avLst/>
        </a:prstGeom>
        <a:solidFill>
          <a:schemeClr val="bg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9BBBF7-3BE6-438B-87A1-6C2127D90889}">
      <dsp:nvSpPr>
        <dsp:cNvPr id="0" name=""/>
        <dsp:cNvSpPr/>
      </dsp:nvSpPr>
      <dsp:spPr>
        <a:xfrm>
          <a:off x="3737312" y="282320"/>
          <a:ext cx="3648456" cy="3648456"/>
        </a:xfrm>
        <a:prstGeom prst="pie">
          <a:avLst>
            <a:gd name="adj1" fmla="val 16200000"/>
            <a:gd name="adj2" fmla="val 18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Specially Designed Instruction</a:t>
          </a:r>
        </a:p>
      </dsp:txBody>
      <dsp:txXfrm>
        <a:off x="5660136" y="1055446"/>
        <a:ext cx="1303020" cy="1085850"/>
      </dsp:txXfrm>
    </dsp:sp>
    <dsp:sp modelId="{48E6963B-C95B-428C-8193-59B7CE875EC3}">
      <dsp:nvSpPr>
        <dsp:cNvPr id="0" name=""/>
        <dsp:cNvSpPr/>
      </dsp:nvSpPr>
      <dsp:spPr>
        <a:xfrm>
          <a:off x="3662172" y="412622"/>
          <a:ext cx="3648456" cy="3648456"/>
        </a:xfrm>
        <a:prstGeom prst="pie">
          <a:avLst>
            <a:gd name="adj1" fmla="val 1800000"/>
            <a:gd name="adj2" fmla="val 90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School to Post-School Planning and Services</a:t>
          </a:r>
        </a:p>
      </dsp:txBody>
      <dsp:txXfrm>
        <a:off x="4530852" y="2779776"/>
        <a:ext cx="1954530" cy="955548"/>
      </dsp:txXfrm>
    </dsp:sp>
    <dsp:sp modelId="{7FBCD7A9-2DAB-4157-8F62-4E80BCE31FF2}">
      <dsp:nvSpPr>
        <dsp:cNvPr id="0" name=""/>
        <dsp:cNvSpPr/>
      </dsp:nvSpPr>
      <dsp:spPr>
        <a:xfrm>
          <a:off x="3587031" y="282320"/>
          <a:ext cx="3648456" cy="3648456"/>
        </a:xfrm>
        <a:prstGeom prst="pie">
          <a:avLst>
            <a:gd name="adj1" fmla="val 90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EB Instruction in Rigorous Grade-Level Standards</a:t>
          </a:r>
        </a:p>
      </dsp:txBody>
      <dsp:txXfrm>
        <a:off x="4009644" y="1055446"/>
        <a:ext cx="1303020" cy="1085850"/>
      </dsp:txXfrm>
    </dsp:sp>
    <dsp:sp modelId="{1BC4DF46-D52F-4FB4-9841-5A84B52AFD09}">
      <dsp:nvSpPr>
        <dsp:cNvPr id="0" name=""/>
        <dsp:cNvSpPr/>
      </dsp:nvSpPr>
      <dsp:spPr>
        <a:xfrm>
          <a:off x="3511757" y="56464"/>
          <a:ext cx="4100169" cy="4100169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185ECFD-AE2B-4283-826C-B256092EFC01}">
      <dsp:nvSpPr>
        <dsp:cNvPr id="0" name=""/>
        <dsp:cNvSpPr/>
      </dsp:nvSpPr>
      <dsp:spPr>
        <a:xfrm>
          <a:off x="3436315" y="186535"/>
          <a:ext cx="4100169" cy="4100169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ED766E-0CEB-435B-B316-B6B0AC4E603B}">
      <dsp:nvSpPr>
        <dsp:cNvPr id="0" name=""/>
        <dsp:cNvSpPr/>
      </dsp:nvSpPr>
      <dsp:spPr>
        <a:xfrm>
          <a:off x="3360873" y="56464"/>
          <a:ext cx="4100169" cy="4100169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89892F-A703-4DD3-A346-55FF5259655F}">
      <dsp:nvSpPr>
        <dsp:cNvPr id="0" name=""/>
        <dsp:cNvSpPr/>
      </dsp:nvSpPr>
      <dsp:spPr>
        <a:xfrm rot="2684082">
          <a:off x="3972927" y="3191325"/>
          <a:ext cx="288914" cy="38496"/>
        </a:xfrm>
        <a:custGeom>
          <a:avLst/>
          <a:gdLst/>
          <a:ahLst/>
          <a:cxnLst/>
          <a:rect l="0" t="0" r="0" b="0"/>
          <a:pathLst>
            <a:path>
              <a:moveTo>
                <a:pt x="0" y="19248"/>
              </a:moveTo>
              <a:lnTo>
                <a:pt x="288914" y="1924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CDDC44-72C7-4B94-A149-A5E5ABEBEDEA}">
      <dsp:nvSpPr>
        <dsp:cNvPr id="0" name=""/>
        <dsp:cNvSpPr/>
      </dsp:nvSpPr>
      <dsp:spPr>
        <a:xfrm rot="21579495">
          <a:off x="4014744" y="2263915"/>
          <a:ext cx="2366082" cy="38496"/>
        </a:xfrm>
        <a:custGeom>
          <a:avLst/>
          <a:gdLst/>
          <a:ahLst/>
          <a:cxnLst/>
          <a:rect l="0" t="0" r="0" b="0"/>
          <a:pathLst>
            <a:path>
              <a:moveTo>
                <a:pt x="0" y="19248"/>
              </a:moveTo>
              <a:lnTo>
                <a:pt x="2366082" y="1924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6AC452C-B230-4703-8798-C34D247711D0}">
      <dsp:nvSpPr>
        <dsp:cNvPr id="0" name=""/>
        <dsp:cNvSpPr/>
      </dsp:nvSpPr>
      <dsp:spPr>
        <a:xfrm rot="18899902">
          <a:off x="3968046" y="1341846"/>
          <a:ext cx="318676" cy="38496"/>
        </a:xfrm>
        <a:custGeom>
          <a:avLst/>
          <a:gdLst/>
          <a:ahLst/>
          <a:cxnLst/>
          <a:rect l="0" t="0" r="0" b="0"/>
          <a:pathLst>
            <a:path>
              <a:moveTo>
                <a:pt x="0" y="19248"/>
              </a:moveTo>
              <a:lnTo>
                <a:pt x="318676" y="1924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DDE3AB-93E8-4066-B640-B7DEE803CD2D}">
      <dsp:nvSpPr>
        <dsp:cNvPr id="0" name=""/>
        <dsp:cNvSpPr/>
      </dsp:nvSpPr>
      <dsp:spPr>
        <a:xfrm>
          <a:off x="1982504" y="1102890"/>
          <a:ext cx="2346721" cy="2346721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8DD37E-DF6C-40BF-AB7B-A5F3A5333201}">
      <dsp:nvSpPr>
        <dsp:cNvPr id="0" name=""/>
        <dsp:cNvSpPr/>
      </dsp:nvSpPr>
      <dsp:spPr>
        <a:xfrm>
          <a:off x="3528275" y="-69681"/>
          <a:ext cx="2661358" cy="139832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/>
            <a:t>Planning</a:t>
          </a:r>
        </a:p>
      </dsp:txBody>
      <dsp:txXfrm>
        <a:off x="3918022" y="135099"/>
        <a:ext cx="1881864" cy="988768"/>
      </dsp:txXfrm>
    </dsp:sp>
    <dsp:sp modelId="{227CFE17-3BB7-4C9E-B53C-0AB9E2EA7D6D}">
      <dsp:nvSpPr>
        <dsp:cNvPr id="0" name=""/>
        <dsp:cNvSpPr/>
      </dsp:nvSpPr>
      <dsp:spPr>
        <a:xfrm>
          <a:off x="6380738" y="1568347"/>
          <a:ext cx="2466088" cy="140081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/>
            <a:t>Deployment</a:t>
          </a:r>
        </a:p>
      </dsp:txBody>
      <dsp:txXfrm>
        <a:off x="6741888" y="1773491"/>
        <a:ext cx="1743788" cy="990523"/>
      </dsp:txXfrm>
    </dsp:sp>
    <dsp:sp modelId="{7CF227A5-E736-4B39-8CFC-5E7143F26E89}">
      <dsp:nvSpPr>
        <dsp:cNvPr id="0" name=""/>
        <dsp:cNvSpPr/>
      </dsp:nvSpPr>
      <dsp:spPr>
        <a:xfrm>
          <a:off x="3606236" y="3203630"/>
          <a:ext cx="2536621" cy="151425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Check for Effectiveness</a:t>
          </a:r>
        </a:p>
      </dsp:txBody>
      <dsp:txXfrm>
        <a:off x="3977716" y="3425387"/>
        <a:ext cx="1793661" cy="10707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ADFEA6-761C-469D-8661-F3264E1A4058}" type="datetimeFigureOut">
              <a:rPr lang="en-US" smtClean="0"/>
              <a:t>4/18/2024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6EF0E5-5DDC-4FAE-9F92-B72519C8E4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2053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6EF0E5-5DDC-4FAE-9F92-B72519C8E4E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3568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6EF0E5-5DDC-4FAE-9F92-B72519C8E4E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6130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6EF0E5-5DDC-4FAE-9F92-B72519C8E4E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4760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b="0" i="0" u="sng" dirty="0">
              <a:solidFill>
                <a:srgbClr val="4D5156"/>
              </a:solidFill>
              <a:effectLst/>
              <a:latin typeface="Google Sans"/>
              <a:ea typeface="Tahoma"/>
              <a:cs typeface="Tahoma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6EF0E5-5DDC-4FAE-9F92-B72519C8E4E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484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6EF0E5-5DDC-4FAE-9F92-B72519C8E4E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0583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6EF0E5-5DDC-4FAE-9F92-B72519C8E4E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9606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6EF0E5-5DDC-4FAE-9F92-B72519C8E4E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3484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6EF0E5-5DDC-4FAE-9F92-B72519C8E4E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7743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6EF0E5-5DDC-4FAE-9F92-B72519C8E4E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6248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SERS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C0258EF-E31C-4D9E-BA23-39E04DAF8B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</a:blip>
          <a:stretch>
            <a:fillRect/>
          </a:stretch>
        </p:blipFill>
        <p:spPr>
          <a:xfrm>
            <a:off x="3806621" y="1143000"/>
            <a:ext cx="4578759" cy="4572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264EB9D-E3AB-4ABF-B51E-6072C84A886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 bwMode="gray"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4800" cap="small" baseline="0">
                <a:solidFill>
                  <a:srgbClr val="345065"/>
                </a:solidFill>
              </a:defRPr>
            </a:lvl1pPr>
          </a:lstStyle>
          <a:p>
            <a:r>
              <a:rPr lang="en-US"/>
              <a:t>Click to edit Title Slide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24C1248-5182-42B7-95A4-7C18EC4DEDB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57600"/>
            <a:ext cx="9144000" cy="1600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800" cap="small" baseline="0">
                <a:solidFill>
                  <a:srgbClr val="2CA34E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Title Slide subtitle</a:t>
            </a:r>
          </a:p>
        </p:txBody>
      </p:sp>
    </p:spTree>
    <p:extLst>
      <p:ext uri="{BB962C8B-B14F-4D97-AF65-F5344CB8AC3E}">
        <p14:creationId xmlns:p14="http://schemas.microsoft.com/office/powerpoint/2010/main" val="1340882762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SERS 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C0FE7388-91A7-4A33-96B0-6E59040A5A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</a:blip>
          <a:stretch>
            <a:fillRect/>
          </a:stretch>
        </p:blipFill>
        <p:spPr>
          <a:xfrm>
            <a:off x="3806621" y="1143000"/>
            <a:ext cx="4578759" cy="4572000"/>
          </a:xfrm>
          <a:prstGeom prst="rect">
            <a:avLst/>
          </a:prstGeom>
        </p:spPr>
      </p:pic>
      <p:sp>
        <p:nvSpPr>
          <p:cNvPr id="11" name="Slide Number Placeholder 5" descr="Slide number">
            <a:extLst>
              <a:ext uri="{FF2B5EF4-FFF2-40B4-BE49-F238E27FC236}">
                <a16:creationId xmlns:a16="http://schemas.microsoft.com/office/drawing/2014/main" id="{387F6CA9-995E-481A-8042-32332D3513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-3359" y="6172200"/>
            <a:ext cx="654148" cy="685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F6E18A5-FF83-466F-AAEB-502A8675691F}"/>
              </a:ext>
            </a:extLst>
          </p:cNvPr>
          <p:cNvSpPr txBox="1"/>
          <p:nvPr/>
        </p:nvSpPr>
        <p:spPr bwMode="gray">
          <a:xfrm>
            <a:off x="595183" y="2286000"/>
            <a:ext cx="10972800" cy="110799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6600">
                <a:solidFill>
                  <a:srgbClr val="2D8700"/>
                </a:solidFill>
                <a:latin typeface="Century Gothic" panose="020B0502020202020204" pitchFamily="34" charset="0"/>
              </a:rPr>
              <a:t>OSERS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652472D-2C37-4839-80EA-30713C149CA2}"/>
              </a:ext>
            </a:extLst>
          </p:cNvPr>
          <p:cNvSpPr txBox="1"/>
          <p:nvPr/>
        </p:nvSpPr>
        <p:spPr bwMode="gray">
          <a:xfrm>
            <a:off x="595183" y="3429000"/>
            <a:ext cx="10972800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US" sz="2400" cap="small" baseline="0">
                <a:solidFill>
                  <a:srgbClr val="2C506A"/>
                </a:solidFill>
                <a:latin typeface="Century Gothic" panose="020B0502020202020204" pitchFamily="34" charset="0"/>
              </a:rPr>
              <a:t>Office of Special Education and Rehabilitative Services</a:t>
            </a:r>
          </a:p>
          <a:p>
            <a:pPr algn="ctr">
              <a:spcBef>
                <a:spcPts val="600"/>
              </a:spcBef>
            </a:pPr>
            <a:r>
              <a:rPr lang="en-US" sz="1800" cap="small" baseline="0">
                <a:solidFill>
                  <a:srgbClr val="2C506A"/>
                </a:solidFill>
                <a:latin typeface="Century Gothic" panose="020B0502020202020204" pitchFamily="34" charset="0"/>
              </a:rPr>
              <a:t>U.S. Department of Education</a:t>
            </a:r>
          </a:p>
        </p:txBody>
      </p:sp>
    </p:spTree>
    <p:extLst>
      <p:ext uri="{BB962C8B-B14F-4D97-AF65-F5344CB8AC3E}">
        <p14:creationId xmlns:p14="http://schemas.microsoft.com/office/powerpoint/2010/main" val="942150815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SERS End Slide,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C0FE7388-91A7-4A33-96B0-6E59040A5A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</a:blip>
          <a:stretch>
            <a:fillRect/>
          </a:stretch>
        </p:blipFill>
        <p:spPr>
          <a:xfrm>
            <a:off x="3806621" y="1143000"/>
            <a:ext cx="4578759" cy="4572000"/>
          </a:xfrm>
          <a:prstGeom prst="rect">
            <a:avLst/>
          </a:prstGeom>
        </p:spPr>
      </p:pic>
      <p:sp>
        <p:nvSpPr>
          <p:cNvPr id="11" name="Slide Number Placeholder 5" descr="Slide number">
            <a:extLst>
              <a:ext uri="{FF2B5EF4-FFF2-40B4-BE49-F238E27FC236}">
                <a16:creationId xmlns:a16="http://schemas.microsoft.com/office/drawing/2014/main" id="{387F6CA9-995E-481A-8042-32332D3513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-3359" y="6172200"/>
            <a:ext cx="654148" cy="685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F6E18A5-FF83-466F-AAEB-502A8675691F}"/>
              </a:ext>
            </a:extLst>
          </p:cNvPr>
          <p:cNvSpPr txBox="1"/>
          <p:nvPr/>
        </p:nvSpPr>
        <p:spPr bwMode="gray">
          <a:xfrm>
            <a:off x="595183" y="2286000"/>
            <a:ext cx="10972800" cy="110799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6600">
                <a:solidFill>
                  <a:srgbClr val="2D8700"/>
                </a:solidFill>
                <a:latin typeface="Century Gothic" panose="020B0502020202020204" pitchFamily="34" charset="0"/>
              </a:rPr>
              <a:t>OSERS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652472D-2C37-4839-80EA-30713C149CA2}"/>
              </a:ext>
            </a:extLst>
          </p:cNvPr>
          <p:cNvSpPr txBox="1"/>
          <p:nvPr/>
        </p:nvSpPr>
        <p:spPr bwMode="gray">
          <a:xfrm>
            <a:off x="595183" y="3429000"/>
            <a:ext cx="10972800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US" sz="2400" cap="small" baseline="0">
                <a:solidFill>
                  <a:srgbClr val="2C506A"/>
                </a:solidFill>
                <a:latin typeface="Century Gothic" panose="020B0502020202020204" pitchFamily="34" charset="0"/>
              </a:rPr>
              <a:t>Office of Special Education and Rehabilitative Services</a:t>
            </a:r>
          </a:p>
          <a:p>
            <a:pPr algn="ctr">
              <a:spcBef>
                <a:spcPts val="600"/>
              </a:spcBef>
            </a:pPr>
            <a:r>
              <a:rPr lang="en-US" sz="1800" cap="small" baseline="0">
                <a:solidFill>
                  <a:srgbClr val="2C506A"/>
                </a:solidFill>
                <a:latin typeface="Century Gothic" panose="020B0502020202020204" pitchFamily="34" charset="0"/>
              </a:rPr>
              <a:t>U.S. Department of Education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FAF3ECE-757F-4085-8287-B71ED45215EB}"/>
              </a:ext>
            </a:extLst>
          </p:cNvPr>
          <p:cNvSpPr txBox="1"/>
          <p:nvPr/>
        </p:nvSpPr>
        <p:spPr bwMode="gray">
          <a:xfrm>
            <a:off x="650789" y="4838708"/>
            <a:ext cx="10931610" cy="118494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1200"/>
              </a:spcBef>
              <a:buNone/>
              <a:tabLst>
                <a:tab pos="4799013" algn="r"/>
                <a:tab pos="5033963" algn="l"/>
              </a:tabLst>
            </a:pPr>
            <a:r>
              <a:rPr lang="en-US" sz="1400" b="1">
                <a:solidFill>
                  <a:srgbClr val="345065"/>
                </a:solidFill>
                <a:latin typeface="Century Gothic" panose="020B0502020202020204" pitchFamily="34" charset="0"/>
              </a:rPr>
              <a:t>	</a:t>
            </a:r>
            <a:r>
              <a:rPr lang="en-US" sz="1400" b="1">
                <a:solidFill>
                  <a:srgbClr val="215070"/>
                </a:solidFill>
                <a:latin typeface="Century Gothic" panose="020B0502020202020204" pitchFamily="34" charset="0"/>
              </a:rPr>
              <a:t>Home:</a:t>
            </a:r>
            <a:r>
              <a:rPr lang="en-US" sz="1400">
                <a:solidFill>
                  <a:srgbClr val="215070"/>
                </a:solidFill>
                <a:latin typeface="Century Gothic" panose="020B0502020202020204" pitchFamily="34" charset="0"/>
              </a:rPr>
              <a:t>	www.ed.gov/osers</a:t>
            </a:r>
          </a:p>
          <a:p>
            <a:pPr marL="0" indent="0" algn="l">
              <a:lnSpc>
                <a:spcPct val="100000"/>
              </a:lnSpc>
              <a:spcBef>
                <a:spcPts val="600"/>
              </a:spcBef>
              <a:buNone/>
              <a:tabLst>
                <a:tab pos="4799013" algn="r"/>
                <a:tab pos="5033963" algn="l"/>
              </a:tabLst>
            </a:pPr>
            <a:r>
              <a:rPr lang="en-US" sz="1400">
                <a:solidFill>
                  <a:srgbClr val="215070"/>
                </a:solidFill>
                <a:latin typeface="Century Gothic" panose="020B0502020202020204" pitchFamily="34" charset="0"/>
              </a:rPr>
              <a:t>	</a:t>
            </a:r>
            <a:r>
              <a:rPr lang="en-US" sz="1400" b="1">
                <a:solidFill>
                  <a:srgbClr val="215070"/>
                </a:solidFill>
                <a:latin typeface="Century Gothic" panose="020B0502020202020204" pitchFamily="34" charset="0"/>
              </a:rPr>
              <a:t>Blog:</a:t>
            </a:r>
            <a:r>
              <a:rPr lang="en-US" sz="1400">
                <a:solidFill>
                  <a:srgbClr val="215070"/>
                </a:solidFill>
                <a:latin typeface="Century Gothic" panose="020B0502020202020204" pitchFamily="34" charset="0"/>
              </a:rPr>
              <a:t>	https://sites.ed.gov/osers</a:t>
            </a:r>
          </a:p>
          <a:p>
            <a:pPr marL="0" indent="0" algn="l">
              <a:lnSpc>
                <a:spcPct val="100000"/>
              </a:lnSpc>
              <a:spcBef>
                <a:spcPts val="600"/>
              </a:spcBef>
              <a:buNone/>
              <a:tabLst>
                <a:tab pos="4799013" algn="r"/>
                <a:tab pos="5033963" algn="l"/>
              </a:tabLst>
            </a:pPr>
            <a:r>
              <a:rPr lang="en-US" sz="1400">
                <a:solidFill>
                  <a:srgbClr val="215070"/>
                </a:solidFill>
                <a:latin typeface="Century Gothic" panose="020B0502020202020204" pitchFamily="34" charset="0"/>
              </a:rPr>
              <a:t>	</a:t>
            </a:r>
            <a:r>
              <a:rPr lang="en-US" sz="1400" b="1">
                <a:solidFill>
                  <a:srgbClr val="215070"/>
                </a:solidFill>
                <a:latin typeface="Century Gothic" panose="020B0502020202020204" pitchFamily="34" charset="0"/>
              </a:rPr>
              <a:t>Twitter:</a:t>
            </a:r>
            <a:r>
              <a:rPr lang="en-US" sz="1400">
                <a:solidFill>
                  <a:srgbClr val="215070"/>
                </a:solidFill>
                <a:latin typeface="Century Gothic" panose="020B0502020202020204" pitchFamily="34" charset="0"/>
              </a:rPr>
              <a:t>	https://twitter.com/ED_Sped_Rehab</a:t>
            </a:r>
          </a:p>
          <a:p>
            <a:pPr marL="0" indent="0">
              <a:spcBef>
                <a:spcPts val="600"/>
              </a:spcBef>
              <a:buNone/>
              <a:tabLst>
                <a:tab pos="4799013" algn="r"/>
                <a:tab pos="5033963" algn="l"/>
              </a:tabLst>
            </a:pPr>
            <a:r>
              <a:rPr lang="en-US" sz="1400">
                <a:solidFill>
                  <a:srgbClr val="215070"/>
                </a:solidFill>
                <a:latin typeface="Century Gothic" panose="020B0502020202020204" pitchFamily="34" charset="0"/>
              </a:rPr>
              <a:t>	</a:t>
            </a:r>
            <a:r>
              <a:rPr lang="en-US" sz="1400" b="1">
                <a:solidFill>
                  <a:srgbClr val="215070"/>
                </a:solidFill>
                <a:latin typeface="Century Gothic" panose="020B0502020202020204" pitchFamily="34" charset="0"/>
              </a:rPr>
              <a:t>YouTube</a:t>
            </a:r>
            <a:r>
              <a:rPr lang="en-US" sz="1400">
                <a:solidFill>
                  <a:srgbClr val="215070"/>
                </a:solidFill>
                <a:latin typeface="Century Gothic" panose="020B0502020202020204" pitchFamily="34" charset="0"/>
              </a:rPr>
              <a:t>:	www.youtube.com/c/OSERS</a:t>
            </a:r>
            <a:endParaRPr lang="en-US" sz="140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5616446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SERS End Slide, Edi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C0FE7388-91A7-4A33-96B0-6E59040A5A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</a:blip>
          <a:stretch>
            <a:fillRect/>
          </a:stretch>
        </p:blipFill>
        <p:spPr>
          <a:xfrm>
            <a:off x="3806621" y="1143000"/>
            <a:ext cx="4578759" cy="457200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77937B8D-392C-6821-787A-8937AE47AA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2514600"/>
            <a:ext cx="10972800" cy="914400"/>
          </a:xfrm>
        </p:spPr>
        <p:txBody>
          <a:bodyPr/>
          <a:lstStyle>
            <a:lvl1pPr algn="ctr">
              <a:defRPr sz="4800">
                <a:solidFill>
                  <a:srgbClr val="2D8700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Slide Number Placeholder 5" descr="Slide number">
            <a:extLst>
              <a:ext uri="{FF2B5EF4-FFF2-40B4-BE49-F238E27FC236}">
                <a16:creationId xmlns:a16="http://schemas.microsoft.com/office/drawing/2014/main" id="{387F6CA9-995E-481A-8042-32332D3513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-3359" y="6172200"/>
            <a:ext cx="654148" cy="685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652472D-2C37-4839-80EA-30713C149CA2}"/>
              </a:ext>
            </a:extLst>
          </p:cNvPr>
          <p:cNvSpPr txBox="1"/>
          <p:nvPr/>
        </p:nvSpPr>
        <p:spPr>
          <a:xfrm>
            <a:off x="609599" y="3429000"/>
            <a:ext cx="10972800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US" sz="2400" cap="small" baseline="0">
                <a:solidFill>
                  <a:srgbClr val="2C506A"/>
                </a:solidFill>
                <a:latin typeface="Century Gothic" panose="020B0502020202020204" pitchFamily="34" charset="0"/>
              </a:rPr>
              <a:t>Office of Special Education and Rehabilitative Services</a:t>
            </a:r>
          </a:p>
          <a:p>
            <a:pPr algn="ctr">
              <a:spcBef>
                <a:spcPts val="600"/>
              </a:spcBef>
            </a:pPr>
            <a:r>
              <a:rPr lang="en-US" sz="1800" cap="small" baseline="0">
                <a:solidFill>
                  <a:srgbClr val="2C506A"/>
                </a:solidFill>
                <a:latin typeface="Century Gothic" panose="020B0502020202020204" pitchFamily="34" charset="0"/>
              </a:rPr>
              <a:t>U.S. Department of Education</a:t>
            </a:r>
          </a:p>
        </p:txBody>
      </p:sp>
    </p:spTree>
    <p:extLst>
      <p:ext uri="{BB962C8B-B14F-4D97-AF65-F5344CB8AC3E}">
        <p14:creationId xmlns:p14="http://schemas.microsoft.com/office/powerpoint/2010/main" val="3710361447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0653D8-12C4-648E-90D5-9FCE552242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3E793E-3BB2-B071-60FA-D3EC2E4239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673441-C8AC-F9E1-2FC1-3290E57C57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68FC5-D726-4438-B40C-5D9353E17CA4}" type="datetimeFigureOut">
              <a:rPr lang="en-US" smtClean="0"/>
              <a:t>4/18/2024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36B75D-3EE0-EAF4-8AA9-E60467142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2C5E4F-7D8F-577C-6F4A-C1509B76B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8DF29-655A-4963-A315-33D046BB9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549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SEP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C0258EF-E31C-4D9E-BA23-39E04DAF8B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</a:blip>
          <a:stretch>
            <a:fillRect/>
          </a:stretch>
        </p:blipFill>
        <p:spPr>
          <a:xfrm>
            <a:off x="3806621" y="1143000"/>
            <a:ext cx="4578759" cy="4572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264EB9D-E3AB-4ABF-B51E-6072C84A886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 bwMode="gray"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4800" cap="small" baseline="0">
                <a:solidFill>
                  <a:srgbClr val="345065"/>
                </a:solidFill>
              </a:defRPr>
            </a:lvl1pPr>
          </a:lstStyle>
          <a:p>
            <a:r>
              <a:rPr lang="en-US"/>
              <a:t>Click to edit Title Slide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24C1248-5182-42B7-95A4-7C18EC4DEDB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1524000" y="3657600"/>
            <a:ext cx="9144000" cy="1600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800" cap="small" baseline="0">
                <a:solidFill>
                  <a:srgbClr val="2CA34E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Title Slide subtitle</a:t>
            </a:r>
          </a:p>
        </p:txBody>
      </p:sp>
    </p:spTree>
    <p:extLst>
      <p:ext uri="{BB962C8B-B14F-4D97-AF65-F5344CB8AC3E}">
        <p14:creationId xmlns:p14="http://schemas.microsoft.com/office/powerpoint/2010/main" val="38942713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SEP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B9C2A3DB-D378-42A9-BD1C-EC5DF4AA451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8175" y="0"/>
            <a:ext cx="10944225" cy="672111"/>
          </a:xfrm>
          <a:prstGeom prst="rect">
            <a:avLst/>
          </a:prstGeom>
          <a:effectLst/>
        </p:spPr>
        <p:txBody>
          <a:bodyPr vert="horz" lIns="0" tIns="0" rIns="0" bIns="0" rtlCol="0" anchor="b">
            <a:noAutofit/>
          </a:bodyPr>
          <a:lstStyle>
            <a:lvl1pPr>
              <a:defRPr/>
            </a:lvl1pPr>
          </a:lstStyle>
          <a:p>
            <a:r>
              <a:rPr lang="en-US"/>
              <a:t>Click to edit title: Title and Content</a:t>
            </a:r>
          </a:p>
        </p:txBody>
      </p:sp>
      <p:sp>
        <p:nvSpPr>
          <p:cNvPr id="8" name="Slide Number Placeholder 5" descr="Slide number">
            <a:extLst>
              <a:ext uri="{FF2B5EF4-FFF2-40B4-BE49-F238E27FC236}">
                <a16:creationId xmlns:a16="http://schemas.microsoft.com/office/drawing/2014/main" id="{F428696E-6B16-4B0F-A35F-0B1BA82091AF}"/>
              </a:ext>
            </a:extLst>
          </p:cNvPr>
          <p:cNvSpPr txBox="1">
            <a:spLocks/>
          </p:cNvSpPr>
          <p:nvPr/>
        </p:nvSpPr>
        <p:spPr bwMode="white">
          <a:xfrm>
            <a:off x="-3359" y="6172200"/>
            <a:ext cx="654148" cy="685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400" b="1" i="0" kern="1200">
                <a:solidFill>
                  <a:schemeClr val="bg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13F86F-197B-46F2-B71E-6E5A8451397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09600" y="1143001"/>
            <a:ext cx="10972800" cy="4648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First Level</a:t>
            </a:r>
          </a:p>
          <a:p>
            <a:pPr lvl="1"/>
            <a:r>
              <a:rPr lang="en-US"/>
              <a:t>Click to edit Second level</a:t>
            </a:r>
          </a:p>
          <a:p>
            <a:pPr lvl="2"/>
            <a:r>
              <a:rPr lang="en-US"/>
              <a:t>Click to edit Third level</a:t>
            </a:r>
          </a:p>
          <a:p>
            <a:pPr lvl="3"/>
            <a:r>
              <a:rPr lang="en-US"/>
              <a:t>Click to edit Fourth level</a:t>
            </a:r>
          </a:p>
          <a:p>
            <a:pPr lvl="4"/>
            <a:r>
              <a:rPr lang="en-US"/>
              <a:t>Click to edit Fifth level</a:t>
            </a:r>
          </a:p>
        </p:txBody>
      </p:sp>
    </p:spTree>
    <p:extLst>
      <p:ext uri="{BB962C8B-B14F-4D97-AF65-F5344CB8AC3E}">
        <p14:creationId xmlns:p14="http://schemas.microsoft.com/office/powerpoint/2010/main" val="1210775614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EP 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26D53A-FEC1-4E25-A2A6-4D10945FC26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831850" y="1709739"/>
            <a:ext cx="10515600" cy="1719262"/>
          </a:xfrm>
          <a:prstGeom prst="rect">
            <a:avLst/>
          </a:prstGeom>
        </p:spPr>
        <p:txBody>
          <a:bodyPr anchor="b"/>
          <a:lstStyle>
            <a:lvl1pPr>
              <a:defRPr sz="4400">
                <a:solidFill>
                  <a:srgbClr val="345065"/>
                </a:solidFill>
              </a:defRPr>
            </a:lvl1pPr>
          </a:lstStyle>
          <a:p>
            <a:r>
              <a:rPr lang="en-US"/>
              <a:t>Click to edit Sub-Section title</a:t>
            </a:r>
          </a:p>
        </p:txBody>
      </p:sp>
      <p:sp>
        <p:nvSpPr>
          <p:cNvPr id="8" name="Slide Number Placeholder 5" descr="Slide number">
            <a:extLst>
              <a:ext uri="{FF2B5EF4-FFF2-40B4-BE49-F238E27FC236}">
                <a16:creationId xmlns:a16="http://schemas.microsoft.com/office/drawing/2014/main" id="{7806AD7D-BFE9-414B-A614-F152C75AEBF6}"/>
              </a:ext>
            </a:extLst>
          </p:cNvPr>
          <p:cNvSpPr txBox="1">
            <a:spLocks/>
          </p:cNvSpPr>
          <p:nvPr/>
        </p:nvSpPr>
        <p:spPr bwMode="white">
          <a:xfrm>
            <a:off x="-3359" y="6172200"/>
            <a:ext cx="654148" cy="685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400" b="1" i="0" kern="1200">
                <a:solidFill>
                  <a:schemeClr val="bg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2D17F-89F4-403A-9B65-20F1F0EA63A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3657599"/>
            <a:ext cx="10515600" cy="2432051"/>
          </a:xfrm>
          <a:prstGeom prst="rect">
            <a:avLst/>
          </a:prstGeom>
        </p:spPr>
        <p:txBody>
          <a:bodyPr lIns="0" tIns="45720" rIns="0"/>
          <a:lstStyle>
            <a:lvl1pPr marL="0" indent="0">
              <a:buNone/>
              <a:defRPr sz="2400">
                <a:solidFill>
                  <a:srgbClr val="2CA34E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Sub-Section subtitle</a:t>
            </a:r>
          </a:p>
        </p:txBody>
      </p:sp>
    </p:spTree>
    <p:extLst>
      <p:ext uri="{BB962C8B-B14F-4D97-AF65-F5344CB8AC3E}">
        <p14:creationId xmlns:p14="http://schemas.microsoft.com/office/powerpoint/2010/main" val="2165053733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SEP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24A52A0B-E7A9-42D3-8330-4705100E16F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8175" y="0"/>
            <a:ext cx="10944225" cy="672111"/>
          </a:xfrm>
          <a:prstGeom prst="rect">
            <a:avLst/>
          </a:prstGeom>
          <a:effectLst/>
        </p:spPr>
        <p:txBody>
          <a:bodyPr vert="horz" lIns="0" tIns="0" rIns="0" bIns="0" rtlCol="0" anchor="b">
            <a:noAutofit/>
          </a:bodyPr>
          <a:lstStyle>
            <a:lvl1pPr>
              <a:defRPr/>
            </a:lvl1pPr>
          </a:lstStyle>
          <a:p>
            <a:r>
              <a:rPr lang="en-US"/>
              <a:t>Click to edit title: Two Content</a:t>
            </a:r>
          </a:p>
        </p:txBody>
      </p:sp>
      <p:sp>
        <p:nvSpPr>
          <p:cNvPr id="9" name="Slide Number Placeholder 5" descr="Slide number">
            <a:extLst>
              <a:ext uri="{FF2B5EF4-FFF2-40B4-BE49-F238E27FC236}">
                <a16:creationId xmlns:a16="http://schemas.microsoft.com/office/drawing/2014/main" id="{2ED77C1F-80C1-4923-B2AF-605F242C8A14}"/>
              </a:ext>
            </a:extLst>
          </p:cNvPr>
          <p:cNvSpPr txBox="1">
            <a:spLocks/>
          </p:cNvSpPr>
          <p:nvPr/>
        </p:nvSpPr>
        <p:spPr bwMode="white">
          <a:xfrm>
            <a:off x="-3359" y="6172200"/>
            <a:ext cx="654148" cy="685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400" b="1" i="0" kern="1200">
                <a:solidFill>
                  <a:schemeClr val="bg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F60ADA-4614-45E3-A5BF-95629D7B64E6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638175" y="1143001"/>
            <a:ext cx="5381625" cy="4572000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/>
              <a:t>Click to edit Content 1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6CCE599-7CBD-44DC-8DFC-6C6FAC6A3DD0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143001"/>
            <a:ext cx="5410200" cy="4572000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/>
              <a:t>Click to edit Content 2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64122245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SE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EC7F6BC6-0A85-4C6D-B20F-0B41C7D177A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8175" y="0"/>
            <a:ext cx="10944225" cy="672111"/>
          </a:xfrm>
          <a:prstGeom prst="rect">
            <a:avLst/>
          </a:prstGeom>
          <a:effectLst/>
        </p:spPr>
        <p:txBody>
          <a:bodyPr vert="horz" lIns="0" tIns="0" rIns="0" bIns="0" rtlCol="0" anchor="b">
            <a:noAutofit/>
          </a:bodyPr>
          <a:lstStyle>
            <a:lvl1pPr>
              <a:defRPr/>
            </a:lvl1pPr>
          </a:lstStyle>
          <a:p>
            <a:r>
              <a:rPr lang="en-US"/>
              <a:t>Click to edit title: Comparison</a:t>
            </a:r>
          </a:p>
        </p:txBody>
      </p:sp>
      <p:sp>
        <p:nvSpPr>
          <p:cNvPr id="11" name="Slide Number Placeholder 5" descr="Slide number">
            <a:extLst>
              <a:ext uri="{FF2B5EF4-FFF2-40B4-BE49-F238E27FC236}">
                <a16:creationId xmlns:a16="http://schemas.microsoft.com/office/drawing/2014/main" id="{9598033F-3D57-4969-A39A-2525ADCE1D04}"/>
              </a:ext>
            </a:extLst>
          </p:cNvPr>
          <p:cNvSpPr txBox="1">
            <a:spLocks/>
          </p:cNvSpPr>
          <p:nvPr/>
        </p:nvSpPr>
        <p:spPr bwMode="white">
          <a:xfrm>
            <a:off x="-3359" y="6172200"/>
            <a:ext cx="654148" cy="685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400" b="1" i="0" kern="1200">
                <a:solidFill>
                  <a:schemeClr val="bg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7943C8-2E58-46B7-BB78-69936D29A65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38176" y="1167905"/>
            <a:ext cx="5357812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Comparison 1 head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DA34BC-A09D-42A2-BEE6-A2169B3B5448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38176" y="1991817"/>
            <a:ext cx="5357812" cy="36845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Comparison 1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C18036-3872-4576-9EA7-9CC17CDC1A02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0612" y="1167905"/>
            <a:ext cx="5411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Comparison 2 head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37A7CF3-F993-4581-A10C-4E3B2216D440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0612" y="1991817"/>
            <a:ext cx="5411788" cy="36845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Comparison 2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63369706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SEP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38FDDEB1-0D88-4419-8F6A-851C52DF9E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8175" y="0"/>
            <a:ext cx="10944225" cy="672111"/>
          </a:xfrm>
          <a:prstGeom prst="rect">
            <a:avLst/>
          </a:prstGeom>
          <a:effectLst/>
        </p:spPr>
        <p:txBody>
          <a:bodyPr vert="horz" lIns="0" tIns="0" rIns="0" bIns="0" rtlCol="0" anchor="b">
            <a:noAutofit/>
          </a:bodyPr>
          <a:lstStyle>
            <a:lvl1pPr>
              <a:defRPr/>
            </a:lvl1pPr>
          </a:lstStyle>
          <a:p>
            <a:r>
              <a:rPr lang="en-US"/>
              <a:t>Click to edit title: Blank Slide</a:t>
            </a:r>
          </a:p>
        </p:txBody>
      </p:sp>
      <p:sp>
        <p:nvSpPr>
          <p:cNvPr id="7" name="Slide Number Placeholder 5" descr="Slide number">
            <a:extLst>
              <a:ext uri="{FF2B5EF4-FFF2-40B4-BE49-F238E27FC236}">
                <a16:creationId xmlns:a16="http://schemas.microsoft.com/office/drawing/2014/main" id="{4D9458F7-9707-486D-A49C-16642C40ED39}"/>
              </a:ext>
            </a:extLst>
          </p:cNvPr>
          <p:cNvSpPr txBox="1">
            <a:spLocks/>
          </p:cNvSpPr>
          <p:nvPr/>
        </p:nvSpPr>
        <p:spPr bwMode="white">
          <a:xfrm>
            <a:off x="-3359" y="6172200"/>
            <a:ext cx="654148" cy="685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400" b="1" i="0" kern="1200">
                <a:solidFill>
                  <a:schemeClr val="bg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854900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SERS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5B4532-94C3-4520-B1D8-C971DDA870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Slide Number Placeholder 5" descr="Slide number">
            <a:extLst>
              <a:ext uri="{FF2B5EF4-FFF2-40B4-BE49-F238E27FC236}">
                <a16:creationId xmlns:a16="http://schemas.microsoft.com/office/drawing/2014/main" id="{F428696E-6B16-4B0F-A35F-0B1BA82091AF}"/>
              </a:ext>
            </a:extLst>
          </p:cNvPr>
          <p:cNvSpPr txBox="1">
            <a:spLocks/>
          </p:cNvSpPr>
          <p:nvPr/>
        </p:nvSpPr>
        <p:spPr bwMode="white">
          <a:xfrm>
            <a:off x="-3359" y="6172200"/>
            <a:ext cx="654148" cy="685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400" b="1" i="0" kern="1200">
                <a:solidFill>
                  <a:schemeClr val="bg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13F86F-197B-46F2-B71E-6E5A8451397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09600" y="1143001"/>
            <a:ext cx="10972800" cy="4648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First Level</a:t>
            </a:r>
          </a:p>
          <a:p>
            <a:pPr lvl="1"/>
            <a:r>
              <a:rPr lang="en-US"/>
              <a:t>Click to edit Second level</a:t>
            </a:r>
          </a:p>
          <a:p>
            <a:pPr lvl="2"/>
            <a:r>
              <a:rPr lang="en-US"/>
              <a:t>Click to edit Third level</a:t>
            </a:r>
          </a:p>
          <a:p>
            <a:pPr lvl="3"/>
            <a:r>
              <a:rPr lang="en-US"/>
              <a:t>Click to edit Fourth level</a:t>
            </a:r>
          </a:p>
          <a:p>
            <a:pPr lvl="4"/>
            <a:r>
              <a:rPr lang="en-US"/>
              <a:t>Click to edit Fifth level</a:t>
            </a:r>
          </a:p>
        </p:txBody>
      </p:sp>
    </p:spTree>
    <p:extLst>
      <p:ext uri="{BB962C8B-B14F-4D97-AF65-F5344CB8AC3E}">
        <p14:creationId xmlns:p14="http://schemas.microsoft.com/office/powerpoint/2010/main" val="2568142111"/>
      </p:ext>
    </p:extLst>
  </p:cSld>
  <p:clrMapOvr>
    <a:masterClrMapping/>
  </p:clrMapOvr>
  <p:transition>
    <p:fade/>
  </p:transition>
  <p:hf hdr="0" ftr="0" dt="0"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OSEP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 descr="Slide number">
            <a:extLst>
              <a:ext uri="{FF2B5EF4-FFF2-40B4-BE49-F238E27FC236}">
                <a16:creationId xmlns:a16="http://schemas.microsoft.com/office/drawing/2014/main" id="{4AF364BE-B342-4A94-9B81-AE140878C62F}"/>
              </a:ext>
            </a:extLst>
          </p:cNvPr>
          <p:cNvSpPr txBox="1">
            <a:spLocks/>
          </p:cNvSpPr>
          <p:nvPr/>
        </p:nvSpPr>
        <p:spPr bwMode="white">
          <a:xfrm>
            <a:off x="-3359" y="6172200"/>
            <a:ext cx="654148" cy="685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400" b="1" i="0" kern="1200">
                <a:solidFill>
                  <a:schemeClr val="bg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150738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SEP 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B4BA1B-640C-49F2-028C-59FF1825A5C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pPr lvl="0"/>
            <a:r>
              <a:rPr lang="en-US"/>
              <a:t>Click to edit Title: Caption and Content</a:t>
            </a:r>
          </a:p>
        </p:txBody>
      </p:sp>
      <p:sp>
        <p:nvSpPr>
          <p:cNvPr id="10" name="Slide Number Placeholder 5" descr="Slide number">
            <a:extLst>
              <a:ext uri="{FF2B5EF4-FFF2-40B4-BE49-F238E27FC236}">
                <a16:creationId xmlns:a16="http://schemas.microsoft.com/office/drawing/2014/main" id="{2AD3A5EF-E03C-426C-8D47-77888598FC73}"/>
              </a:ext>
            </a:extLst>
          </p:cNvPr>
          <p:cNvSpPr txBox="1">
            <a:spLocks/>
          </p:cNvSpPr>
          <p:nvPr/>
        </p:nvSpPr>
        <p:spPr bwMode="white">
          <a:xfrm>
            <a:off x="-3359" y="6172200"/>
            <a:ext cx="654148" cy="685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400" b="1" i="0" kern="1200">
                <a:solidFill>
                  <a:schemeClr val="bg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EA7CFC-5AFD-449A-AA6A-E3A1B413E74D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38176" y="1143000"/>
            <a:ext cx="2714624" cy="47259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375A7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Caption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AA3630-DA43-46D5-941C-DEA5A942F88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810000" y="1143000"/>
            <a:ext cx="7545388" cy="4718050"/>
          </a:xfrm>
          <a:prstGeom prst="rect">
            <a:avLst/>
          </a:prstGeom>
        </p:spPr>
        <p:txBody>
          <a:bodyPr/>
          <a:lstStyle>
            <a:lvl1pPr marL="457200" indent="-457200">
              <a:buClr>
                <a:srgbClr val="2CA34E"/>
              </a:buClr>
              <a:defRPr sz="3200"/>
            </a:lvl1pPr>
            <a:lvl2pPr marL="685800" indent="-228600">
              <a:buClr>
                <a:srgbClr val="2CA34E"/>
              </a:buClr>
              <a:defRPr sz="2800"/>
            </a:lvl2pPr>
            <a:lvl3pPr>
              <a:buClr>
                <a:srgbClr val="2CA34E"/>
              </a:buClr>
              <a:defRPr sz="2400"/>
            </a:lvl3pPr>
            <a:lvl4pPr>
              <a:buClr>
                <a:srgbClr val="2CA34E"/>
              </a:buClr>
              <a:defRPr sz="2000"/>
            </a:lvl4pPr>
            <a:lvl5pPr>
              <a:buClr>
                <a:srgbClr val="2CA34E"/>
              </a:buCl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Content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45777885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SEP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6B089B-8474-4A9D-81FB-4014BB9F3C0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839788" y="987424"/>
            <a:ext cx="3932237" cy="1069975"/>
          </a:xfrm>
          <a:prstGeom prst="rect">
            <a:avLst/>
          </a:prstGeom>
        </p:spPr>
        <p:txBody>
          <a:bodyPr anchor="b"/>
          <a:lstStyle>
            <a:lvl1pPr>
              <a:defRPr sz="3200">
                <a:solidFill>
                  <a:srgbClr val="2C506A"/>
                </a:solidFill>
              </a:defRPr>
            </a:lvl1pPr>
          </a:lstStyle>
          <a:p>
            <a:r>
              <a:rPr lang="en-US"/>
              <a:t>Click edit Master title style</a:t>
            </a:r>
          </a:p>
        </p:txBody>
      </p:sp>
      <p:sp>
        <p:nvSpPr>
          <p:cNvPr id="9" name="Slide Number Placeholder 5" descr="Slide number">
            <a:extLst>
              <a:ext uri="{FF2B5EF4-FFF2-40B4-BE49-F238E27FC236}">
                <a16:creationId xmlns:a16="http://schemas.microsoft.com/office/drawing/2014/main" id="{286CC856-5F3B-4541-B8B4-E7AF35261008}"/>
              </a:ext>
            </a:extLst>
          </p:cNvPr>
          <p:cNvSpPr txBox="1">
            <a:spLocks/>
          </p:cNvSpPr>
          <p:nvPr/>
        </p:nvSpPr>
        <p:spPr bwMode="white">
          <a:xfrm>
            <a:off x="-3359" y="6172200"/>
            <a:ext cx="654148" cy="685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400" b="1" i="0" kern="1200">
                <a:solidFill>
                  <a:schemeClr val="bg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3BA6967-2DC3-4055-96A7-39B922A326B5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 bwMode="gray">
          <a:xfrm>
            <a:off x="839788" y="2286000"/>
            <a:ext cx="3932237" cy="35829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2D8700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Caption text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779BEC0-E3C9-428E-A09E-7E38D7E17B37}"/>
              </a:ext>
            </a:extLst>
          </p:cNvPr>
          <p:cNvSpPr>
            <a:spLocks noGrp="1"/>
          </p:cNvSpPr>
          <p:nvPr>
            <p:ph type="pic" idx="1"/>
          </p:nvPr>
        </p:nvSpPr>
        <p:spPr bwMode="gray"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410798700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SEP 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C0FE7388-91A7-4A33-96B0-6E59040A5A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</a:blip>
          <a:stretch>
            <a:fillRect/>
          </a:stretch>
        </p:blipFill>
        <p:spPr>
          <a:xfrm>
            <a:off x="3806621" y="1143000"/>
            <a:ext cx="4578759" cy="4572000"/>
          </a:xfrm>
          <a:prstGeom prst="rect">
            <a:avLst/>
          </a:prstGeom>
        </p:spPr>
      </p:pic>
      <p:sp>
        <p:nvSpPr>
          <p:cNvPr id="11" name="Slide Number Placeholder 5" descr="Slide number">
            <a:extLst>
              <a:ext uri="{FF2B5EF4-FFF2-40B4-BE49-F238E27FC236}">
                <a16:creationId xmlns:a16="http://schemas.microsoft.com/office/drawing/2014/main" id="{387F6CA9-995E-481A-8042-32332D3513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-3359" y="6172200"/>
            <a:ext cx="654148" cy="685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F6E18A5-FF83-466F-AAEB-502A8675691F}"/>
              </a:ext>
            </a:extLst>
          </p:cNvPr>
          <p:cNvSpPr txBox="1"/>
          <p:nvPr/>
        </p:nvSpPr>
        <p:spPr bwMode="gray">
          <a:xfrm>
            <a:off x="580767" y="2286000"/>
            <a:ext cx="10972800" cy="110799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6600">
                <a:solidFill>
                  <a:srgbClr val="2D8700"/>
                </a:solidFill>
                <a:latin typeface="Century Gothic" panose="020B0502020202020204" pitchFamily="34" charset="0"/>
              </a:rPr>
              <a:t>OSEP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652472D-2C37-4839-80EA-30713C149CA2}"/>
              </a:ext>
            </a:extLst>
          </p:cNvPr>
          <p:cNvSpPr txBox="1"/>
          <p:nvPr/>
        </p:nvSpPr>
        <p:spPr bwMode="gray">
          <a:xfrm>
            <a:off x="580767" y="3429000"/>
            <a:ext cx="109728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cap="small" baseline="0">
                <a:solidFill>
                  <a:srgbClr val="2C506A"/>
                </a:solidFill>
                <a:latin typeface="Century Gothic" panose="020B0502020202020204" pitchFamily="34" charset="0"/>
              </a:rPr>
              <a:t>Office of Special Education Programs</a:t>
            </a:r>
          </a:p>
          <a:p>
            <a:pPr algn="ctr">
              <a:spcBef>
                <a:spcPts val="600"/>
              </a:spcBef>
            </a:pPr>
            <a:r>
              <a:rPr lang="en-US" sz="1800" cap="small" baseline="0">
                <a:solidFill>
                  <a:srgbClr val="2C506A"/>
                </a:solidFill>
                <a:latin typeface="Century Gothic" panose="020B0502020202020204" pitchFamily="34" charset="0"/>
              </a:rPr>
              <a:t>Office of Special Education and Rehabilitative Services</a:t>
            </a:r>
          </a:p>
          <a:p>
            <a:pPr algn="ctr">
              <a:spcBef>
                <a:spcPts val="600"/>
              </a:spcBef>
            </a:pPr>
            <a:r>
              <a:rPr lang="en-US" sz="1800" cap="small" baseline="0">
                <a:solidFill>
                  <a:srgbClr val="2C506A"/>
                </a:solidFill>
                <a:latin typeface="Century Gothic" panose="020B0502020202020204" pitchFamily="34" charset="0"/>
              </a:rPr>
              <a:t>U.S. Department of Education</a:t>
            </a:r>
          </a:p>
        </p:txBody>
      </p:sp>
    </p:spTree>
    <p:extLst>
      <p:ext uri="{BB962C8B-B14F-4D97-AF65-F5344CB8AC3E}">
        <p14:creationId xmlns:p14="http://schemas.microsoft.com/office/powerpoint/2010/main" val="3528276932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SEP End Slide,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C0FE7388-91A7-4A33-96B0-6E59040A5A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</a:blip>
          <a:stretch>
            <a:fillRect/>
          </a:stretch>
        </p:blipFill>
        <p:spPr>
          <a:xfrm>
            <a:off x="3806621" y="1143000"/>
            <a:ext cx="4578759" cy="4572000"/>
          </a:xfrm>
          <a:prstGeom prst="rect">
            <a:avLst/>
          </a:prstGeom>
        </p:spPr>
      </p:pic>
      <p:sp>
        <p:nvSpPr>
          <p:cNvPr id="11" name="Slide Number Placeholder 5" descr="Slide number">
            <a:extLst>
              <a:ext uri="{FF2B5EF4-FFF2-40B4-BE49-F238E27FC236}">
                <a16:creationId xmlns:a16="http://schemas.microsoft.com/office/drawing/2014/main" id="{387F6CA9-995E-481A-8042-32332D3513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-3359" y="6172200"/>
            <a:ext cx="654148" cy="685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F6E18A5-FF83-466F-AAEB-502A8675691F}"/>
              </a:ext>
            </a:extLst>
          </p:cNvPr>
          <p:cNvSpPr txBox="1"/>
          <p:nvPr/>
        </p:nvSpPr>
        <p:spPr bwMode="gray">
          <a:xfrm>
            <a:off x="595183" y="2286000"/>
            <a:ext cx="10972800" cy="110799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6600">
                <a:solidFill>
                  <a:srgbClr val="2D8700"/>
                </a:solidFill>
                <a:latin typeface="Century Gothic" panose="020B0502020202020204" pitchFamily="34" charset="0"/>
              </a:rPr>
              <a:t>OSEP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34AA617-C9A8-41E8-8354-6B52BEE9BBD7}"/>
              </a:ext>
            </a:extLst>
          </p:cNvPr>
          <p:cNvSpPr txBox="1"/>
          <p:nvPr/>
        </p:nvSpPr>
        <p:spPr bwMode="gray">
          <a:xfrm>
            <a:off x="595183" y="3429000"/>
            <a:ext cx="109728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cap="small" baseline="0">
                <a:solidFill>
                  <a:srgbClr val="2C506A"/>
                </a:solidFill>
                <a:latin typeface="Century Gothic" panose="020B0502020202020204" pitchFamily="34" charset="0"/>
              </a:rPr>
              <a:t>Office of Special Education Programs</a:t>
            </a:r>
          </a:p>
          <a:p>
            <a:pPr algn="ctr">
              <a:spcBef>
                <a:spcPts val="600"/>
              </a:spcBef>
            </a:pPr>
            <a:r>
              <a:rPr lang="en-US" sz="1800" cap="small" baseline="0">
                <a:solidFill>
                  <a:srgbClr val="2C506A"/>
                </a:solidFill>
                <a:latin typeface="Century Gothic" panose="020B0502020202020204" pitchFamily="34" charset="0"/>
              </a:rPr>
              <a:t>Office of Special Education and Rehabilitative Services</a:t>
            </a:r>
          </a:p>
          <a:p>
            <a:pPr algn="ctr">
              <a:spcBef>
                <a:spcPts val="600"/>
              </a:spcBef>
            </a:pPr>
            <a:r>
              <a:rPr lang="en-US" sz="1800" cap="small" baseline="0">
                <a:solidFill>
                  <a:srgbClr val="2C506A"/>
                </a:solidFill>
                <a:latin typeface="Century Gothic" panose="020B0502020202020204" pitchFamily="34" charset="0"/>
              </a:rPr>
              <a:t>U.S. Department of Education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DAE739A-8E85-4E4A-9F6B-6E1070A2EFA6}"/>
              </a:ext>
            </a:extLst>
          </p:cNvPr>
          <p:cNvSpPr txBox="1"/>
          <p:nvPr/>
        </p:nvSpPr>
        <p:spPr bwMode="gray">
          <a:xfrm>
            <a:off x="615778" y="4838708"/>
            <a:ext cx="10931610" cy="118494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1200"/>
              </a:spcBef>
              <a:buNone/>
              <a:tabLst>
                <a:tab pos="4799013" algn="r"/>
                <a:tab pos="5033963" algn="l"/>
              </a:tabLst>
            </a:pPr>
            <a:r>
              <a:rPr lang="en-US" sz="1400" b="1">
                <a:solidFill>
                  <a:srgbClr val="345065"/>
                </a:solidFill>
                <a:latin typeface="Century Gothic" panose="020B0502020202020204" pitchFamily="34" charset="0"/>
              </a:rPr>
              <a:t>	</a:t>
            </a:r>
            <a:r>
              <a:rPr lang="en-US" sz="1400" b="1">
                <a:solidFill>
                  <a:srgbClr val="215070"/>
                </a:solidFill>
                <a:latin typeface="Century Gothic" panose="020B0502020202020204" pitchFamily="34" charset="0"/>
              </a:rPr>
              <a:t>Home:</a:t>
            </a:r>
            <a:r>
              <a:rPr lang="en-US" sz="1400">
                <a:solidFill>
                  <a:srgbClr val="215070"/>
                </a:solidFill>
                <a:latin typeface="Century Gothic" panose="020B0502020202020204" pitchFamily="34" charset="0"/>
              </a:rPr>
              <a:t>	www.ed.gov/osers/osep</a:t>
            </a:r>
          </a:p>
          <a:p>
            <a:pPr marL="0" indent="0" algn="l">
              <a:lnSpc>
                <a:spcPct val="100000"/>
              </a:lnSpc>
              <a:spcBef>
                <a:spcPts val="600"/>
              </a:spcBef>
              <a:buNone/>
              <a:tabLst>
                <a:tab pos="4799013" algn="r"/>
                <a:tab pos="5033963" algn="l"/>
              </a:tabLst>
            </a:pPr>
            <a:r>
              <a:rPr lang="en-US" sz="1400">
                <a:solidFill>
                  <a:srgbClr val="215070"/>
                </a:solidFill>
                <a:latin typeface="Century Gothic" panose="020B0502020202020204" pitchFamily="34" charset="0"/>
              </a:rPr>
              <a:t>	</a:t>
            </a:r>
            <a:r>
              <a:rPr lang="en-US" sz="1400" b="1">
                <a:solidFill>
                  <a:srgbClr val="215070"/>
                </a:solidFill>
                <a:latin typeface="Century Gothic" panose="020B0502020202020204" pitchFamily="34" charset="0"/>
              </a:rPr>
              <a:t>Blog:</a:t>
            </a:r>
            <a:r>
              <a:rPr lang="en-US" sz="1400">
                <a:solidFill>
                  <a:srgbClr val="215070"/>
                </a:solidFill>
                <a:latin typeface="Century Gothic" panose="020B0502020202020204" pitchFamily="34" charset="0"/>
              </a:rPr>
              <a:t>	https://sites.ed.gov/osers</a:t>
            </a:r>
          </a:p>
          <a:p>
            <a:pPr marL="0" indent="0" algn="l">
              <a:lnSpc>
                <a:spcPct val="100000"/>
              </a:lnSpc>
              <a:spcBef>
                <a:spcPts val="600"/>
              </a:spcBef>
              <a:buNone/>
              <a:tabLst>
                <a:tab pos="4799013" algn="r"/>
                <a:tab pos="5033963" algn="l"/>
              </a:tabLst>
            </a:pPr>
            <a:r>
              <a:rPr lang="en-US" sz="1400">
                <a:solidFill>
                  <a:srgbClr val="215070"/>
                </a:solidFill>
                <a:latin typeface="Century Gothic" panose="020B0502020202020204" pitchFamily="34" charset="0"/>
              </a:rPr>
              <a:t>	</a:t>
            </a:r>
            <a:r>
              <a:rPr lang="en-US" sz="1400" b="1">
                <a:solidFill>
                  <a:srgbClr val="215070"/>
                </a:solidFill>
                <a:latin typeface="Century Gothic" panose="020B0502020202020204" pitchFamily="34" charset="0"/>
              </a:rPr>
              <a:t>Twitter:</a:t>
            </a:r>
            <a:r>
              <a:rPr lang="en-US" sz="1400">
                <a:solidFill>
                  <a:srgbClr val="215070"/>
                </a:solidFill>
                <a:latin typeface="Century Gothic" panose="020B0502020202020204" pitchFamily="34" charset="0"/>
              </a:rPr>
              <a:t>	https://twitter.com/ED_Sped_Rehab</a:t>
            </a:r>
          </a:p>
          <a:p>
            <a:pPr marL="0" indent="0">
              <a:spcBef>
                <a:spcPts val="600"/>
              </a:spcBef>
              <a:buNone/>
              <a:tabLst>
                <a:tab pos="4799013" algn="r"/>
                <a:tab pos="5033963" algn="l"/>
              </a:tabLst>
            </a:pPr>
            <a:r>
              <a:rPr lang="en-US" sz="1400">
                <a:solidFill>
                  <a:srgbClr val="215070"/>
                </a:solidFill>
                <a:latin typeface="Century Gothic" panose="020B0502020202020204" pitchFamily="34" charset="0"/>
              </a:rPr>
              <a:t>	</a:t>
            </a:r>
            <a:r>
              <a:rPr lang="en-US" sz="1400" b="1">
                <a:solidFill>
                  <a:srgbClr val="215070"/>
                </a:solidFill>
                <a:latin typeface="Century Gothic" panose="020B0502020202020204" pitchFamily="34" charset="0"/>
              </a:rPr>
              <a:t>YouTube</a:t>
            </a:r>
            <a:r>
              <a:rPr lang="en-US" sz="1400">
                <a:solidFill>
                  <a:srgbClr val="215070"/>
                </a:solidFill>
                <a:latin typeface="Century Gothic" panose="020B0502020202020204" pitchFamily="34" charset="0"/>
              </a:rPr>
              <a:t>:	www.youtube.com/c/OSERS</a:t>
            </a:r>
            <a:endParaRPr lang="en-US" sz="140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1330786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SEP End Slide, Edi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C0FE7388-91A7-4A33-96B0-6E59040A5A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</a:blip>
          <a:stretch>
            <a:fillRect/>
          </a:stretch>
        </p:blipFill>
        <p:spPr>
          <a:xfrm>
            <a:off x="3806621" y="1143000"/>
            <a:ext cx="4578759" cy="4572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AA6F359-2643-3E9D-21DA-888B5E98C0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2514600"/>
            <a:ext cx="10972800" cy="914400"/>
          </a:xfrm>
        </p:spPr>
        <p:txBody>
          <a:bodyPr/>
          <a:lstStyle>
            <a:lvl1pPr algn="ctr">
              <a:defRPr sz="4800">
                <a:solidFill>
                  <a:srgbClr val="2D8700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Slide Number Placeholder 5" descr="Slide number">
            <a:extLst>
              <a:ext uri="{FF2B5EF4-FFF2-40B4-BE49-F238E27FC236}">
                <a16:creationId xmlns:a16="http://schemas.microsoft.com/office/drawing/2014/main" id="{387F6CA9-995E-481A-8042-32332D3513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-3359" y="6172200"/>
            <a:ext cx="654148" cy="685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60B812-163D-48D4-ADD4-2BE579EA1AE0}"/>
              </a:ext>
            </a:extLst>
          </p:cNvPr>
          <p:cNvSpPr txBox="1"/>
          <p:nvPr/>
        </p:nvSpPr>
        <p:spPr bwMode="gray">
          <a:xfrm>
            <a:off x="609599" y="3429000"/>
            <a:ext cx="109728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cap="small" baseline="0">
                <a:solidFill>
                  <a:srgbClr val="2C506A"/>
                </a:solidFill>
                <a:latin typeface="Century Gothic" panose="020B0502020202020204" pitchFamily="34" charset="0"/>
              </a:rPr>
              <a:t>Office of Special Education Programs</a:t>
            </a:r>
          </a:p>
          <a:p>
            <a:pPr algn="ctr">
              <a:spcBef>
                <a:spcPts val="600"/>
              </a:spcBef>
            </a:pPr>
            <a:r>
              <a:rPr lang="en-US" sz="1800" cap="small" baseline="0">
                <a:solidFill>
                  <a:srgbClr val="2C506A"/>
                </a:solidFill>
                <a:latin typeface="Century Gothic" panose="020B0502020202020204" pitchFamily="34" charset="0"/>
              </a:rPr>
              <a:t>Office of Special Education and Rehabilitative Services</a:t>
            </a:r>
          </a:p>
          <a:p>
            <a:pPr algn="ctr">
              <a:spcBef>
                <a:spcPts val="600"/>
              </a:spcBef>
            </a:pPr>
            <a:r>
              <a:rPr lang="en-US" sz="1800" cap="small" baseline="0">
                <a:solidFill>
                  <a:srgbClr val="2C506A"/>
                </a:solidFill>
                <a:latin typeface="Century Gothic" panose="020B0502020202020204" pitchFamily="34" charset="0"/>
              </a:rPr>
              <a:t>U.S. Department of Education</a:t>
            </a:r>
          </a:p>
        </p:txBody>
      </p:sp>
    </p:spTree>
    <p:extLst>
      <p:ext uri="{BB962C8B-B14F-4D97-AF65-F5344CB8AC3E}">
        <p14:creationId xmlns:p14="http://schemas.microsoft.com/office/powerpoint/2010/main" val="2021048876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SEP-IDEA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C0258EF-E31C-4D9E-BA23-39E04DAF8B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</a:blip>
          <a:stretch>
            <a:fillRect/>
          </a:stretch>
        </p:blipFill>
        <p:spPr>
          <a:xfrm>
            <a:off x="3806621" y="1143000"/>
            <a:ext cx="4578759" cy="4572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264EB9D-E3AB-4ABF-B51E-6072C84A886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 bwMode="gray"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4800" cap="small" baseline="0">
                <a:solidFill>
                  <a:srgbClr val="345065"/>
                </a:solidFill>
              </a:defRPr>
            </a:lvl1pPr>
          </a:lstStyle>
          <a:p>
            <a:r>
              <a:rPr lang="en-US"/>
              <a:t>Click to edit Title Slide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24C1248-5182-42B7-95A4-7C18EC4DEDB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1524000" y="3657600"/>
            <a:ext cx="9144000" cy="1600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800" cap="small" baseline="0">
                <a:solidFill>
                  <a:srgbClr val="2CA34E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Title Slide subtitle</a:t>
            </a:r>
          </a:p>
        </p:txBody>
      </p:sp>
    </p:spTree>
    <p:extLst>
      <p:ext uri="{BB962C8B-B14F-4D97-AF65-F5344CB8AC3E}">
        <p14:creationId xmlns:p14="http://schemas.microsoft.com/office/powerpoint/2010/main" val="1149000326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SEP-IDEA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B9C2A3DB-D378-42A9-BD1C-EC5DF4AA451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white">
          <a:xfrm>
            <a:off x="638174" y="0"/>
            <a:ext cx="10515600" cy="672111"/>
          </a:xfrm>
          <a:prstGeom prst="rect">
            <a:avLst/>
          </a:prstGeom>
          <a:effectLst/>
        </p:spPr>
        <p:txBody>
          <a:bodyPr vert="horz" lIns="0" tIns="0" rIns="0" bIns="0" rtlCol="0" anchor="b">
            <a:noAutofit/>
          </a:bodyPr>
          <a:lstStyle>
            <a:lvl1pPr>
              <a:defRPr/>
            </a:lvl1pPr>
          </a:lstStyle>
          <a:p>
            <a:r>
              <a:rPr lang="en-US"/>
              <a:t>Click to edit title: OSERS Title and Content</a:t>
            </a:r>
          </a:p>
        </p:txBody>
      </p:sp>
      <p:sp>
        <p:nvSpPr>
          <p:cNvPr id="8" name="Slide Number Placeholder 5" descr="Slide number">
            <a:extLst>
              <a:ext uri="{FF2B5EF4-FFF2-40B4-BE49-F238E27FC236}">
                <a16:creationId xmlns:a16="http://schemas.microsoft.com/office/drawing/2014/main" id="{F428696E-6B16-4B0F-A35F-0B1BA82091AF}"/>
              </a:ext>
            </a:extLst>
          </p:cNvPr>
          <p:cNvSpPr txBox="1">
            <a:spLocks/>
          </p:cNvSpPr>
          <p:nvPr/>
        </p:nvSpPr>
        <p:spPr bwMode="white">
          <a:xfrm>
            <a:off x="-3359" y="6172200"/>
            <a:ext cx="654148" cy="685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400" b="1" i="0" kern="1200">
                <a:solidFill>
                  <a:schemeClr val="bg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13F86F-197B-46F2-B71E-6E5A8451397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09600" y="1143001"/>
            <a:ext cx="10972800" cy="4648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First Level</a:t>
            </a:r>
          </a:p>
          <a:p>
            <a:pPr lvl="1"/>
            <a:r>
              <a:rPr lang="en-US"/>
              <a:t>Click to edit Second level</a:t>
            </a:r>
          </a:p>
          <a:p>
            <a:pPr lvl="2"/>
            <a:r>
              <a:rPr lang="en-US"/>
              <a:t>Click to edit Third level</a:t>
            </a:r>
          </a:p>
          <a:p>
            <a:pPr lvl="3"/>
            <a:r>
              <a:rPr lang="en-US"/>
              <a:t>Click to edit Fourth level</a:t>
            </a:r>
          </a:p>
          <a:p>
            <a:pPr lvl="4"/>
            <a:r>
              <a:rPr lang="en-US"/>
              <a:t>Click to edit Fifth level</a:t>
            </a:r>
          </a:p>
        </p:txBody>
      </p:sp>
    </p:spTree>
    <p:extLst>
      <p:ext uri="{BB962C8B-B14F-4D97-AF65-F5344CB8AC3E}">
        <p14:creationId xmlns:p14="http://schemas.microsoft.com/office/powerpoint/2010/main" val="2780464810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EP-IDEA 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26D53A-FEC1-4E25-A2A6-4D10945FC26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831850" y="1709739"/>
            <a:ext cx="10515600" cy="1719262"/>
          </a:xfrm>
          <a:prstGeom prst="rect">
            <a:avLst/>
          </a:prstGeom>
        </p:spPr>
        <p:txBody>
          <a:bodyPr anchor="b"/>
          <a:lstStyle>
            <a:lvl1pPr>
              <a:defRPr sz="4400">
                <a:solidFill>
                  <a:srgbClr val="345065"/>
                </a:solidFill>
              </a:defRPr>
            </a:lvl1pPr>
          </a:lstStyle>
          <a:p>
            <a:r>
              <a:rPr lang="en-US"/>
              <a:t>Click to edit Sub-Section title</a:t>
            </a:r>
          </a:p>
        </p:txBody>
      </p:sp>
      <p:sp>
        <p:nvSpPr>
          <p:cNvPr id="8" name="Slide Number Placeholder 5" descr="Slide number">
            <a:extLst>
              <a:ext uri="{FF2B5EF4-FFF2-40B4-BE49-F238E27FC236}">
                <a16:creationId xmlns:a16="http://schemas.microsoft.com/office/drawing/2014/main" id="{7806AD7D-BFE9-414B-A614-F152C75AEBF6}"/>
              </a:ext>
            </a:extLst>
          </p:cNvPr>
          <p:cNvSpPr txBox="1">
            <a:spLocks/>
          </p:cNvSpPr>
          <p:nvPr/>
        </p:nvSpPr>
        <p:spPr bwMode="white">
          <a:xfrm>
            <a:off x="-3359" y="6172200"/>
            <a:ext cx="654148" cy="685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400" b="1" i="0" kern="1200">
                <a:solidFill>
                  <a:schemeClr val="bg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2D17F-89F4-403A-9B65-20F1F0EA63A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 bwMode="gray">
          <a:xfrm>
            <a:off x="831850" y="3657599"/>
            <a:ext cx="10515600" cy="2432051"/>
          </a:xfrm>
          <a:prstGeom prst="rect">
            <a:avLst/>
          </a:prstGeom>
        </p:spPr>
        <p:txBody>
          <a:bodyPr lIns="0" rIns="0"/>
          <a:lstStyle>
            <a:lvl1pPr marL="0" indent="0">
              <a:buNone/>
              <a:defRPr sz="2400">
                <a:solidFill>
                  <a:srgbClr val="2CA34E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Sub-Section subtitle</a:t>
            </a:r>
          </a:p>
        </p:txBody>
      </p:sp>
    </p:spTree>
    <p:extLst>
      <p:ext uri="{BB962C8B-B14F-4D97-AF65-F5344CB8AC3E}">
        <p14:creationId xmlns:p14="http://schemas.microsoft.com/office/powerpoint/2010/main" val="3691876837"/>
      </p:ext>
    </p:extLst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SEP-IDEA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24A52A0B-E7A9-42D3-8330-4705100E16F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white">
          <a:xfrm>
            <a:off x="638174" y="0"/>
            <a:ext cx="10515600" cy="672111"/>
          </a:xfrm>
          <a:prstGeom prst="rect">
            <a:avLst/>
          </a:prstGeom>
          <a:effectLst/>
        </p:spPr>
        <p:txBody>
          <a:bodyPr vert="horz" lIns="0" tIns="0" rIns="0" bIns="0" rtlCol="0" anchor="b">
            <a:noAutofit/>
          </a:bodyPr>
          <a:lstStyle>
            <a:lvl1pPr>
              <a:defRPr/>
            </a:lvl1pPr>
          </a:lstStyle>
          <a:p>
            <a:r>
              <a:rPr lang="en-US"/>
              <a:t>Click to edit title: Two Content</a:t>
            </a:r>
          </a:p>
        </p:txBody>
      </p:sp>
      <p:sp>
        <p:nvSpPr>
          <p:cNvPr id="9" name="Slide Number Placeholder 5" descr="Slide number">
            <a:extLst>
              <a:ext uri="{FF2B5EF4-FFF2-40B4-BE49-F238E27FC236}">
                <a16:creationId xmlns:a16="http://schemas.microsoft.com/office/drawing/2014/main" id="{2ED77C1F-80C1-4923-B2AF-605F242C8A14}"/>
              </a:ext>
            </a:extLst>
          </p:cNvPr>
          <p:cNvSpPr txBox="1">
            <a:spLocks/>
          </p:cNvSpPr>
          <p:nvPr/>
        </p:nvSpPr>
        <p:spPr bwMode="white">
          <a:xfrm>
            <a:off x="-3359" y="6172200"/>
            <a:ext cx="654148" cy="685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400" b="1" i="0" kern="1200">
                <a:solidFill>
                  <a:schemeClr val="bg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F60ADA-4614-45E3-A5BF-95629D7B64E6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638175" y="1143001"/>
            <a:ext cx="5381625" cy="4572000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/>
              <a:t>Click to edit Content 1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6CCE599-7CBD-44DC-8DFC-6C6FAC6A3DD0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143001"/>
            <a:ext cx="5410200" cy="4572000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/>
              <a:t>Click to edit Content 2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86684073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ERS 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26D53A-FEC1-4E25-A2A6-4D10945FC26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831850" y="1709739"/>
            <a:ext cx="10515600" cy="1719262"/>
          </a:xfrm>
          <a:prstGeom prst="rect">
            <a:avLst/>
          </a:prstGeom>
        </p:spPr>
        <p:txBody>
          <a:bodyPr anchor="b"/>
          <a:lstStyle>
            <a:lvl1pPr>
              <a:defRPr sz="4400">
                <a:solidFill>
                  <a:srgbClr val="345065"/>
                </a:solidFill>
              </a:defRPr>
            </a:lvl1pPr>
          </a:lstStyle>
          <a:p>
            <a:r>
              <a:rPr lang="en-US"/>
              <a:t>Click to edit Sub-Section title</a:t>
            </a:r>
          </a:p>
        </p:txBody>
      </p:sp>
      <p:sp>
        <p:nvSpPr>
          <p:cNvPr id="8" name="Slide Number Placeholder 5" descr="Slide number">
            <a:extLst>
              <a:ext uri="{FF2B5EF4-FFF2-40B4-BE49-F238E27FC236}">
                <a16:creationId xmlns:a16="http://schemas.microsoft.com/office/drawing/2014/main" id="{7806AD7D-BFE9-414B-A614-F152C75AEBF6}"/>
              </a:ext>
            </a:extLst>
          </p:cNvPr>
          <p:cNvSpPr txBox="1">
            <a:spLocks/>
          </p:cNvSpPr>
          <p:nvPr/>
        </p:nvSpPr>
        <p:spPr bwMode="white">
          <a:xfrm>
            <a:off x="-3359" y="6172200"/>
            <a:ext cx="654148" cy="685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400" b="1" i="0" kern="1200">
                <a:solidFill>
                  <a:schemeClr val="bg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2D17F-89F4-403A-9B65-20F1F0EA63A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3657599"/>
            <a:ext cx="10515600" cy="2432051"/>
          </a:xfrm>
          <a:prstGeom prst="rect">
            <a:avLst/>
          </a:prstGeom>
        </p:spPr>
        <p:txBody>
          <a:bodyPr lIns="0" rIns="0"/>
          <a:lstStyle>
            <a:lvl1pPr marL="0" indent="0">
              <a:buNone/>
              <a:defRPr sz="2400">
                <a:solidFill>
                  <a:srgbClr val="2CA34E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Sub-Section subtitle</a:t>
            </a:r>
          </a:p>
        </p:txBody>
      </p:sp>
    </p:spTree>
    <p:extLst>
      <p:ext uri="{BB962C8B-B14F-4D97-AF65-F5344CB8AC3E}">
        <p14:creationId xmlns:p14="http://schemas.microsoft.com/office/powerpoint/2010/main" val="1475651615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SEP-IDEA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EC7F6BC6-0A85-4C6D-B20F-0B41C7D177A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white">
          <a:xfrm>
            <a:off x="638174" y="0"/>
            <a:ext cx="10515600" cy="672111"/>
          </a:xfrm>
          <a:prstGeom prst="rect">
            <a:avLst/>
          </a:prstGeom>
          <a:effectLst/>
        </p:spPr>
        <p:txBody>
          <a:bodyPr vert="horz" lIns="0" tIns="0" rIns="0" bIns="0" rtlCol="0" anchor="b">
            <a:noAutofit/>
          </a:bodyPr>
          <a:lstStyle>
            <a:lvl1pPr>
              <a:defRPr/>
            </a:lvl1pPr>
          </a:lstStyle>
          <a:p>
            <a:r>
              <a:rPr lang="en-US"/>
              <a:t>Click to edit title: Comparison</a:t>
            </a:r>
          </a:p>
        </p:txBody>
      </p:sp>
      <p:sp>
        <p:nvSpPr>
          <p:cNvPr id="11" name="Slide Number Placeholder 5" descr="Slide number">
            <a:extLst>
              <a:ext uri="{FF2B5EF4-FFF2-40B4-BE49-F238E27FC236}">
                <a16:creationId xmlns:a16="http://schemas.microsoft.com/office/drawing/2014/main" id="{9598033F-3D57-4969-A39A-2525ADCE1D04}"/>
              </a:ext>
            </a:extLst>
          </p:cNvPr>
          <p:cNvSpPr txBox="1">
            <a:spLocks/>
          </p:cNvSpPr>
          <p:nvPr/>
        </p:nvSpPr>
        <p:spPr bwMode="white">
          <a:xfrm>
            <a:off x="-3359" y="6172200"/>
            <a:ext cx="654148" cy="685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400" b="1" i="0" kern="1200">
                <a:solidFill>
                  <a:schemeClr val="bg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7943C8-2E58-46B7-BB78-69936D29A65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38176" y="1167905"/>
            <a:ext cx="5357812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Comparison 1 head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DA34BC-A09D-42A2-BEE6-A2169B3B5448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38176" y="1991817"/>
            <a:ext cx="5357812" cy="36845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Comparison 1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C18036-3872-4576-9EA7-9CC17CDC1A02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0612" y="1167905"/>
            <a:ext cx="5411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Comparison 2 head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37A7CF3-F993-4581-A10C-4E3B2216D440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0612" y="1991817"/>
            <a:ext cx="5411788" cy="36845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Comparison 2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93676754"/>
      </p:ext>
    </p:extLst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SEP-IDEA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38FDDEB1-0D88-4419-8F6A-851C52DF9E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white">
          <a:xfrm>
            <a:off x="638174" y="0"/>
            <a:ext cx="10515600" cy="672111"/>
          </a:xfrm>
          <a:prstGeom prst="rect">
            <a:avLst/>
          </a:prstGeom>
          <a:effectLst/>
        </p:spPr>
        <p:txBody>
          <a:bodyPr vert="horz" lIns="0" tIns="0" rIns="0" bIns="0" rtlCol="0" anchor="b">
            <a:noAutofit/>
          </a:bodyPr>
          <a:lstStyle>
            <a:lvl1pPr>
              <a:defRPr/>
            </a:lvl1pPr>
          </a:lstStyle>
          <a:p>
            <a:r>
              <a:rPr lang="en-US"/>
              <a:t>Click to edit title: Blank Slide</a:t>
            </a:r>
          </a:p>
        </p:txBody>
      </p:sp>
      <p:sp>
        <p:nvSpPr>
          <p:cNvPr id="7" name="Slide Number Placeholder 5" descr="Slide number">
            <a:extLst>
              <a:ext uri="{FF2B5EF4-FFF2-40B4-BE49-F238E27FC236}">
                <a16:creationId xmlns:a16="http://schemas.microsoft.com/office/drawing/2014/main" id="{4D9458F7-9707-486D-A49C-16642C40ED39}"/>
              </a:ext>
            </a:extLst>
          </p:cNvPr>
          <p:cNvSpPr txBox="1">
            <a:spLocks/>
          </p:cNvSpPr>
          <p:nvPr/>
        </p:nvSpPr>
        <p:spPr bwMode="white">
          <a:xfrm>
            <a:off x="-3359" y="6172200"/>
            <a:ext cx="654148" cy="685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400" b="1" i="0" kern="1200">
                <a:solidFill>
                  <a:schemeClr val="bg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190631"/>
      </p:ext>
    </p:extLst>
  </p:cSld>
  <p:clrMapOvr>
    <a:masterClrMapping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OSEP-IDEA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 descr="Slide number">
            <a:extLst>
              <a:ext uri="{FF2B5EF4-FFF2-40B4-BE49-F238E27FC236}">
                <a16:creationId xmlns:a16="http://schemas.microsoft.com/office/drawing/2014/main" id="{4AF364BE-B342-4A94-9B81-AE140878C62F}"/>
              </a:ext>
            </a:extLst>
          </p:cNvPr>
          <p:cNvSpPr txBox="1">
            <a:spLocks/>
          </p:cNvSpPr>
          <p:nvPr/>
        </p:nvSpPr>
        <p:spPr bwMode="white">
          <a:xfrm>
            <a:off x="-3359" y="6172200"/>
            <a:ext cx="654148" cy="685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400" b="1" i="0" kern="1200">
                <a:solidFill>
                  <a:schemeClr val="bg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299192"/>
      </p:ext>
    </p:extLst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SEP-IDEA 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9591FF-09D6-7C19-36FD-1AF15A302F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pPr lvl="0"/>
            <a:r>
              <a:rPr lang="en-US"/>
              <a:t>Click to edit Title: Caption and Content</a:t>
            </a:r>
          </a:p>
        </p:txBody>
      </p:sp>
      <p:sp>
        <p:nvSpPr>
          <p:cNvPr id="10" name="Slide Number Placeholder 5" descr="Slide number">
            <a:extLst>
              <a:ext uri="{FF2B5EF4-FFF2-40B4-BE49-F238E27FC236}">
                <a16:creationId xmlns:a16="http://schemas.microsoft.com/office/drawing/2014/main" id="{2AD3A5EF-E03C-426C-8D47-77888598FC73}"/>
              </a:ext>
            </a:extLst>
          </p:cNvPr>
          <p:cNvSpPr txBox="1">
            <a:spLocks/>
          </p:cNvSpPr>
          <p:nvPr/>
        </p:nvSpPr>
        <p:spPr bwMode="white">
          <a:xfrm>
            <a:off x="-3359" y="6172200"/>
            <a:ext cx="654148" cy="685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400" b="1" i="0" kern="1200">
                <a:solidFill>
                  <a:schemeClr val="bg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EA7CFC-5AFD-449A-AA6A-E3A1B413E74D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38176" y="1143000"/>
            <a:ext cx="2714624" cy="47259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375A7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Caption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AA3630-DA43-46D5-941C-DEA5A942F88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810000" y="1143000"/>
            <a:ext cx="7545388" cy="4718050"/>
          </a:xfrm>
          <a:prstGeom prst="rect">
            <a:avLst/>
          </a:prstGeom>
        </p:spPr>
        <p:txBody>
          <a:bodyPr/>
          <a:lstStyle>
            <a:lvl1pPr marL="457200" indent="-457200">
              <a:buClr>
                <a:srgbClr val="2CA34E"/>
              </a:buClr>
              <a:defRPr sz="3200"/>
            </a:lvl1pPr>
            <a:lvl2pPr marL="685800" indent="-228600">
              <a:buClr>
                <a:srgbClr val="2CA34E"/>
              </a:buClr>
              <a:defRPr sz="2800"/>
            </a:lvl2pPr>
            <a:lvl3pPr>
              <a:buClr>
                <a:srgbClr val="2CA34E"/>
              </a:buClr>
              <a:defRPr sz="2400"/>
            </a:lvl3pPr>
            <a:lvl4pPr>
              <a:buClr>
                <a:srgbClr val="2CA34E"/>
              </a:buClr>
              <a:defRPr sz="2000"/>
            </a:lvl4pPr>
            <a:lvl5pPr>
              <a:buClr>
                <a:srgbClr val="2CA34E"/>
              </a:buCl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Content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65260242"/>
      </p:ext>
    </p:extLst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SEP-IDEA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6B089B-8474-4A9D-81FB-4014BB9F3C0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839788" y="987424"/>
            <a:ext cx="3932237" cy="1069975"/>
          </a:xfrm>
          <a:prstGeom prst="rect">
            <a:avLst/>
          </a:prstGeom>
        </p:spPr>
        <p:txBody>
          <a:bodyPr anchor="b"/>
          <a:lstStyle>
            <a:lvl1pPr>
              <a:defRPr sz="3200">
                <a:solidFill>
                  <a:srgbClr val="2C506A"/>
                </a:solidFill>
              </a:defRPr>
            </a:lvl1pPr>
          </a:lstStyle>
          <a:p>
            <a:r>
              <a:rPr lang="en-US"/>
              <a:t>Click edit Master title style</a:t>
            </a:r>
          </a:p>
        </p:txBody>
      </p:sp>
      <p:sp>
        <p:nvSpPr>
          <p:cNvPr id="9" name="Slide Number Placeholder 5" descr="Slide number">
            <a:extLst>
              <a:ext uri="{FF2B5EF4-FFF2-40B4-BE49-F238E27FC236}">
                <a16:creationId xmlns:a16="http://schemas.microsoft.com/office/drawing/2014/main" id="{286CC856-5F3B-4541-B8B4-E7AF35261008}"/>
              </a:ext>
            </a:extLst>
          </p:cNvPr>
          <p:cNvSpPr txBox="1">
            <a:spLocks/>
          </p:cNvSpPr>
          <p:nvPr/>
        </p:nvSpPr>
        <p:spPr bwMode="white">
          <a:xfrm>
            <a:off x="-3359" y="6172200"/>
            <a:ext cx="654148" cy="685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400" b="1" i="0" kern="1200">
                <a:solidFill>
                  <a:schemeClr val="bg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3BA6967-2DC3-4055-96A7-39B922A326B5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 bwMode="gray">
          <a:xfrm>
            <a:off x="839788" y="2286000"/>
            <a:ext cx="3932237" cy="35829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2D8700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Caption text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779BEC0-E3C9-428E-A09E-7E38D7E17B37}"/>
              </a:ext>
            </a:extLst>
          </p:cNvPr>
          <p:cNvSpPr>
            <a:spLocks noGrp="1"/>
          </p:cNvSpPr>
          <p:nvPr>
            <p:ph type="pic" idx="1"/>
          </p:nvPr>
        </p:nvSpPr>
        <p:spPr bwMode="gray"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432809374"/>
      </p:ext>
    </p:extLst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SEP-IDEA 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C0FE7388-91A7-4A33-96B0-6E59040A5A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</a:blip>
          <a:stretch>
            <a:fillRect/>
          </a:stretch>
        </p:blipFill>
        <p:spPr>
          <a:xfrm>
            <a:off x="3806621" y="1143000"/>
            <a:ext cx="4578759" cy="4572000"/>
          </a:xfrm>
          <a:prstGeom prst="rect">
            <a:avLst/>
          </a:prstGeom>
        </p:spPr>
      </p:pic>
      <p:sp>
        <p:nvSpPr>
          <p:cNvPr id="11" name="Slide Number Placeholder 5" descr="Slide number">
            <a:extLst>
              <a:ext uri="{FF2B5EF4-FFF2-40B4-BE49-F238E27FC236}">
                <a16:creationId xmlns:a16="http://schemas.microsoft.com/office/drawing/2014/main" id="{387F6CA9-995E-481A-8042-32332D3513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-3359" y="6172200"/>
            <a:ext cx="654148" cy="685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F6E18A5-FF83-466F-AAEB-502A8675691F}"/>
              </a:ext>
            </a:extLst>
          </p:cNvPr>
          <p:cNvSpPr txBox="1"/>
          <p:nvPr/>
        </p:nvSpPr>
        <p:spPr bwMode="gray">
          <a:xfrm>
            <a:off x="595183" y="2286000"/>
            <a:ext cx="10972800" cy="110799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6600">
                <a:solidFill>
                  <a:srgbClr val="2D8700"/>
                </a:solidFill>
                <a:latin typeface="Century Gothic" panose="020B0502020202020204" pitchFamily="34" charset="0"/>
              </a:rPr>
              <a:t>OSEP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652472D-2C37-4839-80EA-30713C149CA2}"/>
              </a:ext>
            </a:extLst>
          </p:cNvPr>
          <p:cNvSpPr txBox="1"/>
          <p:nvPr/>
        </p:nvSpPr>
        <p:spPr bwMode="gray">
          <a:xfrm>
            <a:off x="595183" y="3429000"/>
            <a:ext cx="109728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cap="small" baseline="0">
                <a:solidFill>
                  <a:srgbClr val="2C506A"/>
                </a:solidFill>
                <a:latin typeface="Century Gothic" panose="020B0502020202020204" pitchFamily="34" charset="0"/>
              </a:rPr>
              <a:t>Office of Special Education Programs</a:t>
            </a:r>
          </a:p>
          <a:p>
            <a:pPr algn="ctr">
              <a:spcBef>
                <a:spcPts val="600"/>
              </a:spcBef>
            </a:pPr>
            <a:r>
              <a:rPr lang="en-US" sz="1800" cap="small" baseline="0">
                <a:solidFill>
                  <a:srgbClr val="2C506A"/>
                </a:solidFill>
                <a:latin typeface="Century Gothic" panose="020B0502020202020204" pitchFamily="34" charset="0"/>
              </a:rPr>
              <a:t>Office of Special Education and Rehabilitative Services</a:t>
            </a:r>
          </a:p>
          <a:p>
            <a:pPr algn="ctr">
              <a:spcBef>
                <a:spcPts val="600"/>
              </a:spcBef>
            </a:pPr>
            <a:r>
              <a:rPr lang="en-US" sz="1800" cap="small" baseline="0">
                <a:solidFill>
                  <a:srgbClr val="2C506A"/>
                </a:solidFill>
                <a:latin typeface="Century Gothic" panose="020B0502020202020204" pitchFamily="34" charset="0"/>
              </a:rPr>
              <a:t>U.S. Department of Education</a:t>
            </a:r>
          </a:p>
        </p:txBody>
      </p:sp>
    </p:spTree>
    <p:extLst>
      <p:ext uri="{BB962C8B-B14F-4D97-AF65-F5344CB8AC3E}">
        <p14:creationId xmlns:p14="http://schemas.microsoft.com/office/powerpoint/2010/main" val="4294667653"/>
      </p:ext>
    </p:extLst>
  </p:cSld>
  <p:clrMapOvr>
    <a:masterClrMapping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SEP-IDEA End Slide,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C0FE7388-91A7-4A33-96B0-6E59040A5A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</a:blip>
          <a:stretch>
            <a:fillRect/>
          </a:stretch>
        </p:blipFill>
        <p:spPr>
          <a:xfrm>
            <a:off x="3806621" y="1143000"/>
            <a:ext cx="4578759" cy="4572000"/>
          </a:xfrm>
          <a:prstGeom prst="rect">
            <a:avLst/>
          </a:prstGeom>
        </p:spPr>
      </p:pic>
      <p:sp>
        <p:nvSpPr>
          <p:cNvPr id="11" name="Slide Number Placeholder 5" descr="Slide number">
            <a:extLst>
              <a:ext uri="{FF2B5EF4-FFF2-40B4-BE49-F238E27FC236}">
                <a16:creationId xmlns:a16="http://schemas.microsoft.com/office/drawing/2014/main" id="{387F6CA9-995E-481A-8042-32332D3513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-3359" y="6172200"/>
            <a:ext cx="654148" cy="685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F6E18A5-FF83-466F-AAEB-502A8675691F}"/>
              </a:ext>
            </a:extLst>
          </p:cNvPr>
          <p:cNvSpPr txBox="1"/>
          <p:nvPr/>
        </p:nvSpPr>
        <p:spPr bwMode="gray">
          <a:xfrm>
            <a:off x="595183" y="2286000"/>
            <a:ext cx="10972800" cy="110799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6600">
                <a:solidFill>
                  <a:srgbClr val="2D8700"/>
                </a:solidFill>
                <a:latin typeface="Century Gothic" panose="020B0502020202020204" pitchFamily="34" charset="0"/>
              </a:rPr>
              <a:t>OSEP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34AA617-C9A8-41E8-8354-6B52BEE9BBD7}"/>
              </a:ext>
            </a:extLst>
          </p:cNvPr>
          <p:cNvSpPr txBox="1"/>
          <p:nvPr/>
        </p:nvSpPr>
        <p:spPr bwMode="gray">
          <a:xfrm>
            <a:off x="595183" y="3429000"/>
            <a:ext cx="109728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cap="small" baseline="0">
                <a:solidFill>
                  <a:srgbClr val="2C506A"/>
                </a:solidFill>
                <a:latin typeface="Century Gothic" panose="020B0502020202020204" pitchFamily="34" charset="0"/>
              </a:rPr>
              <a:t>Office of Special Education Programs</a:t>
            </a:r>
          </a:p>
          <a:p>
            <a:pPr algn="ctr">
              <a:spcBef>
                <a:spcPts val="600"/>
              </a:spcBef>
            </a:pPr>
            <a:r>
              <a:rPr lang="en-US" sz="1800" cap="small" baseline="0">
                <a:solidFill>
                  <a:srgbClr val="2C506A"/>
                </a:solidFill>
                <a:latin typeface="Century Gothic" panose="020B0502020202020204" pitchFamily="34" charset="0"/>
              </a:rPr>
              <a:t>Office of Special Education and Rehabilitative Services</a:t>
            </a:r>
          </a:p>
          <a:p>
            <a:pPr algn="ctr">
              <a:spcBef>
                <a:spcPts val="600"/>
              </a:spcBef>
            </a:pPr>
            <a:r>
              <a:rPr lang="en-US" sz="1800" cap="small" baseline="0">
                <a:solidFill>
                  <a:srgbClr val="2C506A"/>
                </a:solidFill>
                <a:latin typeface="Century Gothic" panose="020B0502020202020204" pitchFamily="34" charset="0"/>
              </a:rPr>
              <a:t>U.S. Department of Education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DAE739A-8E85-4E4A-9F6B-6E1070A2EFA6}"/>
              </a:ext>
            </a:extLst>
          </p:cNvPr>
          <p:cNvSpPr txBox="1"/>
          <p:nvPr/>
        </p:nvSpPr>
        <p:spPr bwMode="gray">
          <a:xfrm>
            <a:off x="615778" y="4838708"/>
            <a:ext cx="10931610" cy="118494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1200"/>
              </a:spcBef>
              <a:buNone/>
              <a:tabLst>
                <a:tab pos="4799013" algn="r"/>
                <a:tab pos="5033963" algn="l"/>
              </a:tabLst>
            </a:pPr>
            <a:r>
              <a:rPr lang="en-US" sz="1400" b="1">
                <a:solidFill>
                  <a:srgbClr val="345065"/>
                </a:solidFill>
                <a:latin typeface="Century Gothic" panose="020B0502020202020204" pitchFamily="34" charset="0"/>
              </a:rPr>
              <a:t>	</a:t>
            </a:r>
            <a:r>
              <a:rPr lang="en-US" sz="1400" b="1">
                <a:solidFill>
                  <a:srgbClr val="215070"/>
                </a:solidFill>
                <a:latin typeface="Century Gothic" panose="020B0502020202020204" pitchFamily="34" charset="0"/>
              </a:rPr>
              <a:t>Home:</a:t>
            </a:r>
            <a:r>
              <a:rPr lang="en-US" sz="1400">
                <a:solidFill>
                  <a:srgbClr val="215070"/>
                </a:solidFill>
                <a:latin typeface="Century Gothic" panose="020B0502020202020204" pitchFamily="34" charset="0"/>
              </a:rPr>
              <a:t>	www.ed.gov/osers/osep</a:t>
            </a:r>
          </a:p>
          <a:p>
            <a:pPr marL="0" indent="0" algn="l">
              <a:lnSpc>
                <a:spcPct val="100000"/>
              </a:lnSpc>
              <a:spcBef>
                <a:spcPts val="600"/>
              </a:spcBef>
              <a:buNone/>
              <a:tabLst>
                <a:tab pos="4799013" algn="r"/>
                <a:tab pos="5033963" algn="l"/>
              </a:tabLst>
            </a:pPr>
            <a:r>
              <a:rPr lang="en-US" sz="1400">
                <a:solidFill>
                  <a:srgbClr val="215070"/>
                </a:solidFill>
                <a:latin typeface="Century Gothic" panose="020B0502020202020204" pitchFamily="34" charset="0"/>
              </a:rPr>
              <a:t>	</a:t>
            </a:r>
            <a:r>
              <a:rPr lang="en-US" sz="1400" b="1">
                <a:solidFill>
                  <a:srgbClr val="215070"/>
                </a:solidFill>
                <a:latin typeface="Century Gothic" panose="020B0502020202020204" pitchFamily="34" charset="0"/>
              </a:rPr>
              <a:t>Blog:</a:t>
            </a:r>
            <a:r>
              <a:rPr lang="en-US" sz="1400">
                <a:solidFill>
                  <a:srgbClr val="215070"/>
                </a:solidFill>
                <a:latin typeface="Century Gothic" panose="020B0502020202020204" pitchFamily="34" charset="0"/>
              </a:rPr>
              <a:t>	https://sites.ed.gov/osers</a:t>
            </a:r>
          </a:p>
          <a:p>
            <a:pPr marL="0" indent="0" algn="l">
              <a:lnSpc>
                <a:spcPct val="100000"/>
              </a:lnSpc>
              <a:spcBef>
                <a:spcPts val="600"/>
              </a:spcBef>
              <a:buNone/>
              <a:tabLst>
                <a:tab pos="4799013" algn="r"/>
                <a:tab pos="5033963" algn="l"/>
              </a:tabLst>
            </a:pPr>
            <a:r>
              <a:rPr lang="en-US" sz="1400">
                <a:solidFill>
                  <a:srgbClr val="215070"/>
                </a:solidFill>
                <a:latin typeface="Century Gothic" panose="020B0502020202020204" pitchFamily="34" charset="0"/>
              </a:rPr>
              <a:t>	</a:t>
            </a:r>
            <a:r>
              <a:rPr lang="en-US" sz="1400" b="1">
                <a:solidFill>
                  <a:srgbClr val="215070"/>
                </a:solidFill>
                <a:latin typeface="Century Gothic" panose="020B0502020202020204" pitchFamily="34" charset="0"/>
              </a:rPr>
              <a:t>Twitter:</a:t>
            </a:r>
            <a:r>
              <a:rPr lang="en-US" sz="1400">
                <a:solidFill>
                  <a:srgbClr val="215070"/>
                </a:solidFill>
                <a:latin typeface="Century Gothic" panose="020B0502020202020204" pitchFamily="34" charset="0"/>
              </a:rPr>
              <a:t>	https://twitter.com/ED_Sped_Rehab</a:t>
            </a:r>
          </a:p>
          <a:p>
            <a:pPr marL="0" indent="0">
              <a:spcBef>
                <a:spcPts val="600"/>
              </a:spcBef>
              <a:buNone/>
              <a:tabLst>
                <a:tab pos="4799013" algn="r"/>
                <a:tab pos="5033963" algn="l"/>
              </a:tabLst>
            </a:pPr>
            <a:r>
              <a:rPr lang="en-US" sz="1400">
                <a:solidFill>
                  <a:srgbClr val="215070"/>
                </a:solidFill>
                <a:latin typeface="Century Gothic" panose="020B0502020202020204" pitchFamily="34" charset="0"/>
              </a:rPr>
              <a:t>	</a:t>
            </a:r>
            <a:r>
              <a:rPr lang="en-US" sz="1400" b="1">
                <a:solidFill>
                  <a:srgbClr val="215070"/>
                </a:solidFill>
                <a:latin typeface="Century Gothic" panose="020B0502020202020204" pitchFamily="34" charset="0"/>
              </a:rPr>
              <a:t>YouTube</a:t>
            </a:r>
            <a:r>
              <a:rPr lang="en-US" sz="1400">
                <a:solidFill>
                  <a:srgbClr val="215070"/>
                </a:solidFill>
                <a:latin typeface="Century Gothic" panose="020B0502020202020204" pitchFamily="34" charset="0"/>
              </a:rPr>
              <a:t>:	www.youtube.com/c/OSERS</a:t>
            </a:r>
            <a:endParaRPr lang="en-US" sz="140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2922774"/>
      </p:ext>
    </p:extLst>
  </p:cSld>
  <p:clrMapOvr>
    <a:masterClrMapping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SEP-IDEA End Slide, Edi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C0FE7388-91A7-4A33-96B0-6E59040A5A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</a:blip>
          <a:stretch>
            <a:fillRect/>
          </a:stretch>
        </p:blipFill>
        <p:spPr>
          <a:xfrm>
            <a:off x="3806621" y="1143000"/>
            <a:ext cx="4578759" cy="4572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27A1540-C8CE-D612-7503-4BFE7B4D7A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2514600"/>
            <a:ext cx="10972800" cy="914400"/>
          </a:xfrm>
        </p:spPr>
        <p:txBody>
          <a:bodyPr/>
          <a:lstStyle>
            <a:lvl1pPr algn="ctr">
              <a:defRPr sz="4800">
                <a:solidFill>
                  <a:srgbClr val="2D8700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Slide Number Placeholder 5" descr="Slide number">
            <a:extLst>
              <a:ext uri="{FF2B5EF4-FFF2-40B4-BE49-F238E27FC236}">
                <a16:creationId xmlns:a16="http://schemas.microsoft.com/office/drawing/2014/main" id="{387F6CA9-995E-481A-8042-32332D3513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-3359" y="6172200"/>
            <a:ext cx="654148" cy="685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60B812-163D-48D4-ADD4-2BE579EA1AE0}"/>
              </a:ext>
            </a:extLst>
          </p:cNvPr>
          <p:cNvSpPr txBox="1"/>
          <p:nvPr/>
        </p:nvSpPr>
        <p:spPr bwMode="gray">
          <a:xfrm>
            <a:off x="609599" y="3429000"/>
            <a:ext cx="109728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cap="small" baseline="0">
                <a:solidFill>
                  <a:srgbClr val="2C506A"/>
                </a:solidFill>
                <a:latin typeface="Century Gothic" panose="020B0502020202020204" pitchFamily="34" charset="0"/>
              </a:rPr>
              <a:t>Office of Special Education Programs</a:t>
            </a:r>
          </a:p>
          <a:p>
            <a:pPr algn="ctr">
              <a:spcBef>
                <a:spcPts val="600"/>
              </a:spcBef>
            </a:pPr>
            <a:r>
              <a:rPr lang="en-US" sz="1800" cap="small" baseline="0">
                <a:solidFill>
                  <a:srgbClr val="2C506A"/>
                </a:solidFill>
                <a:latin typeface="Century Gothic" panose="020B0502020202020204" pitchFamily="34" charset="0"/>
              </a:rPr>
              <a:t>Office of Special Education and Rehabilitative Services</a:t>
            </a:r>
          </a:p>
          <a:p>
            <a:pPr algn="ctr">
              <a:spcBef>
                <a:spcPts val="600"/>
              </a:spcBef>
            </a:pPr>
            <a:r>
              <a:rPr lang="en-US" sz="1800" cap="small" baseline="0">
                <a:solidFill>
                  <a:srgbClr val="2C506A"/>
                </a:solidFill>
                <a:latin typeface="Century Gothic" panose="020B0502020202020204" pitchFamily="34" charset="0"/>
              </a:rPr>
              <a:t>U.S. Department of Education</a:t>
            </a:r>
          </a:p>
        </p:txBody>
      </p:sp>
    </p:spTree>
    <p:extLst>
      <p:ext uri="{BB962C8B-B14F-4D97-AF65-F5344CB8AC3E}">
        <p14:creationId xmlns:p14="http://schemas.microsoft.com/office/powerpoint/2010/main" val="4082256499"/>
      </p:ext>
    </p:extLst>
  </p:cSld>
  <p:clrMapOvr>
    <a:masterClrMapping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SA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C0258EF-E31C-4D9E-BA23-39E04DAF8B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</a:blip>
          <a:stretch>
            <a:fillRect/>
          </a:stretch>
        </p:blipFill>
        <p:spPr>
          <a:xfrm>
            <a:off x="3806621" y="1143000"/>
            <a:ext cx="4578759" cy="4572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264EB9D-E3AB-4ABF-B51E-6072C84A886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 bwMode="gray"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4800" cap="small" baseline="0">
                <a:solidFill>
                  <a:srgbClr val="345065"/>
                </a:solidFill>
              </a:defRPr>
            </a:lvl1pPr>
          </a:lstStyle>
          <a:p>
            <a:r>
              <a:rPr lang="en-US"/>
              <a:t>Click to edit Title Slide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24C1248-5182-42B7-95A4-7C18EC4DEDB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1524000" y="3657600"/>
            <a:ext cx="9144000" cy="1600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800" cap="small" baseline="0">
                <a:solidFill>
                  <a:srgbClr val="2CA34E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Title Slide subtitle</a:t>
            </a:r>
          </a:p>
        </p:txBody>
      </p:sp>
    </p:spTree>
    <p:extLst>
      <p:ext uri="{BB962C8B-B14F-4D97-AF65-F5344CB8AC3E}">
        <p14:creationId xmlns:p14="http://schemas.microsoft.com/office/powerpoint/2010/main" val="947599431"/>
      </p:ext>
    </p:extLst>
  </p:cSld>
  <p:clrMapOvr>
    <a:masterClrMapping/>
  </p:clrMapOvr>
  <p:transition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SA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B9C2A3DB-D378-42A9-BD1C-EC5DF4AA451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white">
          <a:xfrm>
            <a:off x="638174" y="0"/>
            <a:ext cx="9875520" cy="672111"/>
          </a:xfrm>
          <a:prstGeom prst="rect">
            <a:avLst/>
          </a:prstGeom>
          <a:effectLst/>
        </p:spPr>
        <p:txBody>
          <a:bodyPr vert="horz" lIns="0" tIns="0" rIns="0" bIns="0" rtlCol="0" anchor="b">
            <a:noAutofit/>
          </a:bodyPr>
          <a:lstStyle>
            <a:lvl1pPr>
              <a:defRPr/>
            </a:lvl1pPr>
          </a:lstStyle>
          <a:p>
            <a:r>
              <a:rPr lang="en-US"/>
              <a:t>Click to edit title: Title and Content</a:t>
            </a:r>
          </a:p>
        </p:txBody>
      </p:sp>
      <p:sp>
        <p:nvSpPr>
          <p:cNvPr id="8" name="Slide Number Placeholder 5" descr="Slide number">
            <a:extLst>
              <a:ext uri="{FF2B5EF4-FFF2-40B4-BE49-F238E27FC236}">
                <a16:creationId xmlns:a16="http://schemas.microsoft.com/office/drawing/2014/main" id="{F428696E-6B16-4B0F-A35F-0B1BA82091AF}"/>
              </a:ext>
            </a:extLst>
          </p:cNvPr>
          <p:cNvSpPr txBox="1">
            <a:spLocks/>
          </p:cNvSpPr>
          <p:nvPr/>
        </p:nvSpPr>
        <p:spPr bwMode="white">
          <a:xfrm>
            <a:off x="-3359" y="6172200"/>
            <a:ext cx="654148" cy="685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400" b="1" i="0" kern="1200">
                <a:solidFill>
                  <a:schemeClr val="bg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13F86F-197B-46F2-B71E-6E5A8451397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09600" y="1143001"/>
            <a:ext cx="10972800" cy="4648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First Level</a:t>
            </a:r>
          </a:p>
          <a:p>
            <a:pPr lvl="1"/>
            <a:r>
              <a:rPr lang="en-US"/>
              <a:t>Click to edit Second level</a:t>
            </a:r>
          </a:p>
          <a:p>
            <a:pPr lvl="2"/>
            <a:r>
              <a:rPr lang="en-US"/>
              <a:t>Click to edit Third level</a:t>
            </a:r>
          </a:p>
          <a:p>
            <a:pPr lvl="3"/>
            <a:r>
              <a:rPr lang="en-US"/>
              <a:t>Click to edit Fourth level</a:t>
            </a:r>
          </a:p>
          <a:p>
            <a:pPr lvl="4"/>
            <a:r>
              <a:rPr lang="en-US"/>
              <a:t>Click to edit Fifth level</a:t>
            </a:r>
          </a:p>
        </p:txBody>
      </p:sp>
    </p:spTree>
    <p:extLst>
      <p:ext uri="{BB962C8B-B14F-4D97-AF65-F5344CB8AC3E}">
        <p14:creationId xmlns:p14="http://schemas.microsoft.com/office/powerpoint/2010/main" val="3124662476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SERS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24A52A0B-E7A9-42D3-8330-4705100E16F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8175" y="0"/>
            <a:ext cx="10944225" cy="672111"/>
          </a:xfrm>
          <a:prstGeom prst="rect">
            <a:avLst/>
          </a:prstGeom>
          <a:effectLst/>
        </p:spPr>
        <p:txBody>
          <a:bodyPr vert="horz" lIns="0" tIns="0" rIns="0" bIns="0" rtlCol="0" anchor="b">
            <a:noAutofit/>
          </a:bodyPr>
          <a:lstStyle>
            <a:lvl1pPr>
              <a:defRPr/>
            </a:lvl1pPr>
          </a:lstStyle>
          <a:p>
            <a:r>
              <a:rPr lang="en-US"/>
              <a:t>Click to edit title: Two Content</a:t>
            </a:r>
          </a:p>
        </p:txBody>
      </p:sp>
      <p:sp>
        <p:nvSpPr>
          <p:cNvPr id="9" name="Slide Number Placeholder 5" descr="Slide number">
            <a:extLst>
              <a:ext uri="{FF2B5EF4-FFF2-40B4-BE49-F238E27FC236}">
                <a16:creationId xmlns:a16="http://schemas.microsoft.com/office/drawing/2014/main" id="{2ED77C1F-80C1-4923-B2AF-605F242C8A14}"/>
              </a:ext>
            </a:extLst>
          </p:cNvPr>
          <p:cNvSpPr txBox="1">
            <a:spLocks/>
          </p:cNvSpPr>
          <p:nvPr/>
        </p:nvSpPr>
        <p:spPr bwMode="white">
          <a:xfrm>
            <a:off x="-3359" y="6172200"/>
            <a:ext cx="654148" cy="685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400" b="1" i="0" kern="1200">
                <a:solidFill>
                  <a:schemeClr val="bg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F60ADA-4614-45E3-A5BF-95629D7B64E6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638175" y="1143001"/>
            <a:ext cx="5381625" cy="4572000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/>
              <a:t>Click to edit Content 1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6CCE599-7CBD-44DC-8DFC-6C6FAC6A3DD0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143001"/>
            <a:ext cx="5410200" cy="4572000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/>
              <a:t>Click to edit Content 2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67230252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RSA 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26D53A-FEC1-4E25-A2A6-4D10945FC26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831850" y="1709739"/>
            <a:ext cx="10515600" cy="1719262"/>
          </a:xfrm>
          <a:prstGeom prst="rect">
            <a:avLst/>
          </a:prstGeom>
        </p:spPr>
        <p:txBody>
          <a:bodyPr anchor="b"/>
          <a:lstStyle>
            <a:lvl1pPr>
              <a:defRPr sz="4400">
                <a:solidFill>
                  <a:srgbClr val="345065"/>
                </a:solidFill>
              </a:defRPr>
            </a:lvl1pPr>
          </a:lstStyle>
          <a:p>
            <a:r>
              <a:rPr lang="en-US"/>
              <a:t>Click to edit Sub-Section title</a:t>
            </a:r>
          </a:p>
        </p:txBody>
      </p:sp>
      <p:sp>
        <p:nvSpPr>
          <p:cNvPr id="8" name="Slide Number Placeholder 5" descr="Slide number">
            <a:extLst>
              <a:ext uri="{FF2B5EF4-FFF2-40B4-BE49-F238E27FC236}">
                <a16:creationId xmlns:a16="http://schemas.microsoft.com/office/drawing/2014/main" id="{7806AD7D-BFE9-414B-A614-F152C75AEBF6}"/>
              </a:ext>
            </a:extLst>
          </p:cNvPr>
          <p:cNvSpPr txBox="1">
            <a:spLocks/>
          </p:cNvSpPr>
          <p:nvPr/>
        </p:nvSpPr>
        <p:spPr bwMode="white">
          <a:xfrm>
            <a:off x="-3359" y="6172200"/>
            <a:ext cx="654148" cy="685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400" b="1" i="0" kern="1200">
                <a:solidFill>
                  <a:schemeClr val="bg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2D17F-89F4-403A-9B65-20F1F0EA63A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 bwMode="gray">
          <a:xfrm>
            <a:off x="831850" y="3657599"/>
            <a:ext cx="10515600" cy="2432051"/>
          </a:xfrm>
          <a:prstGeom prst="rect">
            <a:avLst/>
          </a:prstGeom>
        </p:spPr>
        <p:txBody>
          <a:bodyPr lIns="0" rIns="0"/>
          <a:lstStyle>
            <a:lvl1pPr marL="0" indent="0">
              <a:buNone/>
              <a:defRPr sz="2400">
                <a:solidFill>
                  <a:srgbClr val="2CA34E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Sub-Section subtitle</a:t>
            </a:r>
          </a:p>
        </p:txBody>
      </p:sp>
    </p:spTree>
    <p:extLst>
      <p:ext uri="{BB962C8B-B14F-4D97-AF65-F5344CB8AC3E}">
        <p14:creationId xmlns:p14="http://schemas.microsoft.com/office/powerpoint/2010/main" val="2014174087"/>
      </p:ext>
    </p:extLst>
  </p:cSld>
  <p:clrMapOvr>
    <a:masterClrMapping/>
  </p:clrMapOvr>
  <p:transition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SA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24A52A0B-E7A9-42D3-8330-4705100E16F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white">
          <a:xfrm>
            <a:off x="638174" y="0"/>
            <a:ext cx="9875520" cy="672111"/>
          </a:xfrm>
          <a:prstGeom prst="rect">
            <a:avLst/>
          </a:prstGeom>
          <a:effectLst/>
        </p:spPr>
        <p:txBody>
          <a:bodyPr vert="horz" lIns="0" tIns="0" rIns="0" bIns="0" rtlCol="0" anchor="b">
            <a:noAutofit/>
          </a:bodyPr>
          <a:lstStyle>
            <a:lvl1pPr>
              <a:defRPr/>
            </a:lvl1pPr>
          </a:lstStyle>
          <a:p>
            <a:r>
              <a:rPr lang="en-US"/>
              <a:t>Click to edit title: Two Content</a:t>
            </a:r>
          </a:p>
        </p:txBody>
      </p:sp>
      <p:sp>
        <p:nvSpPr>
          <p:cNvPr id="9" name="Slide Number Placeholder 5" descr="Slide number">
            <a:extLst>
              <a:ext uri="{FF2B5EF4-FFF2-40B4-BE49-F238E27FC236}">
                <a16:creationId xmlns:a16="http://schemas.microsoft.com/office/drawing/2014/main" id="{2ED77C1F-80C1-4923-B2AF-605F242C8A14}"/>
              </a:ext>
            </a:extLst>
          </p:cNvPr>
          <p:cNvSpPr txBox="1">
            <a:spLocks/>
          </p:cNvSpPr>
          <p:nvPr/>
        </p:nvSpPr>
        <p:spPr bwMode="white">
          <a:xfrm>
            <a:off x="-3359" y="6172200"/>
            <a:ext cx="654148" cy="685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400" b="1" i="0" kern="1200">
                <a:solidFill>
                  <a:schemeClr val="bg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F60ADA-4614-45E3-A5BF-95629D7B64E6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638175" y="1143001"/>
            <a:ext cx="5381625" cy="4572000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/>
              <a:t>Click to edit Content 1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6CCE599-7CBD-44DC-8DFC-6C6FAC6A3DD0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143001"/>
            <a:ext cx="5410200" cy="4572000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/>
              <a:t>Click to edit Content 2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00801631"/>
      </p:ext>
    </p:extLst>
  </p:cSld>
  <p:clrMapOvr>
    <a:masterClrMapping/>
  </p:clrMapOvr>
  <p:transition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SA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EC7F6BC6-0A85-4C6D-B20F-0B41C7D177A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white">
          <a:xfrm>
            <a:off x="638175" y="0"/>
            <a:ext cx="9877425" cy="672111"/>
          </a:xfrm>
          <a:prstGeom prst="rect">
            <a:avLst/>
          </a:prstGeom>
          <a:effectLst/>
        </p:spPr>
        <p:txBody>
          <a:bodyPr vert="horz" lIns="0" tIns="0" rIns="0" bIns="0" rtlCol="0" anchor="b">
            <a:noAutofit/>
          </a:bodyPr>
          <a:lstStyle>
            <a:lvl1pPr>
              <a:defRPr/>
            </a:lvl1pPr>
          </a:lstStyle>
          <a:p>
            <a:r>
              <a:rPr lang="en-US"/>
              <a:t>Click to edit title: Comparison</a:t>
            </a:r>
          </a:p>
        </p:txBody>
      </p:sp>
      <p:sp>
        <p:nvSpPr>
          <p:cNvPr id="11" name="Slide Number Placeholder 5" descr="Slide number">
            <a:extLst>
              <a:ext uri="{FF2B5EF4-FFF2-40B4-BE49-F238E27FC236}">
                <a16:creationId xmlns:a16="http://schemas.microsoft.com/office/drawing/2014/main" id="{9598033F-3D57-4969-A39A-2525ADCE1D04}"/>
              </a:ext>
            </a:extLst>
          </p:cNvPr>
          <p:cNvSpPr txBox="1">
            <a:spLocks/>
          </p:cNvSpPr>
          <p:nvPr/>
        </p:nvSpPr>
        <p:spPr bwMode="white">
          <a:xfrm>
            <a:off x="-3359" y="6172200"/>
            <a:ext cx="654148" cy="685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400" b="1" i="0" kern="1200">
                <a:solidFill>
                  <a:schemeClr val="bg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7943C8-2E58-46B7-BB78-69936D29A65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38176" y="1167905"/>
            <a:ext cx="5357812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Comparison 1 head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DA34BC-A09D-42A2-BEE6-A2169B3B5448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38176" y="1991817"/>
            <a:ext cx="5357812" cy="36845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Comparison 1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C18036-3872-4576-9EA7-9CC17CDC1A02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0612" y="1167905"/>
            <a:ext cx="5411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Comparison 2 head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37A7CF3-F993-4581-A10C-4E3B2216D440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0612" y="1991817"/>
            <a:ext cx="5411788" cy="36845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Comparison 2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33258810"/>
      </p:ext>
    </p:extLst>
  </p:cSld>
  <p:clrMapOvr>
    <a:masterClrMapping/>
  </p:clrMapOvr>
  <p:transition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SA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38FDDEB1-0D88-4419-8F6A-851C52DF9E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white">
          <a:xfrm>
            <a:off x="638174" y="0"/>
            <a:ext cx="9875520" cy="672111"/>
          </a:xfrm>
          <a:prstGeom prst="rect">
            <a:avLst/>
          </a:prstGeom>
          <a:effectLst/>
        </p:spPr>
        <p:txBody>
          <a:bodyPr vert="horz" lIns="0" tIns="0" rIns="0" bIns="0" rtlCol="0" anchor="b">
            <a:noAutofit/>
          </a:bodyPr>
          <a:lstStyle>
            <a:lvl1pPr>
              <a:defRPr/>
            </a:lvl1pPr>
          </a:lstStyle>
          <a:p>
            <a:r>
              <a:rPr lang="en-US"/>
              <a:t>Click to edit title: Blank Slide</a:t>
            </a:r>
          </a:p>
        </p:txBody>
      </p:sp>
      <p:sp>
        <p:nvSpPr>
          <p:cNvPr id="7" name="Slide Number Placeholder 5" descr="Slide number">
            <a:extLst>
              <a:ext uri="{FF2B5EF4-FFF2-40B4-BE49-F238E27FC236}">
                <a16:creationId xmlns:a16="http://schemas.microsoft.com/office/drawing/2014/main" id="{4D9458F7-9707-486D-A49C-16642C40ED39}"/>
              </a:ext>
            </a:extLst>
          </p:cNvPr>
          <p:cNvSpPr txBox="1">
            <a:spLocks/>
          </p:cNvSpPr>
          <p:nvPr/>
        </p:nvSpPr>
        <p:spPr bwMode="white">
          <a:xfrm>
            <a:off x="-3359" y="6172200"/>
            <a:ext cx="654148" cy="685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400" b="1" i="0" kern="1200">
                <a:solidFill>
                  <a:schemeClr val="bg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869009"/>
      </p:ext>
    </p:extLst>
  </p:cSld>
  <p:clrMapOvr>
    <a:masterClrMapping/>
  </p:clrMapOvr>
  <p:transition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RSA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 descr="Slide number">
            <a:extLst>
              <a:ext uri="{FF2B5EF4-FFF2-40B4-BE49-F238E27FC236}">
                <a16:creationId xmlns:a16="http://schemas.microsoft.com/office/drawing/2014/main" id="{4AF364BE-B342-4A94-9B81-AE140878C62F}"/>
              </a:ext>
            </a:extLst>
          </p:cNvPr>
          <p:cNvSpPr txBox="1">
            <a:spLocks/>
          </p:cNvSpPr>
          <p:nvPr/>
        </p:nvSpPr>
        <p:spPr bwMode="white">
          <a:xfrm>
            <a:off x="-3359" y="6172200"/>
            <a:ext cx="654148" cy="685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400" b="1" i="0" kern="1200">
                <a:solidFill>
                  <a:schemeClr val="bg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692790"/>
      </p:ext>
    </p:extLst>
  </p:cSld>
  <p:clrMapOvr>
    <a:masterClrMapping/>
  </p:clrMapOvr>
  <p:transition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SA 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CA929-B0DF-7360-F4E6-0220C387B7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pPr lvl="0"/>
            <a:r>
              <a:rPr lang="en-US"/>
              <a:t>Click to edit Title: Caption and Content</a:t>
            </a:r>
          </a:p>
        </p:txBody>
      </p:sp>
      <p:sp>
        <p:nvSpPr>
          <p:cNvPr id="10" name="Slide Number Placeholder 5" descr="Slide number">
            <a:extLst>
              <a:ext uri="{FF2B5EF4-FFF2-40B4-BE49-F238E27FC236}">
                <a16:creationId xmlns:a16="http://schemas.microsoft.com/office/drawing/2014/main" id="{2AD3A5EF-E03C-426C-8D47-77888598FC73}"/>
              </a:ext>
            </a:extLst>
          </p:cNvPr>
          <p:cNvSpPr txBox="1">
            <a:spLocks/>
          </p:cNvSpPr>
          <p:nvPr/>
        </p:nvSpPr>
        <p:spPr bwMode="white">
          <a:xfrm>
            <a:off x="-3359" y="6172200"/>
            <a:ext cx="654148" cy="685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400" b="1" i="0" kern="1200">
                <a:solidFill>
                  <a:schemeClr val="bg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EA7CFC-5AFD-449A-AA6A-E3A1B413E74D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38176" y="1143000"/>
            <a:ext cx="2714624" cy="47259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375A7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Caption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AA3630-DA43-46D5-941C-DEA5A942F88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810000" y="1143000"/>
            <a:ext cx="7545388" cy="4718050"/>
          </a:xfrm>
          <a:prstGeom prst="rect">
            <a:avLst/>
          </a:prstGeom>
        </p:spPr>
        <p:txBody>
          <a:bodyPr/>
          <a:lstStyle>
            <a:lvl1pPr marL="457200" indent="-457200">
              <a:buClr>
                <a:srgbClr val="2CA34E"/>
              </a:buClr>
              <a:defRPr sz="3200"/>
            </a:lvl1pPr>
            <a:lvl2pPr marL="685800" indent="-228600">
              <a:buClr>
                <a:srgbClr val="2CA34E"/>
              </a:buClr>
              <a:defRPr sz="2800"/>
            </a:lvl2pPr>
            <a:lvl3pPr>
              <a:buClr>
                <a:srgbClr val="2CA34E"/>
              </a:buClr>
              <a:defRPr sz="2400"/>
            </a:lvl3pPr>
            <a:lvl4pPr>
              <a:buClr>
                <a:srgbClr val="2CA34E"/>
              </a:buClr>
              <a:defRPr sz="2000"/>
            </a:lvl4pPr>
            <a:lvl5pPr>
              <a:buClr>
                <a:srgbClr val="2CA34E"/>
              </a:buCl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Content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72031324"/>
      </p:ext>
    </p:extLst>
  </p:cSld>
  <p:clrMapOvr>
    <a:masterClrMapping/>
  </p:clrMapOvr>
  <p:transition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RSA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6B089B-8474-4A9D-81FB-4014BB9F3C0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839788" y="987424"/>
            <a:ext cx="3932237" cy="1069975"/>
          </a:xfrm>
          <a:prstGeom prst="rect">
            <a:avLst/>
          </a:prstGeom>
        </p:spPr>
        <p:txBody>
          <a:bodyPr anchor="b"/>
          <a:lstStyle>
            <a:lvl1pPr>
              <a:defRPr sz="3200">
                <a:solidFill>
                  <a:srgbClr val="2C506A"/>
                </a:solidFill>
              </a:defRPr>
            </a:lvl1pPr>
          </a:lstStyle>
          <a:p>
            <a:r>
              <a:rPr lang="en-US"/>
              <a:t>Click edit Master title style</a:t>
            </a:r>
          </a:p>
        </p:txBody>
      </p:sp>
      <p:sp>
        <p:nvSpPr>
          <p:cNvPr id="9" name="Slide Number Placeholder 5" descr="Slide number">
            <a:extLst>
              <a:ext uri="{FF2B5EF4-FFF2-40B4-BE49-F238E27FC236}">
                <a16:creationId xmlns:a16="http://schemas.microsoft.com/office/drawing/2014/main" id="{286CC856-5F3B-4541-B8B4-E7AF35261008}"/>
              </a:ext>
            </a:extLst>
          </p:cNvPr>
          <p:cNvSpPr txBox="1">
            <a:spLocks/>
          </p:cNvSpPr>
          <p:nvPr/>
        </p:nvSpPr>
        <p:spPr bwMode="white">
          <a:xfrm>
            <a:off x="-3359" y="6172200"/>
            <a:ext cx="654148" cy="685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400" b="1" i="0" kern="1200">
                <a:solidFill>
                  <a:schemeClr val="bg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3BA6967-2DC3-4055-96A7-39B922A326B5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 bwMode="gray">
          <a:xfrm>
            <a:off x="839788" y="2286000"/>
            <a:ext cx="3932237" cy="35829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2D8700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Caption text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779BEC0-E3C9-428E-A09E-7E38D7E17B37}"/>
              </a:ext>
            </a:extLst>
          </p:cNvPr>
          <p:cNvSpPr>
            <a:spLocks noGrp="1"/>
          </p:cNvSpPr>
          <p:nvPr>
            <p:ph type="pic" idx="1"/>
          </p:nvPr>
        </p:nvSpPr>
        <p:spPr bwMode="gray"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896067003"/>
      </p:ext>
    </p:extLst>
  </p:cSld>
  <p:clrMapOvr>
    <a:masterClrMapping/>
  </p:clrMapOvr>
  <p:transition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SA 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C0FE7388-91A7-4A33-96B0-6E59040A5A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</a:blip>
          <a:stretch>
            <a:fillRect/>
          </a:stretch>
        </p:blipFill>
        <p:spPr>
          <a:xfrm>
            <a:off x="3806621" y="1143000"/>
            <a:ext cx="4578759" cy="4572000"/>
          </a:xfrm>
          <a:prstGeom prst="rect">
            <a:avLst/>
          </a:prstGeom>
        </p:spPr>
      </p:pic>
      <p:sp>
        <p:nvSpPr>
          <p:cNvPr id="11" name="Slide Number Placeholder 5" descr="Slide number">
            <a:extLst>
              <a:ext uri="{FF2B5EF4-FFF2-40B4-BE49-F238E27FC236}">
                <a16:creationId xmlns:a16="http://schemas.microsoft.com/office/drawing/2014/main" id="{387F6CA9-995E-481A-8042-32332D3513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-3359" y="6172200"/>
            <a:ext cx="654148" cy="685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F6E18A5-FF83-466F-AAEB-502A8675691F}"/>
              </a:ext>
            </a:extLst>
          </p:cNvPr>
          <p:cNvSpPr txBox="1"/>
          <p:nvPr/>
        </p:nvSpPr>
        <p:spPr bwMode="gray">
          <a:xfrm>
            <a:off x="595183" y="2286000"/>
            <a:ext cx="10972800" cy="110799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6600">
                <a:solidFill>
                  <a:srgbClr val="2D8700"/>
                </a:solidFill>
                <a:latin typeface="Century Gothic" panose="020B0502020202020204" pitchFamily="34" charset="0"/>
              </a:rPr>
              <a:t>RSA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652472D-2C37-4839-80EA-30713C149CA2}"/>
              </a:ext>
            </a:extLst>
          </p:cNvPr>
          <p:cNvSpPr txBox="1"/>
          <p:nvPr/>
        </p:nvSpPr>
        <p:spPr bwMode="gray">
          <a:xfrm>
            <a:off x="595183" y="3429000"/>
            <a:ext cx="109728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cap="small" baseline="0">
                <a:solidFill>
                  <a:srgbClr val="2C506A"/>
                </a:solidFill>
                <a:latin typeface="Century Gothic" panose="020B0502020202020204" pitchFamily="34" charset="0"/>
              </a:rPr>
              <a:t>Rehabilitation Services Administration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cap="small" baseline="0">
                <a:solidFill>
                  <a:srgbClr val="2C506A"/>
                </a:solidFill>
                <a:latin typeface="Century Gothic" panose="020B0502020202020204" pitchFamily="34" charset="0"/>
              </a:rPr>
              <a:t>Office of Special Education and Rehabilitative Services</a:t>
            </a:r>
          </a:p>
          <a:p>
            <a:pPr algn="ctr">
              <a:spcBef>
                <a:spcPts val="600"/>
              </a:spcBef>
              <a:spcAft>
                <a:spcPts val="0"/>
              </a:spcAft>
            </a:pPr>
            <a:r>
              <a:rPr lang="en-US" sz="1800" cap="small" baseline="0">
                <a:solidFill>
                  <a:srgbClr val="2C506A"/>
                </a:solidFill>
                <a:latin typeface="Century Gothic" panose="020B0502020202020204" pitchFamily="34" charset="0"/>
              </a:rPr>
              <a:t>U.S. Department of Education</a:t>
            </a:r>
          </a:p>
        </p:txBody>
      </p:sp>
    </p:spTree>
    <p:extLst>
      <p:ext uri="{BB962C8B-B14F-4D97-AF65-F5344CB8AC3E}">
        <p14:creationId xmlns:p14="http://schemas.microsoft.com/office/powerpoint/2010/main" val="701017788"/>
      </p:ext>
    </p:extLst>
  </p:cSld>
  <p:clrMapOvr>
    <a:masterClrMapping/>
  </p:clrMapOvr>
  <p:transition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SA End Slide,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C0FE7388-91A7-4A33-96B0-6E59040A5A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</a:blip>
          <a:stretch>
            <a:fillRect/>
          </a:stretch>
        </p:blipFill>
        <p:spPr>
          <a:xfrm>
            <a:off x="3806621" y="1143000"/>
            <a:ext cx="4578759" cy="4572000"/>
          </a:xfrm>
          <a:prstGeom prst="rect">
            <a:avLst/>
          </a:prstGeom>
        </p:spPr>
      </p:pic>
      <p:sp>
        <p:nvSpPr>
          <p:cNvPr id="11" name="Slide Number Placeholder 5" descr="Slide number">
            <a:extLst>
              <a:ext uri="{FF2B5EF4-FFF2-40B4-BE49-F238E27FC236}">
                <a16:creationId xmlns:a16="http://schemas.microsoft.com/office/drawing/2014/main" id="{387F6CA9-995E-481A-8042-32332D3513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-3359" y="6172200"/>
            <a:ext cx="654148" cy="685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9E437DF-F50F-43BC-B8E3-3430A1EE5E2D}"/>
              </a:ext>
            </a:extLst>
          </p:cNvPr>
          <p:cNvSpPr txBox="1"/>
          <p:nvPr/>
        </p:nvSpPr>
        <p:spPr bwMode="gray">
          <a:xfrm>
            <a:off x="595183" y="2286000"/>
            <a:ext cx="10972800" cy="110799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6600">
                <a:solidFill>
                  <a:srgbClr val="2D8700"/>
                </a:solidFill>
                <a:latin typeface="Century Gothic" panose="020B0502020202020204" pitchFamily="34" charset="0"/>
              </a:rPr>
              <a:t>RSA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EC1CCB4-5E7E-4F47-94E1-5E14BF6A54E4}"/>
              </a:ext>
            </a:extLst>
          </p:cNvPr>
          <p:cNvSpPr txBox="1"/>
          <p:nvPr/>
        </p:nvSpPr>
        <p:spPr bwMode="gray">
          <a:xfrm>
            <a:off x="595183" y="3429000"/>
            <a:ext cx="109728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cap="small" baseline="0">
                <a:solidFill>
                  <a:srgbClr val="2C506A"/>
                </a:solidFill>
                <a:latin typeface="Century Gothic" panose="020B0502020202020204" pitchFamily="34" charset="0"/>
              </a:rPr>
              <a:t>Rehabilitation Services Administration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cap="small" baseline="0">
                <a:solidFill>
                  <a:srgbClr val="2C506A"/>
                </a:solidFill>
                <a:latin typeface="Century Gothic" panose="020B0502020202020204" pitchFamily="34" charset="0"/>
              </a:rPr>
              <a:t>Office of Special Education and Rehabilitative Services</a:t>
            </a:r>
          </a:p>
          <a:p>
            <a:pPr algn="ctr">
              <a:spcBef>
                <a:spcPts val="600"/>
              </a:spcBef>
              <a:spcAft>
                <a:spcPts val="0"/>
              </a:spcAft>
            </a:pPr>
            <a:r>
              <a:rPr lang="en-US" sz="1800" cap="small" baseline="0">
                <a:solidFill>
                  <a:srgbClr val="2C506A"/>
                </a:solidFill>
                <a:latin typeface="Century Gothic" panose="020B0502020202020204" pitchFamily="34" charset="0"/>
              </a:rPr>
              <a:t>U.S. Department of Education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DAE739A-8E85-4E4A-9F6B-6E1070A2EFA6}"/>
              </a:ext>
            </a:extLst>
          </p:cNvPr>
          <p:cNvSpPr txBox="1"/>
          <p:nvPr/>
        </p:nvSpPr>
        <p:spPr bwMode="gray">
          <a:xfrm>
            <a:off x="615778" y="4838708"/>
            <a:ext cx="10931610" cy="118494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1200"/>
              </a:spcBef>
              <a:buNone/>
              <a:tabLst>
                <a:tab pos="4799013" algn="r"/>
                <a:tab pos="5033963" algn="l"/>
              </a:tabLst>
            </a:pPr>
            <a:r>
              <a:rPr lang="en-US" sz="1400" b="1">
                <a:solidFill>
                  <a:srgbClr val="345065"/>
                </a:solidFill>
                <a:latin typeface="Century Gothic" panose="020B0502020202020204" pitchFamily="34" charset="0"/>
              </a:rPr>
              <a:t>	</a:t>
            </a:r>
            <a:r>
              <a:rPr lang="en-US" sz="1400" b="1">
                <a:solidFill>
                  <a:srgbClr val="215070"/>
                </a:solidFill>
                <a:latin typeface="Century Gothic" panose="020B0502020202020204" pitchFamily="34" charset="0"/>
              </a:rPr>
              <a:t>Home:</a:t>
            </a:r>
            <a:r>
              <a:rPr lang="en-US" sz="1400">
                <a:solidFill>
                  <a:srgbClr val="215070"/>
                </a:solidFill>
                <a:latin typeface="Century Gothic" panose="020B0502020202020204" pitchFamily="34" charset="0"/>
              </a:rPr>
              <a:t>	www.ed.gov/osers/rsa</a:t>
            </a:r>
          </a:p>
          <a:p>
            <a:pPr marL="0" indent="0" algn="l">
              <a:lnSpc>
                <a:spcPct val="100000"/>
              </a:lnSpc>
              <a:spcBef>
                <a:spcPts val="600"/>
              </a:spcBef>
              <a:buNone/>
              <a:tabLst>
                <a:tab pos="4799013" algn="r"/>
                <a:tab pos="5033963" algn="l"/>
              </a:tabLst>
            </a:pPr>
            <a:r>
              <a:rPr lang="en-US" sz="1400">
                <a:solidFill>
                  <a:srgbClr val="215070"/>
                </a:solidFill>
                <a:latin typeface="Century Gothic" panose="020B0502020202020204" pitchFamily="34" charset="0"/>
              </a:rPr>
              <a:t>	</a:t>
            </a:r>
            <a:r>
              <a:rPr lang="en-US" sz="1400" b="1">
                <a:solidFill>
                  <a:srgbClr val="215070"/>
                </a:solidFill>
                <a:latin typeface="Century Gothic" panose="020B0502020202020204" pitchFamily="34" charset="0"/>
              </a:rPr>
              <a:t>Blog:</a:t>
            </a:r>
            <a:r>
              <a:rPr lang="en-US" sz="1400">
                <a:solidFill>
                  <a:srgbClr val="215070"/>
                </a:solidFill>
                <a:latin typeface="Century Gothic" panose="020B0502020202020204" pitchFamily="34" charset="0"/>
              </a:rPr>
              <a:t>	https://sites.ed.gov/osers</a:t>
            </a:r>
          </a:p>
          <a:p>
            <a:pPr marL="0" indent="0" algn="l">
              <a:lnSpc>
                <a:spcPct val="100000"/>
              </a:lnSpc>
              <a:spcBef>
                <a:spcPts val="600"/>
              </a:spcBef>
              <a:buNone/>
              <a:tabLst>
                <a:tab pos="4799013" algn="r"/>
                <a:tab pos="5033963" algn="l"/>
              </a:tabLst>
            </a:pPr>
            <a:r>
              <a:rPr lang="en-US" sz="1400">
                <a:solidFill>
                  <a:srgbClr val="215070"/>
                </a:solidFill>
                <a:latin typeface="Century Gothic" panose="020B0502020202020204" pitchFamily="34" charset="0"/>
              </a:rPr>
              <a:t>	</a:t>
            </a:r>
            <a:r>
              <a:rPr lang="en-US" sz="1400" b="1">
                <a:solidFill>
                  <a:srgbClr val="215070"/>
                </a:solidFill>
                <a:latin typeface="Century Gothic" panose="020B0502020202020204" pitchFamily="34" charset="0"/>
              </a:rPr>
              <a:t>Twitter:</a:t>
            </a:r>
            <a:r>
              <a:rPr lang="en-US" sz="1400">
                <a:solidFill>
                  <a:srgbClr val="215070"/>
                </a:solidFill>
                <a:latin typeface="Century Gothic" panose="020B0502020202020204" pitchFamily="34" charset="0"/>
              </a:rPr>
              <a:t>	https://twitter.com/ED_Sped_Rehab</a:t>
            </a:r>
          </a:p>
          <a:p>
            <a:pPr marL="0" indent="0">
              <a:spcBef>
                <a:spcPts val="600"/>
              </a:spcBef>
              <a:buNone/>
              <a:tabLst>
                <a:tab pos="4799013" algn="r"/>
                <a:tab pos="5033963" algn="l"/>
              </a:tabLst>
            </a:pPr>
            <a:r>
              <a:rPr lang="en-US" sz="1400">
                <a:solidFill>
                  <a:srgbClr val="215070"/>
                </a:solidFill>
                <a:latin typeface="Century Gothic" panose="020B0502020202020204" pitchFamily="34" charset="0"/>
              </a:rPr>
              <a:t>	</a:t>
            </a:r>
            <a:r>
              <a:rPr lang="en-US" sz="1400" b="1">
                <a:solidFill>
                  <a:srgbClr val="215070"/>
                </a:solidFill>
                <a:latin typeface="Century Gothic" panose="020B0502020202020204" pitchFamily="34" charset="0"/>
              </a:rPr>
              <a:t>YouTube</a:t>
            </a:r>
            <a:r>
              <a:rPr lang="en-US" sz="1400">
                <a:solidFill>
                  <a:srgbClr val="215070"/>
                </a:solidFill>
                <a:latin typeface="Century Gothic" panose="020B0502020202020204" pitchFamily="34" charset="0"/>
              </a:rPr>
              <a:t>:	www.youtube.com/c/OSERS</a:t>
            </a:r>
            <a:endParaRPr lang="en-US" sz="140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6693285"/>
      </p:ext>
    </p:extLst>
  </p:cSld>
  <p:clrMapOvr>
    <a:masterClrMapping/>
  </p:clrMapOvr>
  <p:transition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SA End Slide, Edi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C0FE7388-91A7-4A33-96B0-6E59040A5A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</a:blip>
          <a:stretch>
            <a:fillRect/>
          </a:stretch>
        </p:blipFill>
        <p:spPr>
          <a:xfrm>
            <a:off x="3806621" y="1143000"/>
            <a:ext cx="4578759" cy="4572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FDA8228-D6A9-24FF-AE98-8A9751C48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2514600"/>
            <a:ext cx="10972800" cy="914400"/>
          </a:xfrm>
        </p:spPr>
        <p:txBody>
          <a:bodyPr/>
          <a:lstStyle>
            <a:lvl1pPr algn="ctr">
              <a:defRPr sz="4800">
                <a:solidFill>
                  <a:srgbClr val="2D8700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Slide Number Placeholder 5" descr="Slide number">
            <a:extLst>
              <a:ext uri="{FF2B5EF4-FFF2-40B4-BE49-F238E27FC236}">
                <a16:creationId xmlns:a16="http://schemas.microsoft.com/office/drawing/2014/main" id="{387F6CA9-995E-481A-8042-32332D3513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-3359" y="6172200"/>
            <a:ext cx="654148" cy="685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8E5EC69-1945-4270-A74C-D1C5FC8ECF26}"/>
              </a:ext>
            </a:extLst>
          </p:cNvPr>
          <p:cNvSpPr txBox="1"/>
          <p:nvPr/>
        </p:nvSpPr>
        <p:spPr bwMode="gray">
          <a:xfrm>
            <a:off x="609599" y="3429000"/>
            <a:ext cx="109728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cap="small" baseline="0">
                <a:solidFill>
                  <a:srgbClr val="2C506A"/>
                </a:solidFill>
                <a:latin typeface="Century Gothic" panose="020B0502020202020204" pitchFamily="34" charset="0"/>
              </a:rPr>
              <a:t>Rehabilitation Services Administration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cap="small" baseline="0">
                <a:solidFill>
                  <a:srgbClr val="2C506A"/>
                </a:solidFill>
                <a:latin typeface="Century Gothic" panose="020B0502020202020204" pitchFamily="34" charset="0"/>
              </a:rPr>
              <a:t>Office of Special Education and Rehabilitative Services</a:t>
            </a:r>
          </a:p>
          <a:p>
            <a:pPr algn="ctr">
              <a:spcBef>
                <a:spcPts val="600"/>
              </a:spcBef>
              <a:spcAft>
                <a:spcPts val="0"/>
              </a:spcAft>
            </a:pPr>
            <a:r>
              <a:rPr lang="en-US" sz="1800" cap="small" baseline="0">
                <a:solidFill>
                  <a:srgbClr val="2C506A"/>
                </a:solidFill>
                <a:latin typeface="Century Gothic" panose="020B0502020202020204" pitchFamily="34" charset="0"/>
              </a:rPr>
              <a:t>U.S. Department of Education</a:t>
            </a:r>
          </a:p>
        </p:txBody>
      </p:sp>
    </p:spTree>
    <p:extLst>
      <p:ext uri="{BB962C8B-B14F-4D97-AF65-F5344CB8AC3E}">
        <p14:creationId xmlns:p14="http://schemas.microsoft.com/office/powerpoint/2010/main" val="2192130143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SERS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EC7F6BC6-0A85-4C6D-B20F-0B41C7D177A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8175" y="0"/>
            <a:ext cx="10944225" cy="672111"/>
          </a:xfrm>
          <a:prstGeom prst="rect">
            <a:avLst/>
          </a:prstGeom>
          <a:effectLst/>
        </p:spPr>
        <p:txBody>
          <a:bodyPr vert="horz" lIns="0" tIns="0" rIns="0" bIns="0" rtlCol="0" anchor="b">
            <a:noAutofit/>
          </a:bodyPr>
          <a:lstStyle>
            <a:lvl1pPr>
              <a:defRPr/>
            </a:lvl1pPr>
          </a:lstStyle>
          <a:p>
            <a:r>
              <a:rPr lang="en-US"/>
              <a:t>Click to edit title: Comparison</a:t>
            </a:r>
          </a:p>
        </p:txBody>
      </p:sp>
      <p:sp>
        <p:nvSpPr>
          <p:cNvPr id="11" name="Slide Number Placeholder 5" descr="Slide number">
            <a:extLst>
              <a:ext uri="{FF2B5EF4-FFF2-40B4-BE49-F238E27FC236}">
                <a16:creationId xmlns:a16="http://schemas.microsoft.com/office/drawing/2014/main" id="{9598033F-3D57-4969-A39A-2525ADCE1D04}"/>
              </a:ext>
            </a:extLst>
          </p:cNvPr>
          <p:cNvSpPr txBox="1">
            <a:spLocks/>
          </p:cNvSpPr>
          <p:nvPr/>
        </p:nvSpPr>
        <p:spPr bwMode="white">
          <a:xfrm>
            <a:off x="-3359" y="6172200"/>
            <a:ext cx="654148" cy="685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400" b="1" i="0" kern="1200">
                <a:solidFill>
                  <a:schemeClr val="bg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7943C8-2E58-46B7-BB78-69936D29A65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38176" y="1167905"/>
            <a:ext cx="5357812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Comparison 1 head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DA34BC-A09D-42A2-BEE6-A2169B3B5448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38176" y="1991817"/>
            <a:ext cx="5357812" cy="36845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Comparison 1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C18036-3872-4576-9EA7-9CC17CDC1A02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0612" y="1167905"/>
            <a:ext cx="5411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Comparison 2 head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37A7CF3-F993-4581-A10C-4E3B2216D440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0612" y="1991817"/>
            <a:ext cx="5411788" cy="36845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Comparison 2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53164860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SERS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38FDDEB1-0D88-4419-8F6A-851C52DF9E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8175" y="0"/>
            <a:ext cx="10944225" cy="672111"/>
          </a:xfrm>
          <a:prstGeom prst="rect">
            <a:avLst/>
          </a:prstGeom>
          <a:effectLst/>
        </p:spPr>
        <p:txBody>
          <a:bodyPr vert="horz" lIns="0" tIns="0" rIns="0" bIns="0" rtlCol="0" anchor="b">
            <a:noAutofit/>
          </a:bodyPr>
          <a:lstStyle>
            <a:lvl1pPr>
              <a:defRPr/>
            </a:lvl1pPr>
          </a:lstStyle>
          <a:p>
            <a:r>
              <a:rPr lang="en-US"/>
              <a:t>Click to edit title: Blank Slide</a:t>
            </a:r>
          </a:p>
        </p:txBody>
      </p:sp>
      <p:sp>
        <p:nvSpPr>
          <p:cNvPr id="7" name="Slide Number Placeholder 5" descr="Slide number">
            <a:extLst>
              <a:ext uri="{FF2B5EF4-FFF2-40B4-BE49-F238E27FC236}">
                <a16:creationId xmlns:a16="http://schemas.microsoft.com/office/drawing/2014/main" id="{4D9458F7-9707-486D-A49C-16642C40ED39}"/>
              </a:ext>
            </a:extLst>
          </p:cNvPr>
          <p:cNvSpPr txBox="1">
            <a:spLocks/>
          </p:cNvSpPr>
          <p:nvPr/>
        </p:nvSpPr>
        <p:spPr bwMode="white">
          <a:xfrm>
            <a:off x="-3359" y="6172200"/>
            <a:ext cx="654148" cy="685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400" b="1" i="0" kern="1200">
                <a:solidFill>
                  <a:schemeClr val="bg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745228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OSERS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 descr="Slide number">
            <a:extLst>
              <a:ext uri="{FF2B5EF4-FFF2-40B4-BE49-F238E27FC236}">
                <a16:creationId xmlns:a16="http://schemas.microsoft.com/office/drawing/2014/main" id="{4AF364BE-B342-4A94-9B81-AE140878C62F}"/>
              </a:ext>
            </a:extLst>
          </p:cNvPr>
          <p:cNvSpPr txBox="1">
            <a:spLocks/>
          </p:cNvSpPr>
          <p:nvPr/>
        </p:nvSpPr>
        <p:spPr bwMode="white">
          <a:xfrm>
            <a:off x="-3359" y="6172200"/>
            <a:ext cx="654148" cy="685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400" b="1" i="0" kern="1200">
                <a:solidFill>
                  <a:schemeClr val="bg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961700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SERS 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0D073-87B4-9D30-0905-9DC2E353B9B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pPr lvl="0"/>
            <a:r>
              <a:rPr lang="en-US"/>
              <a:t>Click to edit Title: Caption and Content</a:t>
            </a:r>
          </a:p>
        </p:txBody>
      </p:sp>
      <p:sp>
        <p:nvSpPr>
          <p:cNvPr id="10" name="Slide Number Placeholder 5" descr="Slide number">
            <a:extLst>
              <a:ext uri="{FF2B5EF4-FFF2-40B4-BE49-F238E27FC236}">
                <a16:creationId xmlns:a16="http://schemas.microsoft.com/office/drawing/2014/main" id="{2AD3A5EF-E03C-426C-8D47-77888598FC73}"/>
              </a:ext>
            </a:extLst>
          </p:cNvPr>
          <p:cNvSpPr txBox="1">
            <a:spLocks/>
          </p:cNvSpPr>
          <p:nvPr/>
        </p:nvSpPr>
        <p:spPr bwMode="white">
          <a:xfrm>
            <a:off x="-3359" y="6172200"/>
            <a:ext cx="654148" cy="685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400" b="1" i="0" kern="1200">
                <a:solidFill>
                  <a:schemeClr val="bg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EA7CFC-5AFD-449A-AA6A-E3A1B413E74D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38176" y="1143000"/>
            <a:ext cx="2714624" cy="47259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375A7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Caption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AA3630-DA43-46D5-941C-DEA5A942F88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810000" y="1143000"/>
            <a:ext cx="7545388" cy="4718050"/>
          </a:xfrm>
          <a:prstGeom prst="rect">
            <a:avLst/>
          </a:prstGeom>
        </p:spPr>
        <p:txBody>
          <a:bodyPr/>
          <a:lstStyle>
            <a:lvl1pPr marL="457200" indent="-457200">
              <a:buClr>
                <a:srgbClr val="2CA34E"/>
              </a:buClr>
              <a:defRPr sz="3200"/>
            </a:lvl1pPr>
            <a:lvl2pPr marL="685800" indent="-228600">
              <a:buClr>
                <a:srgbClr val="2CA34E"/>
              </a:buClr>
              <a:defRPr sz="2800"/>
            </a:lvl2pPr>
            <a:lvl3pPr>
              <a:buClr>
                <a:srgbClr val="2CA34E"/>
              </a:buClr>
              <a:defRPr sz="2400"/>
            </a:lvl3pPr>
            <a:lvl4pPr>
              <a:buClr>
                <a:srgbClr val="2CA34E"/>
              </a:buClr>
              <a:defRPr sz="2000"/>
            </a:lvl4pPr>
            <a:lvl5pPr>
              <a:buClr>
                <a:srgbClr val="2CA34E"/>
              </a:buCl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Content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38644838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SERS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6B089B-8474-4A9D-81FB-4014BB9F3C0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839788" y="987424"/>
            <a:ext cx="3932237" cy="1069975"/>
          </a:xfrm>
          <a:prstGeom prst="rect">
            <a:avLst/>
          </a:prstGeom>
        </p:spPr>
        <p:txBody>
          <a:bodyPr anchor="b"/>
          <a:lstStyle>
            <a:lvl1pPr>
              <a:defRPr sz="3200">
                <a:solidFill>
                  <a:srgbClr val="2C506A"/>
                </a:solidFill>
              </a:defRPr>
            </a:lvl1pPr>
          </a:lstStyle>
          <a:p>
            <a:r>
              <a:rPr lang="en-US"/>
              <a:t>Click edit Master title style</a:t>
            </a:r>
          </a:p>
        </p:txBody>
      </p:sp>
      <p:sp>
        <p:nvSpPr>
          <p:cNvPr id="9" name="Slide Number Placeholder 5" descr="Slide number">
            <a:extLst>
              <a:ext uri="{FF2B5EF4-FFF2-40B4-BE49-F238E27FC236}">
                <a16:creationId xmlns:a16="http://schemas.microsoft.com/office/drawing/2014/main" id="{286CC856-5F3B-4541-B8B4-E7AF35261008}"/>
              </a:ext>
            </a:extLst>
          </p:cNvPr>
          <p:cNvSpPr txBox="1">
            <a:spLocks/>
          </p:cNvSpPr>
          <p:nvPr/>
        </p:nvSpPr>
        <p:spPr bwMode="white">
          <a:xfrm>
            <a:off x="-3359" y="6172200"/>
            <a:ext cx="654148" cy="685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400" b="1" i="0" kern="1200">
                <a:solidFill>
                  <a:schemeClr val="bg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3BA6967-2DC3-4055-96A7-39B922A326B5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 bwMode="gray">
          <a:xfrm>
            <a:off x="839788" y="2286000"/>
            <a:ext cx="3932237" cy="35829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2D8700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Caption text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779BEC0-E3C9-428E-A09E-7E38D7E17B37}"/>
              </a:ext>
            </a:extLst>
          </p:cNvPr>
          <p:cNvSpPr>
            <a:spLocks noGrp="1"/>
          </p:cNvSpPr>
          <p:nvPr>
            <p:ph type="pic" idx="1"/>
          </p:nvPr>
        </p:nvSpPr>
        <p:spPr bwMode="gray"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4071357576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w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image" Target="../media/image1.w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5" Type="http://schemas.openxmlformats.org/officeDocument/2006/relationships/image" Target="../media/image1.wmf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image" Target="../media/image3.emf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49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Relationship Id="rId14" Type="http://schemas.openxmlformats.org/officeDocument/2006/relationships/image" Target="../media/image1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Box">
            <a:extLst>
              <a:ext uri="{FF2B5EF4-FFF2-40B4-BE49-F238E27FC236}">
                <a16:creationId xmlns:a16="http://schemas.microsoft.com/office/drawing/2014/main" id="{568199A8-B750-45E3-AB01-9FE9206C0C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 bwMode="gray">
          <a:xfrm>
            <a:off x="-3361" y="6172200"/>
            <a:ext cx="12195359" cy="685800"/>
          </a:xfrm>
          <a:prstGeom prst="rect">
            <a:avLst/>
          </a:prstGeom>
          <a:solidFill>
            <a:srgbClr val="34506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13" name="Header Box">
            <a:extLst>
              <a:ext uri="{FF2B5EF4-FFF2-40B4-BE49-F238E27FC236}">
                <a16:creationId xmlns:a16="http://schemas.microsoft.com/office/drawing/2014/main" id="{E7907DA4-0FAD-434F-8C7E-2AE42D5286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 bwMode="gray">
          <a:xfrm>
            <a:off x="0" y="0"/>
            <a:ext cx="12195359" cy="685800"/>
          </a:xfrm>
          <a:prstGeom prst="rect">
            <a:avLst/>
          </a:prstGeom>
          <a:solidFill>
            <a:srgbClr val="34506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8" name="ED Seal">
            <a:extLst>
              <a:ext uri="{FF2B5EF4-FFF2-40B4-BE49-F238E27FC236}">
                <a16:creationId xmlns:a16="http://schemas.microsoft.com/office/drawing/2014/main" id="{A01ACA3F-BD12-49B8-8EFD-BDBCDC75C7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57998" y="6241185"/>
            <a:ext cx="548637" cy="547827"/>
          </a:xfrm>
          <a:prstGeom prst="rect">
            <a:avLst/>
          </a:prstGeom>
          <a:ln>
            <a:noFill/>
          </a:ln>
          <a:effectLst/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A1F45708-9744-4764-A901-4FD2D89B5F79}"/>
              </a:ext>
            </a:extLst>
          </p:cNvPr>
          <p:cNvGrpSpPr/>
          <p:nvPr/>
        </p:nvGrpSpPr>
        <p:grpSpPr>
          <a:xfrm>
            <a:off x="6477000" y="6321441"/>
            <a:ext cx="3954162" cy="457200"/>
            <a:chOff x="6477000" y="6321441"/>
            <a:chExt cx="3954162" cy="457200"/>
          </a:xfrm>
        </p:grpSpPr>
        <p:sp>
          <p:nvSpPr>
            <p:cNvPr id="19" name="OSERS">
              <a:extLst>
                <a:ext uri="{FF2B5EF4-FFF2-40B4-BE49-F238E27FC236}">
                  <a16:creationId xmlns:a16="http://schemas.microsoft.com/office/drawing/2014/main" id="{8A15887E-48F6-4EA1-8E7D-F58C30D8CA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 txBox="1">
              <a:spLocks/>
            </p:cNvSpPr>
            <p:nvPr/>
          </p:nvSpPr>
          <p:spPr bwMode="white">
            <a:xfrm>
              <a:off x="7985622" y="6338588"/>
              <a:ext cx="2445540" cy="36576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vert="horz" lIns="45720" tIns="0" rIns="45720" bIns="0" rtlCol="0" anchor="ctr" anchorCtr="0"/>
            <a:lstStyle>
              <a:defPPr>
                <a:defRPr lang="en-US"/>
              </a:defPPr>
              <a:lvl1pPr marL="0" algn="l" defTabSz="457200" rtl="0" eaLnBrk="1" latinLnBrk="0" hangingPunct="1">
                <a:lnSpc>
                  <a:spcPct val="100000"/>
                </a:lnSpc>
                <a:defRPr sz="1000" b="1" i="0" kern="0" cap="small" spc="20" baseline="0">
                  <a:solidFill>
                    <a:schemeClr val="bg1"/>
                  </a:solidFill>
                  <a:latin typeface="Century Gothic" panose="020B0502020202020204" pitchFamily="34" charset="0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/>
                <a:t>Office of Special Education </a:t>
              </a:r>
              <a:br>
                <a:rPr lang="en-US" sz="1200"/>
              </a:br>
              <a:r>
                <a:rPr lang="en-US" sz="1200"/>
                <a:t>and Rehabilitative Services</a:t>
              </a: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BFDB7E23-3E19-4CD3-B16F-D28A1B6BB4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/>
          </p:nvCxnSpPr>
          <p:spPr bwMode="white">
            <a:xfrm>
              <a:off x="7937155" y="6341282"/>
              <a:ext cx="0" cy="365760"/>
            </a:xfrm>
            <a:prstGeom prst="line">
              <a:avLst/>
            </a:prstGeom>
            <a:ln w="19050"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OSERS Acronym">
              <a:extLst>
                <a:ext uri="{FF2B5EF4-FFF2-40B4-BE49-F238E27FC236}">
                  <a16:creationId xmlns:a16="http://schemas.microsoft.com/office/drawing/2014/main" id="{6C6D5D89-A8A9-4770-9C82-294E750B26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 txBox="1"/>
            <p:nvPr/>
          </p:nvSpPr>
          <p:spPr bwMode="white">
            <a:xfrm>
              <a:off x="6477000" y="6321441"/>
              <a:ext cx="1374791" cy="45720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r">
                <a:lnSpc>
                  <a:spcPct val="85000"/>
                </a:lnSpc>
              </a:pPr>
              <a:r>
                <a:rPr lang="en-US" sz="3600" spc="0" baseline="0">
                  <a:solidFill>
                    <a:schemeClr val="bg1"/>
                  </a:solidFill>
                  <a:latin typeface="Century Gothic" panose="020B0502020202020204" pitchFamily="34" charset="0"/>
                </a:rPr>
                <a:t>OSERS</a:t>
              </a:r>
              <a:endParaRPr lang="en-US" sz="3200" spc="0" baseline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sp>
        <p:nvSpPr>
          <p:cNvPr id="16" name="Slide Number Placeholder 5" descr="Slide number">
            <a:extLst>
              <a:ext uri="{FF2B5EF4-FFF2-40B4-BE49-F238E27FC236}">
                <a16:creationId xmlns:a16="http://schemas.microsoft.com/office/drawing/2014/main" id="{6671BBBF-DB32-41B6-98AC-B5A2F69257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white">
          <a:xfrm>
            <a:off x="-3359" y="6172200"/>
            <a:ext cx="654148" cy="685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FB0DF862-988D-47B3-98A2-64A6895CEDF7}"/>
              </a:ext>
            </a:extLst>
          </p:cNvPr>
          <p:cNvSpPr>
            <a:spLocks noGrp="1"/>
          </p:cNvSpPr>
          <p:nvPr>
            <p:ph type="title"/>
          </p:nvPr>
        </p:nvSpPr>
        <p:spPr bwMode="white">
          <a:xfrm>
            <a:off x="638175" y="0"/>
            <a:ext cx="10944225" cy="672111"/>
          </a:xfrm>
          <a:prstGeom prst="rect">
            <a:avLst/>
          </a:prstGeom>
          <a:effectLst/>
        </p:spPr>
        <p:txBody>
          <a:bodyPr vert="horz" lIns="0" tIns="0" rIns="0" bIns="0" rtlCol="0" anchor="b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3FA57E29-B688-45F6-91D1-FCD6B0D66B6C}"/>
              </a:ext>
            </a:extLst>
          </p:cNvPr>
          <p:cNvSpPr>
            <a:spLocks noGrp="1"/>
          </p:cNvSpPr>
          <p:nvPr>
            <p:ph type="body" idx="1"/>
          </p:nvPr>
        </p:nvSpPr>
        <p:spPr bwMode="gray">
          <a:xfrm>
            <a:off x="650789" y="1143000"/>
            <a:ext cx="10931611" cy="4572000"/>
          </a:xfrm>
          <a:prstGeom prst="rect">
            <a:avLst/>
          </a:prstGeom>
          <a:effectLst/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90221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773" r:id="rId10"/>
    <p:sldLayoutId id="2147483733" r:id="rId11"/>
    <p:sldLayoutId id="2147483732" r:id="rId12"/>
    <p:sldLayoutId id="2147483774" r:id="rId13"/>
  </p:sldLayoutIdLst>
  <p:transition>
    <p:fade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bg1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ct val="100000"/>
        </a:lnSpc>
        <a:spcBef>
          <a:spcPts val="2400"/>
        </a:spcBef>
        <a:buClr>
          <a:srgbClr val="6EC940"/>
        </a:buClr>
        <a:buFont typeface="Wingdings 3" panose="05040102010807070707" pitchFamily="18" charset="2"/>
        <a:buChar char=""/>
        <a:defRPr sz="2800" kern="1200">
          <a:solidFill>
            <a:srgbClr val="345065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1200"/>
        </a:spcBef>
        <a:buClr>
          <a:srgbClr val="6EC940"/>
        </a:buClr>
        <a:buFont typeface="Arial" panose="020B0604020202020204" pitchFamily="34" charset="0"/>
        <a:buChar char="•"/>
        <a:defRPr sz="2400" kern="1200">
          <a:solidFill>
            <a:srgbClr val="345065"/>
          </a:solidFill>
          <a:latin typeface="Century Gothic" panose="020B0502020202020204" pitchFamily="34" charset="0"/>
          <a:ea typeface="+mn-ea"/>
          <a:cs typeface="+mn-cs"/>
        </a:defRPr>
      </a:lvl2pPr>
      <a:lvl3pPr marL="1085850" indent="-171450" algn="l" defTabSz="914400" rtl="0" eaLnBrk="1" latinLnBrk="0" hangingPunct="1">
        <a:lnSpc>
          <a:spcPct val="100000"/>
        </a:lnSpc>
        <a:spcBef>
          <a:spcPts val="600"/>
        </a:spcBef>
        <a:buClr>
          <a:srgbClr val="6EC940"/>
        </a:buClr>
        <a:buFont typeface="Arial" panose="020B0604020202020204" pitchFamily="34" charset="0"/>
        <a:buChar char="•"/>
        <a:defRPr sz="2000" kern="1200">
          <a:solidFill>
            <a:srgbClr val="345065"/>
          </a:solidFill>
          <a:latin typeface="Century Gothic" panose="020B0502020202020204" pitchFamily="34" charset="0"/>
          <a:ea typeface="+mn-ea"/>
          <a:cs typeface="+mn-cs"/>
        </a:defRPr>
      </a:lvl3pPr>
      <a:lvl4pPr marL="1485900" indent="-171450" algn="l" defTabSz="914400" rtl="0" eaLnBrk="1" latinLnBrk="0" hangingPunct="1">
        <a:lnSpc>
          <a:spcPct val="100000"/>
        </a:lnSpc>
        <a:spcBef>
          <a:spcPts val="600"/>
        </a:spcBef>
        <a:buClr>
          <a:srgbClr val="6EC940"/>
        </a:buClr>
        <a:buFont typeface="Arial" panose="020B0604020202020204" pitchFamily="34" charset="0"/>
        <a:buChar char="•"/>
        <a:defRPr sz="1800" kern="1200">
          <a:solidFill>
            <a:srgbClr val="345065"/>
          </a:solidFill>
          <a:latin typeface="Century Gothic" panose="020B0502020202020204" pitchFamily="34" charset="0"/>
          <a:ea typeface="+mn-ea"/>
          <a:cs typeface="+mn-cs"/>
        </a:defRPr>
      </a:lvl4pPr>
      <a:lvl5pPr marL="1771650" indent="-171450" algn="l" defTabSz="914400" rtl="0" eaLnBrk="1" latinLnBrk="0" hangingPunct="1">
        <a:lnSpc>
          <a:spcPct val="100000"/>
        </a:lnSpc>
        <a:spcBef>
          <a:spcPts val="600"/>
        </a:spcBef>
        <a:buClr>
          <a:srgbClr val="6EC940"/>
        </a:buClr>
        <a:buFont typeface="Arial" panose="020B0604020202020204" pitchFamily="34" charset="0"/>
        <a:buChar char="•"/>
        <a:defRPr sz="1800" kern="1200">
          <a:solidFill>
            <a:srgbClr val="345065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Header Box">
            <a:extLst>
              <a:ext uri="{FF2B5EF4-FFF2-40B4-BE49-F238E27FC236}">
                <a16:creationId xmlns:a16="http://schemas.microsoft.com/office/drawing/2014/main" id="{E7907DA4-0FAD-434F-8C7E-2AE42D5286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 bwMode="gray">
          <a:xfrm>
            <a:off x="-3360" y="1"/>
            <a:ext cx="12195359" cy="685800"/>
          </a:xfrm>
          <a:prstGeom prst="rect">
            <a:avLst/>
          </a:prstGeom>
          <a:solidFill>
            <a:srgbClr val="34506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Footer Box">
            <a:extLst>
              <a:ext uri="{FF2B5EF4-FFF2-40B4-BE49-F238E27FC236}">
                <a16:creationId xmlns:a16="http://schemas.microsoft.com/office/drawing/2014/main" id="{568199A8-B750-45E3-AB01-9FE9206C0C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 bwMode="gray">
          <a:xfrm>
            <a:off x="-3361" y="6172200"/>
            <a:ext cx="12195359" cy="685800"/>
          </a:xfrm>
          <a:prstGeom prst="rect">
            <a:avLst/>
          </a:prstGeom>
          <a:solidFill>
            <a:srgbClr val="34506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FB0DF862-988D-47B3-98A2-64A6895CEDF7}"/>
              </a:ext>
            </a:extLst>
          </p:cNvPr>
          <p:cNvSpPr>
            <a:spLocks noGrp="1"/>
          </p:cNvSpPr>
          <p:nvPr>
            <p:ph type="title"/>
          </p:nvPr>
        </p:nvSpPr>
        <p:spPr bwMode="white">
          <a:xfrm>
            <a:off x="638175" y="0"/>
            <a:ext cx="10944225" cy="672111"/>
          </a:xfrm>
          <a:prstGeom prst="rect">
            <a:avLst/>
          </a:prstGeom>
          <a:effectLst/>
        </p:spPr>
        <p:txBody>
          <a:bodyPr vert="horz" lIns="0" tIns="0" rIns="0" bIns="0" rtlCol="0" anchor="b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6" name="Slide Number Placeholder 5" descr="Slide number">
            <a:extLst>
              <a:ext uri="{FF2B5EF4-FFF2-40B4-BE49-F238E27FC236}">
                <a16:creationId xmlns:a16="http://schemas.microsoft.com/office/drawing/2014/main" id="{6671BBBF-DB32-41B6-98AC-B5A2F69257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white">
          <a:xfrm>
            <a:off x="-3359" y="6172200"/>
            <a:ext cx="654148" cy="685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3FA57E29-B688-45F6-91D1-FCD6B0D66B6C}"/>
              </a:ext>
            </a:extLst>
          </p:cNvPr>
          <p:cNvSpPr>
            <a:spLocks noGrp="1"/>
          </p:cNvSpPr>
          <p:nvPr>
            <p:ph type="body" idx="1"/>
          </p:nvPr>
        </p:nvSpPr>
        <p:spPr bwMode="gray">
          <a:xfrm>
            <a:off x="650789" y="1143000"/>
            <a:ext cx="10931611" cy="4572000"/>
          </a:xfrm>
          <a:prstGeom prst="rect">
            <a:avLst/>
          </a:prstGeom>
          <a:effectLst/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8" name="ED Seal">
            <a:extLst>
              <a:ext uri="{FF2B5EF4-FFF2-40B4-BE49-F238E27FC236}">
                <a16:creationId xmlns:a16="http://schemas.microsoft.com/office/drawing/2014/main" id="{A01ACA3F-BD12-49B8-8EFD-BDBCDC75C7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57998" y="6241185"/>
            <a:ext cx="548637" cy="547827"/>
          </a:xfrm>
          <a:prstGeom prst="rect">
            <a:avLst/>
          </a:prstGeom>
          <a:ln>
            <a:noFill/>
          </a:ln>
          <a:effectLst/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447B1D10-21B6-459B-9814-AEA24F4FC4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 bwMode="white">
          <a:xfrm>
            <a:off x="6596448" y="6321441"/>
            <a:ext cx="4757352" cy="457200"/>
            <a:chOff x="6596448" y="6321441"/>
            <a:chExt cx="4757352" cy="457200"/>
          </a:xfrm>
        </p:grpSpPr>
        <p:sp>
          <p:nvSpPr>
            <p:cNvPr id="22" name="Footer Placeholder 4">
              <a:extLst>
                <a:ext uri="{FF2B5EF4-FFF2-40B4-BE49-F238E27FC236}">
                  <a16:creationId xmlns:a16="http://schemas.microsoft.com/office/drawing/2014/main" id="{D90578AF-1139-44ED-94B3-BFDFF2DB6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 txBox="1">
              <a:spLocks/>
            </p:cNvSpPr>
            <p:nvPr/>
          </p:nvSpPr>
          <p:spPr bwMode="white">
            <a:xfrm>
              <a:off x="7975326" y="6348113"/>
              <a:ext cx="3378474" cy="36576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vert="horz" lIns="45720" tIns="0" rIns="45720" bIns="0" rtlCol="0" anchor="ctr" anchorCtr="0"/>
            <a:lstStyle>
              <a:defPPr>
                <a:defRPr lang="en-US"/>
              </a:defPPr>
              <a:lvl1pPr marL="0" algn="l" defTabSz="457200" rtl="0" eaLnBrk="1" latinLnBrk="0" hangingPunct="1">
                <a:lnSpc>
                  <a:spcPct val="100000"/>
                </a:lnSpc>
                <a:defRPr sz="1000" b="1" i="0" kern="0" cap="small" spc="20" baseline="0">
                  <a:solidFill>
                    <a:schemeClr val="bg1"/>
                  </a:solidFill>
                  <a:latin typeface="Century Gothic" panose="020B0502020202020204" pitchFamily="34" charset="0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b="1"/>
                <a:t>Office of Special Education Programs</a:t>
              </a:r>
            </a:p>
            <a:p>
              <a:r>
                <a:rPr lang="en-US" b="0"/>
                <a:t>Office of Special Education and Rehabilitative Services</a:t>
              </a:r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AF83FEFF-3E03-48BE-869D-D2056DC9AE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/>
          </p:nvCxnSpPr>
          <p:spPr bwMode="white">
            <a:xfrm>
              <a:off x="7926859" y="6341282"/>
              <a:ext cx="0" cy="365760"/>
            </a:xfrm>
            <a:prstGeom prst="line">
              <a:avLst/>
            </a:prstGeom>
            <a:ln w="19050"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 descr="OSERS">
              <a:extLst>
                <a:ext uri="{FF2B5EF4-FFF2-40B4-BE49-F238E27FC236}">
                  <a16:creationId xmlns:a16="http://schemas.microsoft.com/office/drawing/2014/main" id="{2357A4C5-C69C-469F-85DC-5A702CFE13CC}"/>
                </a:ext>
              </a:extLst>
            </p:cNvPr>
            <p:cNvSpPr txBox="1"/>
            <p:nvPr/>
          </p:nvSpPr>
          <p:spPr bwMode="white">
            <a:xfrm>
              <a:off x="6596448" y="6321441"/>
              <a:ext cx="1245048" cy="45720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r">
                <a:lnSpc>
                  <a:spcPct val="85000"/>
                </a:lnSpc>
              </a:pPr>
              <a:r>
                <a:rPr lang="en-US" sz="3600" b="0" spc="0" baseline="0">
                  <a:solidFill>
                    <a:schemeClr val="bg1"/>
                  </a:solidFill>
                  <a:latin typeface="Century Gothic" panose="020B0502020202020204" pitchFamily="34" charset="0"/>
                </a:rPr>
                <a:t>OSEP</a:t>
              </a:r>
              <a:endParaRPr lang="en-US" sz="3200" b="0" spc="0" baseline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48446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  <p:sldLayoutId id="2147483746" r:id="rId12"/>
  </p:sldLayoutIdLst>
  <p:transition>
    <p:fade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bg1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ct val="100000"/>
        </a:lnSpc>
        <a:spcBef>
          <a:spcPts val="2400"/>
        </a:spcBef>
        <a:buClr>
          <a:srgbClr val="6EC940"/>
        </a:buClr>
        <a:buFont typeface="Wingdings 3" panose="05040102010807070707" pitchFamily="18" charset="2"/>
        <a:buChar char=""/>
        <a:defRPr sz="2800" kern="1200">
          <a:solidFill>
            <a:srgbClr val="345065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1200"/>
        </a:spcBef>
        <a:buClr>
          <a:srgbClr val="6EC940"/>
        </a:buClr>
        <a:buFont typeface="Arial" panose="020B0604020202020204" pitchFamily="34" charset="0"/>
        <a:buChar char="•"/>
        <a:defRPr sz="2400" kern="1200">
          <a:solidFill>
            <a:srgbClr val="345065"/>
          </a:solidFill>
          <a:latin typeface="Century Gothic" panose="020B0502020202020204" pitchFamily="34" charset="0"/>
          <a:ea typeface="+mn-ea"/>
          <a:cs typeface="+mn-cs"/>
        </a:defRPr>
      </a:lvl2pPr>
      <a:lvl3pPr marL="1085850" indent="-171450" algn="l" defTabSz="914400" rtl="0" eaLnBrk="1" latinLnBrk="0" hangingPunct="1">
        <a:lnSpc>
          <a:spcPct val="100000"/>
        </a:lnSpc>
        <a:spcBef>
          <a:spcPts val="600"/>
        </a:spcBef>
        <a:buClr>
          <a:srgbClr val="6EC940"/>
        </a:buClr>
        <a:buFont typeface="Arial" panose="020B0604020202020204" pitchFamily="34" charset="0"/>
        <a:buChar char="•"/>
        <a:defRPr sz="2000" kern="1200">
          <a:solidFill>
            <a:srgbClr val="345065"/>
          </a:solidFill>
          <a:latin typeface="Century Gothic" panose="020B0502020202020204" pitchFamily="34" charset="0"/>
          <a:ea typeface="+mn-ea"/>
          <a:cs typeface="+mn-cs"/>
        </a:defRPr>
      </a:lvl3pPr>
      <a:lvl4pPr marL="1485900" indent="-171450" algn="l" defTabSz="914400" rtl="0" eaLnBrk="1" latinLnBrk="0" hangingPunct="1">
        <a:lnSpc>
          <a:spcPct val="100000"/>
        </a:lnSpc>
        <a:spcBef>
          <a:spcPts val="600"/>
        </a:spcBef>
        <a:buClr>
          <a:srgbClr val="6EC940"/>
        </a:buClr>
        <a:buFont typeface="Arial" panose="020B0604020202020204" pitchFamily="34" charset="0"/>
        <a:buChar char="•"/>
        <a:defRPr sz="1800" kern="1200">
          <a:solidFill>
            <a:srgbClr val="345065"/>
          </a:solidFill>
          <a:latin typeface="Century Gothic" panose="020B0502020202020204" pitchFamily="34" charset="0"/>
          <a:ea typeface="+mn-ea"/>
          <a:cs typeface="+mn-cs"/>
        </a:defRPr>
      </a:lvl4pPr>
      <a:lvl5pPr marL="1771650" indent="-171450" algn="l" defTabSz="914400" rtl="0" eaLnBrk="1" latinLnBrk="0" hangingPunct="1">
        <a:lnSpc>
          <a:spcPct val="100000"/>
        </a:lnSpc>
        <a:spcBef>
          <a:spcPts val="600"/>
        </a:spcBef>
        <a:buClr>
          <a:srgbClr val="6EC940"/>
        </a:buClr>
        <a:buFont typeface="Arial" panose="020B0604020202020204" pitchFamily="34" charset="0"/>
        <a:buChar char="•"/>
        <a:defRPr sz="1800" kern="1200">
          <a:solidFill>
            <a:srgbClr val="345065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Box">
            <a:extLst>
              <a:ext uri="{FF2B5EF4-FFF2-40B4-BE49-F238E27FC236}">
                <a16:creationId xmlns:a16="http://schemas.microsoft.com/office/drawing/2014/main" id="{568199A8-B750-45E3-AB01-9FE9206C0C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 bwMode="gray">
          <a:xfrm>
            <a:off x="-3361" y="6172200"/>
            <a:ext cx="12195359" cy="685800"/>
          </a:xfrm>
          <a:prstGeom prst="rect">
            <a:avLst/>
          </a:prstGeom>
          <a:solidFill>
            <a:srgbClr val="34506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13" name="Header Box">
            <a:extLst>
              <a:ext uri="{FF2B5EF4-FFF2-40B4-BE49-F238E27FC236}">
                <a16:creationId xmlns:a16="http://schemas.microsoft.com/office/drawing/2014/main" id="{E7907DA4-0FAD-434F-8C7E-2AE42D5286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 bwMode="gray">
          <a:xfrm>
            <a:off x="-3360" y="1"/>
            <a:ext cx="12195359" cy="685800"/>
          </a:xfrm>
          <a:prstGeom prst="rect">
            <a:avLst/>
          </a:prstGeom>
          <a:solidFill>
            <a:srgbClr val="34506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C3D12C7-992F-4324-A72C-E469F42F7F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4708"/>
          <a:stretch/>
        </p:blipFill>
        <p:spPr>
          <a:xfrm>
            <a:off x="11235634" y="73902"/>
            <a:ext cx="871001" cy="548640"/>
          </a:xfrm>
          <a:prstGeom prst="rect">
            <a:avLst/>
          </a:prstGeom>
        </p:spPr>
      </p:pic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FB0DF862-988D-47B3-98A2-64A6895CEDF7}"/>
              </a:ext>
            </a:extLst>
          </p:cNvPr>
          <p:cNvSpPr>
            <a:spLocks noGrp="1"/>
          </p:cNvSpPr>
          <p:nvPr>
            <p:ph type="title"/>
          </p:nvPr>
        </p:nvSpPr>
        <p:spPr bwMode="white">
          <a:xfrm>
            <a:off x="638175" y="0"/>
            <a:ext cx="10512095" cy="672111"/>
          </a:xfrm>
          <a:prstGeom prst="rect">
            <a:avLst/>
          </a:prstGeom>
          <a:effectLst/>
        </p:spPr>
        <p:txBody>
          <a:bodyPr vert="horz" lIns="0" tIns="0" rIns="0" bIns="0" rtlCol="0" anchor="b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6" name="Slide Number Placeholder 5" descr="Slide number">
            <a:extLst>
              <a:ext uri="{FF2B5EF4-FFF2-40B4-BE49-F238E27FC236}">
                <a16:creationId xmlns:a16="http://schemas.microsoft.com/office/drawing/2014/main" id="{6671BBBF-DB32-41B6-98AC-B5A2F69257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white">
          <a:xfrm>
            <a:off x="-3359" y="6172200"/>
            <a:ext cx="654148" cy="685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3FA57E29-B688-45F6-91D1-FCD6B0D66B6C}"/>
              </a:ext>
            </a:extLst>
          </p:cNvPr>
          <p:cNvSpPr>
            <a:spLocks noGrp="1"/>
          </p:cNvSpPr>
          <p:nvPr>
            <p:ph type="body" idx="1"/>
          </p:nvPr>
        </p:nvSpPr>
        <p:spPr bwMode="gray">
          <a:xfrm>
            <a:off x="650789" y="1143000"/>
            <a:ext cx="10931611" cy="4572000"/>
          </a:xfrm>
          <a:prstGeom prst="rect">
            <a:avLst/>
          </a:prstGeom>
          <a:effectLst/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8" name="ED Seal">
            <a:extLst>
              <a:ext uri="{FF2B5EF4-FFF2-40B4-BE49-F238E27FC236}">
                <a16:creationId xmlns:a16="http://schemas.microsoft.com/office/drawing/2014/main" id="{A01ACA3F-BD12-49B8-8EFD-BDBCDC75C7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57998" y="6241185"/>
            <a:ext cx="548637" cy="547827"/>
          </a:xfrm>
          <a:prstGeom prst="rect">
            <a:avLst/>
          </a:prstGeom>
          <a:ln>
            <a:noFill/>
          </a:ln>
          <a:effectLst/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447B1D10-21B6-459B-9814-AEA24F4FC4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 bwMode="white">
          <a:xfrm>
            <a:off x="6596448" y="6321441"/>
            <a:ext cx="4757352" cy="457200"/>
            <a:chOff x="6596448" y="6321441"/>
            <a:chExt cx="4757352" cy="457200"/>
          </a:xfrm>
        </p:grpSpPr>
        <p:sp>
          <p:nvSpPr>
            <p:cNvPr id="22" name="Footer Placeholder 4">
              <a:extLst>
                <a:ext uri="{FF2B5EF4-FFF2-40B4-BE49-F238E27FC236}">
                  <a16:creationId xmlns:a16="http://schemas.microsoft.com/office/drawing/2014/main" id="{D90578AF-1139-44ED-94B3-BFDFF2DB6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 txBox="1">
              <a:spLocks/>
            </p:cNvSpPr>
            <p:nvPr/>
          </p:nvSpPr>
          <p:spPr bwMode="white">
            <a:xfrm>
              <a:off x="7975326" y="6348113"/>
              <a:ext cx="3378474" cy="36576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vert="horz" lIns="45720" tIns="0" rIns="45720" bIns="0" rtlCol="0" anchor="ctr" anchorCtr="0"/>
            <a:lstStyle>
              <a:defPPr>
                <a:defRPr lang="en-US"/>
              </a:defPPr>
              <a:lvl1pPr marL="0" algn="l" defTabSz="457200" rtl="0" eaLnBrk="1" latinLnBrk="0" hangingPunct="1">
                <a:lnSpc>
                  <a:spcPct val="100000"/>
                </a:lnSpc>
                <a:defRPr sz="1000" b="1" i="0" kern="0" cap="small" spc="20" baseline="0">
                  <a:solidFill>
                    <a:schemeClr val="bg1"/>
                  </a:solidFill>
                  <a:latin typeface="Century Gothic" panose="020B0502020202020204" pitchFamily="34" charset="0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b="1"/>
                <a:t>Office of Special Education Programs</a:t>
              </a:r>
            </a:p>
            <a:p>
              <a:r>
                <a:rPr lang="en-US" b="0"/>
                <a:t>Office of Special Education and Rehabilitative Services</a:t>
              </a:r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AF83FEFF-3E03-48BE-869D-D2056DC9AE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/>
          </p:nvCxnSpPr>
          <p:spPr bwMode="white">
            <a:xfrm>
              <a:off x="7926859" y="6341282"/>
              <a:ext cx="0" cy="365760"/>
            </a:xfrm>
            <a:prstGeom prst="line">
              <a:avLst/>
            </a:prstGeom>
            <a:ln w="19050"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 descr="OSERS">
              <a:extLst>
                <a:ext uri="{FF2B5EF4-FFF2-40B4-BE49-F238E27FC236}">
                  <a16:creationId xmlns:a16="http://schemas.microsoft.com/office/drawing/2014/main" id="{2357A4C5-C69C-469F-85DC-5A702CFE13CC}"/>
                </a:ext>
              </a:extLst>
            </p:cNvPr>
            <p:cNvSpPr txBox="1"/>
            <p:nvPr/>
          </p:nvSpPr>
          <p:spPr bwMode="white">
            <a:xfrm>
              <a:off x="6596448" y="6321441"/>
              <a:ext cx="1245048" cy="45720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r">
                <a:lnSpc>
                  <a:spcPct val="85000"/>
                </a:lnSpc>
              </a:pPr>
              <a:r>
                <a:rPr lang="en-US" sz="3600" b="0" spc="0" baseline="0">
                  <a:solidFill>
                    <a:schemeClr val="bg1"/>
                  </a:solidFill>
                  <a:latin typeface="Century Gothic" panose="020B0502020202020204" pitchFamily="34" charset="0"/>
                </a:rPr>
                <a:t>OSEP</a:t>
              </a:r>
              <a:endParaRPr lang="en-US" sz="3200" b="0" spc="0" baseline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00559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  <p:sldLayoutId id="2147483759" r:id="rId12"/>
  </p:sldLayoutIdLst>
  <p:transition>
    <p:fade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bg1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ct val="100000"/>
        </a:lnSpc>
        <a:spcBef>
          <a:spcPts val="2400"/>
        </a:spcBef>
        <a:buClr>
          <a:srgbClr val="6EC940"/>
        </a:buClr>
        <a:buFont typeface="Wingdings 3" panose="05040102010807070707" pitchFamily="18" charset="2"/>
        <a:buChar char=""/>
        <a:defRPr sz="2800" kern="1200">
          <a:solidFill>
            <a:srgbClr val="345065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1200"/>
        </a:spcBef>
        <a:buClr>
          <a:srgbClr val="6EC940"/>
        </a:buClr>
        <a:buFont typeface="Arial" panose="020B0604020202020204" pitchFamily="34" charset="0"/>
        <a:buChar char="•"/>
        <a:defRPr sz="2400" kern="1200">
          <a:solidFill>
            <a:srgbClr val="345065"/>
          </a:solidFill>
          <a:latin typeface="Century Gothic" panose="020B0502020202020204" pitchFamily="34" charset="0"/>
          <a:ea typeface="+mn-ea"/>
          <a:cs typeface="+mn-cs"/>
        </a:defRPr>
      </a:lvl2pPr>
      <a:lvl3pPr marL="1085850" indent="-171450" algn="l" defTabSz="914400" rtl="0" eaLnBrk="1" latinLnBrk="0" hangingPunct="1">
        <a:lnSpc>
          <a:spcPct val="100000"/>
        </a:lnSpc>
        <a:spcBef>
          <a:spcPts val="600"/>
        </a:spcBef>
        <a:buClr>
          <a:srgbClr val="6EC940"/>
        </a:buClr>
        <a:buFont typeface="Arial" panose="020B0604020202020204" pitchFamily="34" charset="0"/>
        <a:buChar char="•"/>
        <a:defRPr sz="2000" kern="1200">
          <a:solidFill>
            <a:srgbClr val="345065"/>
          </a:solidFill>
          <a:latin typeface="Century Gothic" panose="020B0502020202020204" pitchFamily="34" charset="0"/>
          <a:ea typeface="+mn-ea"/>
          <a:cs typeface="+mn-cs"/>
        </a:defRPr>
      </a:lvl3pPr>
      <a:lvl4pPr marL="1485900" indent="-171450" algn="l" defTabSz="914400" rtl="0" eaLnBrk="1" latinLnBrk="0" hangingPunct="1">
        <a:lnSpc>
          <a:spcPct val="100000"/>
        </a:lnSpc>
        <a:spcBef>
          <a:spcPts val="600"/>
        </a:spcBef>
        <a:buClr>
          <a:srgbClr val="6EC940"/>
        </a:buClr>
        <a:buFont typeface="Arial" panose="020B0604020202020204" pitchFamily="34" charset="0"/>
        <a:buChar char="•"/>
        <a:defRPr sz="1800" kern="1200">
          <a:solidFill>
            <a:srgbClr val="345065"/>
          </a:solidFill>
          <a:latin typeface="Century Gothic" panose="020B0502020202020204" pitchFamily="34" charset="0"/>
          <a:ea typeface="+mn-ea"/>
          <a:cs typeface="+mn-cs"/>
        </a:defRPr>
      </a:lvl4pPr>
      <a:lvl5pPr marL="1771650" indent="-171450" algn="l" defTabSz="914400" rtl="0" eaLnBrk="1" latinLnBrk="0" hangingPunct="1">
        <a:lnSpc>
          <a:spcPct val="100000"/>
        </a:lnSpc>
        <a:spcBef>
          <a:spcPts val="600"/>
        </a:spcBef>
        <a:buClr>
          <a:srgbClr val="6EC940"/>
        </a:buClr>
        <a:buFont typeface="Arial" panose="020B0604020202020204" pitchFamily="34" charset="0"/>
        <a:buChar char="•"/>
        <a:defRPr sz="1800" kern="1200">
          <a:solidFill>
            <a:srgbClr val="345065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Header Box">
            <a:extLst>
              <a:ext uri="{FF2B5EF4-FFF2-40B4-BE49-F238E27FC236}">
                <a16:creationId xmlns:a16="http://schemas.microsoft.com/office/drawing/2014/main" id="{E7907DA4-0FAD-434F-8C7E-2AE42D5286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 bwMode="gray">
          <a:xfrm>
            <a:off x="-3360" y="1"/>
            <a:ext cx="12195359" cy="685800"/>
          </a:xfrm>
          <a:prstGeom prst="rect">
            <a:avLst/>
          </a:prstGeom>
          <a:solidFill>
            <a:srgbClr val="34506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Footer Box">
            <a:extLst>
              <a:ext uri="{FF2B5EF4-FFF2-40B4-BE49-F238E27FC236}">
                <a16:creationId xmlns:a16="http://schemas.microsoft.com/office/drawing/2014/main" id="{568199A8-B750-45E3-AB01-9FE9206C0C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 bwMode="gray">
          <a:xfrm>
            <a:off x="-3361" y="6172200"/>
            <a:ext cx="12195359" cy="685800"/>
          </a:xfrm>
          <a:prstGeom prst="rect">
            <a:avLst/>
          </a:prstGeom>
          <a:solidFill>
            <a:srgbClr val="34506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FB0DF862-988D-47B3-98A2-64A6895CEDF7}"/>
              </a:ext>
            </a:extLst>
          </p:cNvPr>
          <p:cNvSpPr>
            <a:spLocks noGrp="1"/>
          </p:cNvSpPr>
          <p:nvPr>
            <p:ph type="title"/>
          </p:nvPr>
        </p:nvSpPr>
        <p:spPr bwMode="white">
          <a:xfrm>
            <a:off x="638175" y="0"/>
            <a:ext cx="9875520" cy="672111"/>
          </a:xfrm>
          <a:prstGeom prst="rect">
            <a:avLst/>
          </a:prstGeom>
          <a:effectLst/>
        </p:spPr>
        <p:txBody>
          <a:bodyPr vert="horz" lIns="0" tIns="0" rIns="0" bIns="0" rtlCol="0" anchor="b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6" name="Slide Number Placeholder 5" descr="Slide number">
            <a:extLst>
              <a:ext uri="{FF2B5EF4-FFF2-40B4-BE49-F238E27FC236}">
                <a16:creationId xmlns:a16="http://schemas.microsoft.com/office/drawing/2014/main" id="{6671BBBF-DB32-41B6-98AC-B5A2F69257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white">
          <a:xfrm>
            <a:off x="-3359" y="6172200"/>
            <a:ext cx="654148" cy="685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3FA57E29-B688-45F6-91D1-FCD6B0D66B6C}"/>
              </a:ext>
            </a:extLst>
          </p:cNvPr>
          <p:cNvSpPr>
            <a:spLocks noGrp="1"/>
          </p:cNvSpPr>
          <p:nvPr>
            <p:ph type="body" idx="1"/>
          </p:nvPr>
        </p:nvSpPr>
        <p:spPr bwMode="gray">
          <a:xfrm>
            <a:off x="650789" y="1143000"/>
            <a:ext cx="10931611" cy="4572000"/>
          </a:xfrm>
          <a:prstGeom prst="rect">
            <a:avLst/>
          </a:prstGeom>
          <a:effectLst/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8" name="ED Seal">
            <a:extLst>
              <a:ext uri="{FF2B5EF4-FFF2-40B4-BE49-F238E27FC236}">
                <a16:creationId xmlns:a16="http://schemas.microsoft.com/office/drawing/2014/main" id="{A01ACA3F-BD12-49B8-8EFD-BDBCDC75C7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57998" y="6241185"/>
            <a:ext cx="548637" cy="547827"/>
          </a:xfrm>
          <a:prstGeom prst="rect">
            <a:avLst/>
          </a:prstGeom>
          <a:ln>
            <a:noFill/>
          </a:ln>
          <a:effectLst/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0280D4FB-3891-4974-B82E-C47C48CE5E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 bwMode="white">
          <a:xfrm>
            <a:off x="6936292" y="6321441"/>
            <a:ext cx="4408172" cy="457200"/>
            <a:chOff x="6936292" y="6321441"/>
            <a:chExt cx="4408172" cy="457200"/>
          </a:xfrm>
        </p:grpSpPr>
        <p:sp>
          <p:nvSpPr>
            <p:cNvPr id="20" name="Footer Placeholder 4">
              <a:extLst>
                <a:ext uri="{FF2B5EF4-FFF2-40B4-BE49-F238E27FC236}">
                  <a16:creationId xmlns:a16="http://schemas.microsoft.com/office/drawing/2014/main" id="{9606314B-432E-426C-89F3-41A44AD254A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 txBox="1">
              <a:spLocks/>
            </p:cNvSpPr>
            <p:nvPr/>
          </p:nvSpPr>
          <p:spPr bwMode="white">
            <a:xfrm>
              <a:off x="7984524" y="6348113"/>
              <a:ext cx="3359940" cy="36576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vert="horz" lIns="45720" tIns="0" rIns="45720" bIns="0" rtlCol="0" anchor="ctr" anchorCtr="0"/>
            <a:lstStyle>
              <a:defPPr>
                <a:defRPr lang="en-US"/>
              </a:defPPr>
              <a:lvl1pPr marL="0" algn="l" defTabSz="457200" rtl="0" eaLnBrk="1" latinLnBrk="0" hangingPunct="1">
                <a:lnSpc>
                  <a:spcPct val="100000"/>
                </a:lnSpc>
                <a:defRPr sz="1000" b="1" i="0" kern="0" cap="small" spc="20" baseline="0">
                  <a:solidFill>
                    <a:schemeClr val="bg1"/>
                  </a:solidFill>
                  <a:latin typeface="Century Gothic" panose="020B0502020202020204" pitchFamily="34" charset="0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b="1"/>
                <a:t>Rehabilitation Services Administration</a:t>
              </a:r>
            </a:p>
            <a:p>
              <a:r>
                <a:rPr lang="en-US" b="0"/>
                <a:t>Office of Special Education and Rehabilitative Services</a:t>
              </a:r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DB6F0B4F-B086-41DB-94DA-4D5A42F8C3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/>
          </p:nvCxnSpPr>
          <p:spPr bwMode="white">
            <a:xfrm>
              <a:off x="7936057" y="6341282"/>
              <a:ext cx="0" cy="365760"/>
            </a:xfrm>
            <a:prstGeom prst="line">
              <a:avLst/>
            </a:prstGeom>
            <a:ln w="19050"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 descr="OSERS">
              <a:extLst>
                <a:ext uri="{FF2B5EF4-FFF2-40B4-BE49-F238E27FC236}">
                  <a16:creationId xmlns:a16="http://schemas.microsoft.com/office/drawing/2014/main" id="{41984953-4B21-40EC-B279-3D0B99EC77BC}"/>
                </a:ext>
              </a:extLst>
            </p:cNvPr>
            <p:cNvSpPr txBox="1"/>
            <p:nvPr/>
          </p:nvSpPr>
          <p:spPr bwMode="white">
            <a:xfrm>
              <a:off x="6936292" y="6321441"/>
              <a:ext cx="914401" cy="45720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r">
                <a:lnSpc>
                  <a:spcPct val="85000"/>
                </a:lnSpc>
              </a:pPr>
              <a:r>
                <a:rPr lang="en-US" sz="3600" b="0" spc="0" baseline="0">
                  <a:solidFill>
                    <a:schemeClr val="bg1"/>
                  </a:solidFill>
                  <a:latin typeface="Century Gothic" panose="020B0502020202020204" pitchFamily="34" charset="0"/>
                </a:rPr>
                <a:t>RSA</a:t>
              </a:r>
              <a:endParaRPr lang="en-US" sz="3200" b="0" spc="0" baseline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39715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  <p:sldLayoutId id="2147483772" r:id="rId12"/>
  </p:sldLayoutIdLst>
  <p:transition>
    <p:fade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bg1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ct val="100000"/>
        </a:lnSpc>
        <a:spcBef>
          <a:spcPts val="2400"/>
        </a:spcBef>
        <a:buClr>
          <a:srgbClr val="6EC940"/>
        </a:buClr>
        <a:buFont typeface="Wingdings 3" panose="05040102010807070707" pitchFamily="18" charset="2"/>
        <a:buChar char=""/>
        <a:defRPr sz="2800" kern="1200">
          <a:solidFill>
            <a:srgbClr val="345065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1200"/>
        </a:spcBef>
        <a:buClr>
          <a:srgbClr val="6EC940"/>
        </a:buClr>
        <a:buFont typeface="Arial" panose="020B0604020202020204" pitchFamily="34" charset="0"/>
        <a:buChar char="•"/>
        <a:defRPr sz="2400" kern="1200">
          <a:solidFill>
            <a:srgbClr val="345065"/>
          </a:solidFill>
          <a:latin typeface="Century Gothic" panose="020B0502020202020204" pitchFamily="34" charset="0"/>
          <a:ea typeface="+mn-ea"/>
          <a:cs typeface="+mn-cs"/>
        </a:defRPr>
      </a:lvl2pPr>
      <a:lvl3pPr marL="1085850" indent="-171450" algn="l" defTabSz="914400" rtl="0" eaLnBrk="1" latinLnBrk="0" hangingPunct="1">
        <a:lnSpc>
          <a:spcPct val="100000"/>
        </a:lnSpc>
        <a:spcBef>
          <a:spcPts val="600"/>
        </a:spcBef>
        <a:buClr>
          <a:srgbClr val="6EC940"/>
        </a:buClr>
        <a:buFont typeface="Arial" panose="020B0604020202020204" pitchFamily="34" charset="0"/>
        <a:buChar char="•"/>
        <a:defRPr sz="2000" kern="1200">
          <a:solidFill>
            <a:srgbClr val="345065"/>
          </a:solidFill>
          <a:latin typeface="Century Gothic" panose="020B0502020202020204" pitchFamily="34" charset="0"/>
          <a:ea typeface="+mn-ea"/>
          <a:cs typeface="+mn-cs"/>
        </a:defRPr>
      </a:lvl3pPr>
      <a:lvl4pPr marL="1485900" indent="-171450" algn="l" defTabSz="914400" rtl="0" eaLnBrk="1" latinLnBrk="0" hangingPunct="1">
        <a:lnSpc>
          <a:spcPct val="100000"/>
        </a:lnSpc>
        <a:spcBef>
          <a:spcPts val="600"/>
        </a:spcBef>
        <a:buClr>
          <a:srgbClr val="6EC940"/>
        </a:buClr>
        <a:buFont typeface="Arial" panose="020B0604020202020204" pitchFamily="34" charset="0"/>
        <a:buChar char="•"/>
        <a:defRPr sz="1800" kern="1200">
          <a:solidFill>
            <a:srgbClr val="345065"/>
          </a:solidFill>
          <a:latin typeface="Century Gothic" panose="020B0502020202020204" pitchFamily="34" charset="0"/>
          <a:ea typeface="+mn-ea"/>
          <a:cs typeface="+mn-cs"/>
        </a:defRPr>
      </a:lvl4pPr>
      <a:lvl5pPr marL="1771650" indent="-171450" algn="l" defTabSz="914400" rtl="0" eaLnBrk="1" latinLnBrk="0" hangingPunct="1">
        <a:lnSpc>
          <a:spcPct val="100000"/>
        </a:lnSpc>
        <a:spcBef>
          <a:spcPts val="600"/>
        </a:spcBef>
        <a:buClr>
          <a:srgbClr val="6EC940"/>
        </a:buClr>
        <a:buFont typeface="Arial" panose="020B0604020202020204" pitchFamily="34" charset="0"/>
        <a:buChar char="•"/>
        <a:defRPr sz="1800" kern="1200">
          <a:solidFill>
            <a:srgbClr val="345065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edweek.org/teaching-learning/these-grants-could-help-students-with-disabilities-access-jobs-training/2024/04" TargetMode="External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ing.com/ck/a?!&amp;&amp;p=f0f4082c44958c52JmltdHM9MTcwODk5MjAwMCZpZ3VpZD0zNjQ4N2ViMi05N2ZmLTYwMjgtMTA2Zi02ZDU0OTYwZTYxMmQmaW5zaWQ9NTc4NA&amp;ptn=3&amp;ver=2&amp;hsh=3&amp;fclid=36487eb2-97ff-6028-106f-6d54960e612d&amp;psq=when+you+know+better+do+better&amp;u=a1aHR0cHM6Ly93d3cudGhlc3VjY2Vzc2Z1bHNwaXJpdC5jb20vbWF5YS1hbmdlbG91LWtub3ctYmV0dGVyLWRvLWJldHRlci8&amp;ntb=1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2.ed.gov/about/inits/ed/raise-the-bar/RTBBOOKLET92523_508.pdf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sites.ed.gov/idea/files/DCL-on-Myths-and-Facts-Surrounding-Assistive-Technology-Devices-01-22-2024.pdf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hyperlink" Target="https://tech.ed.gov/netp/" TargetMode="External"/><Relationship Id="rId4" Type="http://schemas.openxmlformats.org/officeDocument/2006/relationships/hyperlink" Target="https://sites.ed.gov/idea/idea-files/at-guidance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at3center.net/wp-content/uploads/learn-about-the-at-act/at-flow-chart.pdf" TargetMode="External"/><Relationship Id="rId2" Type="http://schemas.openxmlformats.org/officeDocument/2006/relationships/hyperlink" Target="https://acl.gov/programs/assistive-technology/assistive-technology#:~:text=the%20State%20Assistive%20Technology%20Program%20Directory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642D53D-9C5B-1A61-48EE-D7C10A0452A8}"/>
              </a:ext>
            </a:extLst>
          </p:cNvPr>
          <p:cNvSpPr txBox="1"/>
          <p:nvPr/>
        </p:nvSpPr>
        <p:spPr>
          <a:xfrm>
            <a:off x="630864" y="1421035"/>
            <a:ext cx="7620042" cy="28531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US" sz="4400" b="1" dirty="0"/>
              <a:t>Leading with Purpose: </a:t>
            </a:r>
            <a:r>
              <a:rPr lang="en-US" sz="3600" dirty="0"/>
              <a:t>Designing Systems Resulting in Improved Outcomes for Individuals with Disabilities</a:t>
            </a:r>
            <a:endParaRPr lang="en-US" sz="440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33BDFD9-3121-3C3B-8205-A1C99041A0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4381198"/>
            <a:ext cx="7620042" cy="780510"/>
          </a:xfrm>
        </p:spPr>
        <p:txBody>
          <a:bodyPr/>
          <a:lstStyle/>
          <a:p>
            <a:r>
              <a:rPr lang="en-US" sz="2800" dirty="0"/>
              <a:t>Glenna Wright-Gallo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DC0FF31-7417-C752-5C14-369BE122AD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599" y="5161708"/>
            <a:ext cx="6978463" cy="780510"/>
          </a:xfrm>
        </p:spPr>
        <p:txBody>
          <a:bodyPr vert="horz" lIns="0" tIns="45720" rIns="0" bIns="45720" rtlCol="0" anchor="t">
            <a:normAutofit fontScale="92500"/>
          </a:bodyPr>
          <a:lstStyle/>
          <a:p>
            <a:r>
              <a:rPr lang="en-US">
                <a:latin typeface="Century Gothic"/>
              </a:rPr>
              <a:t>Assistant Secretary</a:t>
            </a:r>
            <a:br>
              <a:rPr lang="en-US">
                <a:latin typeface="Century Gothic"/>
              </a:rPr>
            </a:br>
            <a:r>
              <a:rPr lang="en-US" sz="1800">
                <a:latin typeface="Century Gothic"/>
              </a:rPr>
              <a:t>Office of Special Education and Rehabilitative Services (OSERS)</a:t>
            </a:r>
            <a:endParaRPr lang="en-US" sz="1800"/>
          </a:p>
        </p:txBody>
      </p:sp>
      <p:pic>
        <p:nvPicPr>
          <p:cNvPr id="3" name="Picture 2" descr="Glenna Wright-Gallo smiling in front of an American flag.">
            <a:extLst>
              <a:ext uri="{FF2B5EF4-FFF2-40B4-BE49-F238E27FC236}">
                <a16:creationId xmlns:a16="http://schemas.microsoft.com/office/drawing/2014/main" id="{DBAAC440-C35B-CB27-9600-2DFEF78318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50906" y="678725"/>
            <a:ext cx="3941748" cy="5497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8143944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9CBD95-D1C4-5F2C-8DF4-CEA833BF0E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Alignment of a System of Support</a:t>
            </a:r>
          </a:p>
        </p:txBody>
      </p:sp>
      <p:graphicFrame>
        <p:nvGraphicFramePr>
          <p:cNvPr id="4" name="Content Placeholder 3" descr="Planning&#10;Deployment&#10;Check for Effectiveness">
            <a:extLst>
              <a:ext uri="{FF2B5EF4-FFF2-40B4-BE49-F238E27FC236}">
                <a16:creationId xmlns:a16="http://schemas.microsoft.com/office/drawing/2014/main" id="{DEF6D42B-7D7C-47B7-19DB-22FDF2BE6C6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1013101"/>
              </p:ext>
            </p:extLst>
          </p:nvPr>
        </p:nvGraphicFramePr>
        <p:xfrm>
          <a:off x="609600" y="1143000"/>
          <a:ext cx="109728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961DC146-3314-802F-B38B-4FDC111E454A}"/>
              </a:ext>
            </a:extLst>
          </p:cNvPr>
          <p:cNvSpPr txBox="1"/>
          <p:nvPr/>
        </p:nvSpPr>
        <p:spPr>
          <a:xfrm>
            <a:off x="8173688" y="5106984"/>
            <a:ext cx="3352442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58838" indent="-858838"/>
            <a:r>
              <a:rPr lang="en-US" sz="1400" b="1" dirty="0">
                <a:hlinkClick r:id="rId8"/>
              </a:rPr>
              <a:t>Example: </a:t>
            </a:r>
            <a:r>
              <a:rPr lang="en-US" sz="1400" dirty="0">
                <a:hlinkClick r:id="rId8"/>
              </a:rPr>
              <a:t>Ed Week: DIF Grants Could Help Students with Disabilities Access Jobs</a:t>
            </a:r>
            <a:r>
              <a:rPr lang="en-US" sz="1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44516231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27DBE0-5002-0C09-9915-8770674B18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Role, Our Work, Our Community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64F7DB-1CF4-BE17-CA51-3F63566DC4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3029243"/>
            <a:ext cx="10972800" cy="2949525"/>
          </a:xfrm>
        </p:spPr>
        <p:txBody>
          <a:bodyPr>
            <a:normAutofit/>
          </a:bodyPr>
          <a:lstStyle/>
          <a:p>
            <a:pPr marL="0" indent="0">
              <a:lnSpc>
                <a:spcPct val="125000"/>
              </a:lnSpc>
              <a:buNone/>
            </a:pPr>
            <a:r>
              <a:rPr lang="en-US" sz="2400" dirty="0"/>
              <a:t>How will we, together, amplify or accelerate the improvement efforts needed to ensure that every student with a disability not only has equitable access to high quality instruction and learning, but that they leave the preK-12+ education system fully prepared for further education, training, and independent living (that aligns with their goals and dreams)?  How will we further support them in college and career?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765BF0E-D287-411E-E14F-832B0DEDECA8}"/>
              </a:ext>
            </a:extLst>
          </p:cNvPr>
          <p:cNvSpPr/>
          <p:nvPr/>
        </p:nvSpPr>
        <p:spPr>
          <a:xfrm>
            <a:off x="519764" y="1046732"/>
            <a:ext cx="11062636" cy="13542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i="0" u="sng" dirty="0">
                <a:solidFill>
                  <a:srgbClr val="8E24AA"/>
                </a:solidFill>
                <a:effectLst/>
                <a:latin typeface="-apple-system"/>
                <a:hlinkClick r:id="rId3"/>
              </a:rPr>
              <a:t>“Do the best you can until you know better.                              Then when you know better, do better.”</a:t>
            </a:r>
            <a:endParaRPr lang="en-US" sz="3200" b="1" i="0" u="sng" dirty="0">
              <a:solidFill>
                <a:srgbClr val="8E24AA"/>
              </a:solidFill>
              <a:effectLst/>
              <a:latin typeface="-apple-system"/>
            </a:endParaRPr>
          </a:p>
          <a:p>
            <a:pPr algn="r"/>
            <a:r>
              <a:rPr lang="en-US" b="1" i="1" cap="none" spc="0" dirty="0">
                <a:ln w="0"/>
                <a:solidFill>
                  <a:srgbClr val="345065"/>
                </a:solidFill>
                <a:latin typeface="-apple-system"/>
              </a:rPr>
              <a:t>Maya Angelou</a:t>
            </a:r>
            <a:endParaRPr lang="en-US" b="1" i="1" cap="none" spc="0" dirty="0">
              <a:ln w="0"/>
              <a:solidFill>
                <a:srgbClr val="34506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27962201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0863C7-BA6B-B07D-8729-F3338EB41C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Raise the Bar: Lead the World</a:t>
            </a:r>
          </a:p>
        </p:txBody>
      </p:sp>
      <p:grpSp>
        <p:nvGrpSpPr>
          <p:cNvPr id="3" name="Group 2" descr="ACHIEVE ACADEMIC EXCELLENCE&#10;Accelerate learning for every student.&#10;Deliver a comprehensive and rigorous education for every student.">
            <a:extLst>
              <a:ext uri="{FF2B5EF4-FFF2-40B4-BE49-F238E27FC236}">
                <a16:creationId xmlns:a16="http://schemas.microsoft.com/office/drawing/2014/main" id="{D774D111-997A-929C-3227-E987E2A72F10}"/>
              </a:ext>
            </a:extLst>
          </p:cNvPr>
          <p:cNvGrpSpPr/>
          <p:nvPr/>
        </p:nvGrpSpPr>
        <p:grpSpPr>
          <a:xfrm>
            <a:off x="609598" y="1051039"/>
            <a:ext cx="3118107" cy="4815156"/>
            <a:chOff x="609598" y="1051039"/>
            <a:chExt cx="3118107" cy="4815156"/>
          </a:xfrm>
        </p:grpSpPr>
        <p:grpSp>
          <p:nvGrpSpPr>
            <p:cNvPr id="10" name="Group 9" descr="ACHIEVE ACADEMIC EXCELLENCE&#10;Accelerate learning for every student&#10;Deliver a comprehensive and rigorous education for every student">
              <a:extLst>
                <a:ext uri="{FF2B5EF4-FFF2-40B4-BE49-F238E27FC236}">
                  <a16:creationId xmlns:a16="http://schemas.microsoft.com/office/drawing/2014/main" id="{5E868B86-CF91-FBE7-5B9B-4E479BC42F34}"/>
                </a:ext>
              </a:extLst>
            </p:cNvPr>
            <p:cNvGrpSpPr/>
            <p:nvPr/>
          </p:nvGrpSpPr>
          <p:grpSpPr>
            <a:xfrm>
              <a:off x="609599" y="1051039"/>
              <a:ext cx="3118105" cy="4815156"/>
              <a:chOff x="0" y="-182709"/>
              <a:chExt cx="2143125" cy="4815156"/>
            </a:xfrm>
          </p:grpSpPr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E34D7DE9-E7E1-748F-9151-683762343290}"/>
                  </a:ext>
                </a:extLst>
              </p:cNvPr>
              <p:cNvSpPr/>
              <p:nvPr/>
            </p:nvSpPr>
            <p:spPr>
              <a:xfrm>
                <a:off x="0" y="-182708"/>
                <a:ext cx="2143125" cy="4815155"/>
              </a:xfrm>
              <a:prstGeom prst="roundRect">
                <a:avLst>
                  <a:gd name="adj" fmla="val 10000"/>
                </a:avLst>
              </a:prstGeom>
              <a:solidFill>
                <a:srgbClr val="345065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12" name="Rectangle: Rounded Corners 4" descr="ACHIEVE ACADEMIC EXCELLENCE&#10;">
                <a:extLst>
                  <a:ext uri="{FF2B5EF4-FFF2-40B4-BE49-F238E27FC236}">
                    <a16:creationId xmlns:a16="http://schemas.microsoft.com/office/drawing/2014/main" id="{039FF352-C3F5-5789-4EC8-6B6992AEC0C8}"/>
                  </a:ext>
                </a:extLst>
              </p:cNvPr>
              <p:cNvSpPr txBox="1"/>
              <p:nvPr/>
            </p:nvSpPr>
            <p:spPr>
              <a:xfrm>
                <a:off x="0" y="-182709"/>
                <a:ext cx="2133305" cy="1286085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149352" tIns="149352" rIns="149352" bIns="149352" numCol="1" spcCol="1270" anchor="ctr" anchorCtr="0">
                <a:noAutofit/>
              </a:bodyPr>
              <a:lstStyle/>
              <a:p>
                <a:pPr marL="0" lvl="0" indent="0" algn="ctr" defTabSz="9334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US" sz="2200" b="1"/>
                  <a:t>ACHIEVE </a:t>
                </a:r>
                <a:br>
                  <a:rPr lang="en-US" sz="2200" b="1"/>
                </a:br>
                <a:r>
                  <a:rPr lang="en-US" sz="2200" b="1"/>
                  <a:t>ACADEMIC EXCELLENCE</a:t>
                </a:r>
                <a:endParaRPr lang="en-US" sz="2200" b="1" kern="1200"/>
              </a:p>
            </p:txBody>
          </p:sp>
        </p:grpSp>
        <p:sp>
          <p:nvSpPr>
            <p:cNvPr id="35" name="Rectangle: Rounded Corners 34">
              <a:extLst>
                <a:ext uri="{FF2B5EF4-FFF2-40B4-BE49-F238E27FC236}">
                  <a16:creationId xmlns:a16="http://schemas.microsoft.com/office/drawing/2014/main" id="{22552178-63D1-A829-D23B-78D2EFE85C48}"/>
                </a:ext>
              </a:extLst>
            </p:cNvPr>
            <p:cNvSpPr>
              <a:spLocks/>
            </p:cNvSpPr>
            <p:nvPr/>
          </p:nvSpPr>
          <p:spPr>
            <a:xfrm>
              <a:off x="609598" y="2337125"/>
              <a:ext cx="3118105" cy="111130"/>
            </a:xfrm>
            <a:prstGeom prst="roundRect">
              <a:avLst>
                <a:gd name="adj" fmla="val 10000"/>
              </a:avLst>
            </a:prstGeom>
            <a:solidFill>
              <a:schemeClr val="bg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9" name="Rectangle: Rounded Corners 4">
              <a:extLst>
                <a:ext uri="{FF2B5EF4-FFF2-40B4-BE49-F238E27FC236}">
                  <a16:creationId xmlns:a16="http://schemas.microsoft.com/office/drawing/2014/main" id="{0F1829BF-DEB8-FDEF-F476-77800E7042DE}"/>
                </a:ext>
              </a:extLst>
            </p:cNvPr>
            <p:cNvSpPr txBox="1"/>
            <p:nvPr/>
          </p:nvSpPr>
          <p:spPr>
            <a:xfrm>
              <a:off x="609600" y="2448255"/>
              <a:ext cx="3118105" cy="341794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9352" tIns="149352" rIns="149352" bIns="149352" numCol="1" spcCol="1270" anchor="t" anchorCtr="0">
              <a:noAutofit/>
            </a:bodyPr>
            <a:lstStyle/>
            <a:p>
              <a:pPr marL="342900" lvl="0" indent="-342900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en-US" sz="2100" kern="1200"/>
                <a:t>Accelerat</a:t>
              </a:r>
              <a:r>
                <a:rPr lang="en-US" sz="2100"/>
                <a:t>e learning for every student</a:t>
              </a:r>
            </a:p>
            <a:p>
              <a:pPr marL="342900" lvl="0" indent="-342900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en-US" sz="2100" kern="1200"/>
                <a:t>Deliver a comprehensive and rigorous education for every student</a:t>
              </a:r>
            </a:p>
          </p:txBody>
        </p:sp>
      </p:grpSp>
      <p:grpSp>
        <p:nvGrpSpPr>
          <p:cNvPr id="4" name="Group 3" descr="BOLDLY IMPROVE LEARNING CONDITIONS&#10;Eliminate the educator shortage for every school.&#10;Invest in every student’s mental health and well being.">
            <a:extLst>
              <a:ext uri="{FF2B5EF4-FFF2-40B4-BE49-F238E27FC236}">
                <a16:creationId xmlns:a16="http://schemas.microsoft.com/office/drawing/2014/main" id="{CDB30E76-680A-BD0B-2661-874926F15BA5}"/>
              </a:ext>
            </a:extLst>
          </p:cNvPr>
          <p:cNvGrpSpPr/>
          <p:nvPr/>
        </p:nvGrpSpPr>
        <p:grpSpPr>
          <a:xfrm>
            <a:off x="4494085" y="1021420"/>
            <a:ext cx="3189542" cy="4815156"/>
            <a:chOff x="4494085" y="1021420"/>
            <a:chExt cx="3189542" cy="4815156"/>
          </a:xfrm>
        </p:grpSpPr>
        <p:grpSp>
          <p:nvGrpSpPr>
            <p:cNvPr id="22" name="Group 21" descr="Eliminate the educator shortage for every school&#10;Invest in every student’s mental health and well being&#10;">
              <a:extLst>
                <a:ext uri="{FF2B5EF4-FFF2-40B4-BE49-F238E27FC236}">
                  <a16:creationId xmlns:a16="http://schemas.microsoft.com/office/drawing/2014/main" id="{45AB2EBC-DA97-7423-3A46-A24BFA7CFEFF}"/>
                </a:ext>
              </a:extLst>
            </p:cNvPr>
            <p:cNvGrpSpPr/>
            <p:nvPr/>
          </p:nvGrpSpPr>
          <p:grpSpPr>
            <a:xfrm>
              <a:off x="4551234" y="1021421"/>
              <a:ext cx="3118105" cy="4815155"/>
              <a:chOff x="0" y="-182708"/>
              <a:chExt cx="2143125" cy="4815155"/>
            </a:xfrm>
          </p:grpSpPr>
          <p:sp>
            <p:nvSpPr>
              <p:cNvPr id="23" name="Rectangle: Rounded Corners 22">
                <a:extLst>
                  <a:ext uri="{FF2B5EF4-FFF2-40B4-BE49-F238E27FC236}">
                    <a16:creationId xmlns:a16="http://schemas.microsoft.com/office/drawing/2014/main" id="{F0FEC849-71D4-49C5-E162-B963E7D36C17}"/>
                  </a:ext>
                </a:extLst>
              </p:cNvPr>
              <p:cNvSpPr/>
              <p:nvPr/>
            </p:nvSpPr>
            <p:spPr>
              <a:xfrm>
                <a:off x="0" y="-182708"/>
                <a:ext cx="2143125" cy="4815155"/>
              </a:xfrm>
              <a:prstGeom prst="roundRect">
                <a:avLst>
                  <a:gd name="adj" fmla="val 10000"/>
                </a:avLst>
              </a:prstGeom>
              <a:solidFill>
                <a:srgbClr val="345065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24" name="Rectangle: Rounded Corners 4">
                <a:extLst>
                  <a:ext uri="{FF2B5EF4-FFF2-40B4-BE49-F238E27FC236}">
                    <a16:creationId xmlns:a16="http://schemas.microsoft.com/office/drawing/2014/main" id="{4D014E25-CD57-3753-A5A7-E3017B68FC99}"/>
                  </a:ext>
                </a:extLst>
              </p:cNvPr>
              <p:cNvSpPr txBox="1"/>
              <p:nvPr/>
            </p:nvSpPr>
            <p:spPr>
              <a:xfrm>
                <a:off x="0" y="1244126"/>
                <a:ext cx="2143125" cy="338832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149352" tIns="149352" rIns="149352" bIns="149352" numCol="1" spcCol="1270" anchor="t" anchorCtr="0">
                <a:noAutofit/>
              </a:bodyPr>
              <a:lstStyle/>
              <a:p>
                <a:pPr marL="342900" lvl="0" indent="-342900" defTabSz="9334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Font typeface="Arial" panose="020B0604020202020204" pitchFamily="34" charset="0"/>
                  <a:buChar char="•"/>
                </a:pPr>
                <a:r>
                  <a:rPr lang="en-US" sz="2100"/>
                  <a:t>Eliminate the educator shortage for every school</a:t>
                </a:r>
              </a:p>
              <a:p>
                <a:pPr marL="342900" lvl="0" indent="-342900" defTabSz="9334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Font typeface="Arial" panose="020B0604020202020204" pitchFamily="34" charset="0"/>
                  <a:buChar char="•"/>
                </a:pPr>
                <a:r>
                  <a:rPr lang="en-US" sz="2100" kern="1200"/>
                  <a:t>Invest in every student’s mental health and well being</a:t>
                </a:r>
              </a:p>
            </p:txBody>
          </p:sp>
        </p:grpSp>
        <p:sp>
          <p:nvSpPr>
            <p:cNvPr id="26" name="Rectangle: Rounded Corners 4" descr="BOLDLY IMPROVE LEARNING CONDITIONS&#10;">
              <a:extLst>
                <a:ext uri="{FF2B5EF4-FFF2-40B4-BE49-F238E27FC236}">
                  <a16:creationId xmlns:a16="http://schemas.microsoft.com/office/drawing/2014/main" id="{F1508196-23C2-2BF7-945D-3422BFE3B539}"/>
                </a:ext>
              </a:extLst>
            </p:cNvPr>
            <p:cNvSpPr txBox="1"/>
            <p:nvPr/>
          </p:nvSpPr>
          <p:spPr>
            <a:xfrm>
              <a:off x="4536947" y="1021420"/>
              <a:ext cx="3118105" cy="131570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9352" tIns="149352" rIns="149352" bIns="149352" numCol="1" spcCol="1270" anchor="ctr" anchorCtr="0">
              <a:noAutofit/>
            </a:bodyPr>
            <a:lstStyle/>
            <a:p>
              <a:pPr marL="0" lvl="0" indent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kern="1200"/>
                <a:t>BOLDLY </a:t>
              </a:r>
              <a:r>
                <a:rPr lang="en-US" sz="2200" b="1"/>
                <a:t>IMPROVE LEARNING CONDITIONS</a:t>
              </a:r>
              <a:endParaRPr lang="en-US" sz="2200" b="1" kern="1200"/>
            </a:p>
          </p:txBody>
        </p:sp>
        <p:sp>
          <p:nvSpPr>
            <p:cNvPr id="38" name="Rectangle: Rounded Corners 37">
              <a:extLst>
                <a:ext uri="{FF2B5EF4-FFF2-40B4-BE49-F238E27FC236}">
                  <a16:creationId xmlns:a16="http://schemas.microsoft.com/office/drawing/2014/main" id="{F316EC8B-9EF7-EF89-C6EB-6ACED9F9E470}"/>
                </a:ext>
              </a:extLst>
            </p:cNvPr>
            <p:cNvSpPr>
              <a:spLocks/>
            </p:cNvSpPr>
            <p:nvPr/>
          </p:nvSpPr>
          <p:spPr>
            <a:xfrm>
              <a:off x="4494085" y="2337125"/>
              <a:ext cx="3189542" cy="111130"/>
            </a:xfrm>
            <a:prstGeom prst="roundRect">
              <a:avLst>
                <a:gd name="adj" fmla="val 10000"/>
              </a:avLst>
            </a:prstGeom>
            <a:solidFill>
              <a:schemeClr val="bg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</p:grpSp>
      <p:grpSp>
        <p:nvGrpSpPr>
          <p:cNvPr id="5" name="Group 4" descr="CREATE PATHWAYS FOR GLOBAL ENGAGEMENT&#10;Ensure every student has a pathway to college and a career.&#10;Provide every student with a pathway to multilingualism.">
            <a:extLst>
              <a:ext uri="{FF2B5EF4-FFF2-40B4-BE49-F238E27FC236}">
                <a16:creationId xmlns:a16="http://schemas.microsoft.com/office/drawing/2014/main" id="{65BBD1E1-A3B2-8DE1-653E-6F63E8CC7EB9}"/>
              </a:ext>
            </a:extLst>
          </p:cNvPr>
          <p:cNvGrpSpPr/>
          <p:nvPr/>
        </p:nvGrpSpPr>
        <p:grpSpPr>
          <a:xfrm>
            <a:off x="8464295" y="1021418"/>
            <a:ext cx="3118105" cy="4815157"/>
            <a:chOff x="8464295" y="1021418"/>
            <a:chExt cx="3118105" cy="4815157"/>
          </a:xfrm>
        </p:grpSpPr>
        <p:grpSp>
          <p:nvGrpSpPr>
            <p:cNvPr id="19" name="Group 18" descr="Raise the Bar for Pathways to Global Engagement: We must ensure students have multiple pathways to career and college success and quality, multilingual educational opportunities. ">
              <a:extLst>
                <a:ext uri="{FF2B5EF4-FFF2-40B4-BE49-F238E27FC236}">
                  <a16:creationId xmlns:a16="http://schemas.microsoft.com/office/drawing/2014/main" id="{91CFDE8E-5556-3CF1-4C72-86CBAD3E6EE8}"/>
                </a:ext>
              </a:extLst>
            </p:cNvPr>
            <p:cNvGrpSpPr/>
            <p:nvPr/>
          </p:nvGrpSpPr>
          <p:grpSpPr>
            <a:xfrm>
              <a:off x="8464295" y="1021420"/>
              <a:ext cx="3118105" cy="4815155"/>
              <a:chOff x="0" y="-182708"/>
              <a:chExt cx="2143125" cy="4815155"/>
            </a:xfrm>
          </p:grpSpPr>
          <p:sp>
            <p:nvSpPr>
              <p:cNvPr id="20" name="Rectangle: Rounded Corners 19">
                <a:extLst>
                  <a:ext uri="{FF2B5EF4-FFF2-40B4-BE49-F238E27FC236}">
                    <a16:creationId xmlns:a16="http://schemas.microsoft.com/office/drawing/2014/main" id="{10D017EA-F373-154F-2803-995CB5F4CA7D}"/>
                  </a:ext>
                </a:extLst>
              </p:cNvPr>
              <p:cNvSpPr/>
              <p:nvPr/>
            </p:nvSpPr>
            <p:spPr>
              <a:xfrm>
                <a:off x="0" y="-182708"/>
                <a:ext cx="2143125" cy="4815155"/>
              </a:xfrm>
              <a:prstGeom prst="roundRect">
                <a:avLst>
                  <a:gd name="adj" fmla="val 10000"/>
                </a:avLst>
              </a:prstGeom>
              <a:solidFill>
                <a:srgbClr val="345065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21" name="Rectangle: Rounded Corners 4">
                <a:extLst>
                  <a:ext uri="{FF2B5EF4-FFF2-40B4-BE49-F238E27FC236}">
                    <a16:creationId xmlns:a16="http://schemas.microsoft.com/office/drawing/2014/main" id="{5E81B3AB-6CA2-FD6D-667E-CED1627CACCC}"/>
                  </a:ext>
                </a:extLst>
              </p:cNvPr>
              <p:cNvSpPr txBox="1"/>
              <p:nvPr/>
            </p:nvSpPr>
            <p:spPr>
              <a:xfrm>
                <a:off x="0" y="1244127"/>
                <a:ext cx="2143125" cy="338832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149352" tIns="149352" rIns="149352" bIns="149352" numCol="1" spcCol="1270" anchor="t" anchorCtr="0">
                <a:noAutofit/>
              </a:bodyPr>
              <a:lstStyle/>
              <a:p>
                <a:pPr marL="342900" lvl="0" indent="-342900" defTabSz="9334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Font typeface="Arial" panose="020B0604020202020204" pitchFamily="34" charset="0"/>
                  <a:buChar char="•"/>
                </a:pPr>
                <a:r>
                  <a:rPr lang="en-US" sz="2100"/>
                  <a:t>Ensure every student has a pathway to college and a career</a:t>
                </a:r>
              </a:p>
              <a:p>
                <a:pPr marL="342900" lvl="0" indent="-342900" defTabSz="9334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Font typeface="Arial" panose="020B0604020202020204" pitchFamily="34" charset="0"/>
                  <a:buChar char="•"/>
                </a:pPr>
                <a:r>
                  <a:rPr lang="en-US" sz="2100" kern="1200"/>
                  <a:t>Provide every student with a pathway to multilingualism</a:t>
                </a:r>
              </a:p>
            </p:txBody>
          </p:sp>
        </p:grpSp>
        <p:sp>
          <p:nvSpPr>
            <p:cNvPr id="25" name="Rectangle: Rounded Corners 4" descr="Raise the Bar for Pathways to Global Engagement: We must ensure students have multiple pathways to career and college success and quality, multilingual educational opportunities. ">
              <a:extLst>
                <a:ext uri="{FF2B5EF4-FFF2-40B4-BE49-F238E27FC236}">
                  <a16:creationId xmlns:a16="http://schemas.microsoft.com/office/drawing/2014/main" id="{B9C49CBA-691B-0527-86A2-626D383D7963}"/>
                </a:ext>
              </a:extLst>
            </p:cNvPr>
            <p:cNvSpPr txBox="1"/>
            <p:nvPr/>
          </p:nvSpPr>
          <p:spPr>
            <a:xfrm>
              <a:off x="8464295" y="1021418"/>
              <a:ext cx="3118105" cy="131570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9352" tIns="149352" rIns="149352" bIns="149352" numCol="1" spcCol="1270" anchor="ctr" anchorCtr="0">
              <a:noAutofit/>
            </a:bodyPr>
            <a:lstStyle/>
            <a:p>
              <a:pPr marL="0" lvl="0" indent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/>
                <a:t>CREATE PATHWAYS FOR GLOBAL ENGAGEMENT</a:t>
              </a:r>
              <a:endParaRPr lang="en-US" sz="2200" b="1" kern="1200"/>
            </a:p>
          </p:txBody>
        </p:sp>
        <p:sp>
          <p:nvSpPr>
            <p:cNvPr id="39" name="Rectangle: Rounded Corners 38">
              <a:extLst>
                <a:ext uri="{FF2B5EF4-FFF2-40B4-BE49-F238E27FC236}">
                  <a16:creationId xmlns:a16="http://schemas.microsoft.com/office/drawing/2014/main" id="{46094070-26E9-7B8C-BE3B-0D03C6746631}"/>
                </a:ext>
              </a:extLst>
            </p:cNvPr>
            <p:cNvSpPr>
              <a:spLocks/>
            </p:cNvSpPr>
            <p:nvPr/>
          </p:nvSpPr>
          <p:spPr>
            <a:xfrm>
              <a:off x="8464295" y="2337125"/>
              <a:ext cx="3118105" cy="111130"/>
            </a:xfrm>
            <a:prstGeom prst="roundRect">
              <a:avLst>
                <a:gd name="adj" fmla="val 10000"/>
              </a:avLst>
            </a:prstGeom>
            <a:solidFill>
              <a:schemeClr val="bg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750BEBCF-F676-71DE-4FB5-82F998D58311}"/>
              </a:ext>
            </a:extLst>
          </p:cNvPr>
          <p:cNvSpPr txBox="1"/>
          <p:nvPr/>
        </p:nvSpPr>
        <p:spPr>
          <a:xfrm>
            <a:off x="10171416" y="5836575"/>
            <a:ext cx="49315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hlinkClick r:id="rId3"/>
              </a:rPr>
              <a:t>Raise the Bar Booklet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884078576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080406-DACA-395D-43EB-C36D087E52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OSERS Mission and Priorities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CE18411-533F-E9B3-B435-45843AFFFE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973775" y="994034"/>
            <a:ext cx="10247410" cy="1191294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4203226-87AA-C6DA-FC43-19E2B7974BB3}"/>
              </a:ext>
            </a:extLst>
          </p:cNvPr>
          <p:cNvSpPr txBox="1"/>
          <p:nvPr/>
        </p:nvSpPr>
        <p:spPr>
          <a:xfrm>
            <a:off x="1063816" y="1078659"/>
            <a:ext cx="100614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0" cap="all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To Improve Early Childhood, Education, and Employment Outcomes and Raise Expectations For All People With Disabilities, Their Families, Their Communities, and The Nation</a:t>
            </a:r>
            <a:endParaRPr lang="en-US" sz="2000" cap="all">
              <a:latin typeface="+mj-lt"/>
              <a:cs typeface="Arial" panose="020B0604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2171169-2152-9E9A-A854-1EE49617ED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967855" y="2462182"/>
            <a:ext cx="10253330" cy="1056988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6F39820-E4F6-29BC-1C70-A5BFD1681504}"/>
              </a:ext>
            </a:extLst>
          </p:cNvPr>
          <p:cNvSpPr txBox="1"/>
          <p:nvPr/>
        </p:nvSpPr>
        <p:spPr>
          <a:xfrm>
            <a:off x="1438937" y="2698289"/>
            <a:ext cx="9314126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200" cap="all" baseline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Leading for Equitable outcomes</a:t>
            </a:r>
            <a:endParaRPr lang="en-US" sz="3200">
              <a:latin typeface="+mj-lt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A72CF83-C63F-8806-FA57-C433A3911E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967855" y="3743560"/>
            <a:ext cx="1828800" cy="2192615"/>
          </a:xfrm>
          <a:prstGeom prst="rect">
            <a:avLst/>
          </a:prstGeom>
          <a:solidFill>
            <a:srgbClr val="195C7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A6C6E321-E7DB-53D5-F244-1048EC1DF2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086682" y="3743560"/>
            <a:ext cx="1828800" cy="2192615"/>
          </a:xfrm>
          <a:prstGeom prst="rect">
            <a:avLst/>
          </a:prstGeom>
          <a:solidFill>
            <a:srgbClr val="195C7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414A7F59-32D5-EB46-91C3-0184B052D2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181600" y="3750986"/>
            <a:ext cx="1828800" cy="2192614"/>
          </a:xfrm>
          <a:prstGeom prst="rect">
            <a:avLst/>
          </a:prstGeom>
          <a:solidFill>
            <a:srgbClr val="195C7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D9607D91-3AD8-45DB-1DDA-0EDDE4D942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291629" y="3747849"/>
            <a:ext cx="1828800" cy="2188325"/>
          </a:xfrm>
          <a:prstGeom prst="rect">
            <a:avLst/>
          </a:prstGeom>
          <a:solidFill>
            <a:srgbClr val="195C7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3FCED117-C60D-11DA-A9EB-DF72917293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9396621" y="3733800"/>
            <a:ext cx="1828800" cy="2209799"/>
          </a:xfrm>
          <a:prstGeom prst="rect">
            <a:avLst/>
          </a:prstGeom>
          <a:solidFill>
            <a:srgbClr val="195C7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 descr="Prepared workforce&#10;Remedy immediate staffing shortages and effectively deploy diverse and equipped educators, providers, and support personnel">
            <a:extLst>
              <a:ext uri="{FF2B5EF4-FFF2-40B4-BE49-F238E27FC236}">
                <a16:creationId xmlns:a16="http://schemas.microsoft.com/office/drawing/2014/main" id="{7C85AC77-EA67-F051-21D2-FE1B0A9874C9}"/>
              </a:ext>
            </a:extLst>
          </p:cNvPr>
          <p:cNvSpPr txBox="1"/>
          <p:nvPr/>
        </p:nvSpPr>
        <p:spPr>
          <a:xfrm>
            <a:off x="967855" y="3743560"/>
            <a:ext cx="1828800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spcAft>
                <a:spcPts val="600"/>
              </a:spcAft>
            </a:pPr>
            <a:r>
              <a:rPr lang="en-US" sz="1400" b="1" cap="all" baseline="0">
                <a:solidFill>
                  <a:schemeClr val="bg1"/>
                </a:solidFill>
                <a:cs typeface="Arial" panose="020B0604020202020204" pitchFamily="34" charset="0"/>
              </a:rPr>
              <a:t>Prepared workforce</a:t>
            </a:r>
          </a:p>
          <a:p>
            <a:pPr lvl="0" algn="ctr"/>
            <a:r>
              <a:rPr lang="en-US" sz="1200" baseline="0">
                <a:solidFill>
                  <a:schemeClr val="bg1"/>
                </a:solidFill>
                <a:cs typeface="Arial" panose="020B0604020202020204" pitchFamily="34" charset="0"/>
              </a:rPr>
              <a:t>Remedy immediate staffing shortages and effectively deploy diverse and equipped educators, providers, and support personnel</a:t>
            </a:r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82D425B-82AD-9A2E-D687-DE95A0199496}"/>
              </a:ext>
            </a:extLst>
          </p:cNvPr>
          <p:cNvSpPr txBox="1"/>
          <p:nvPr/>
        </p:nvSpPr>
        <p:spPr>
          <a:xfrm>
            <a:off x="3086682" y="3737044"/>
            <a:ext cx="1828800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spcAft>
                <a:spcPts val="600"/>
              </a:spcAft>
            </a:pPr>
            <a:r>
              <a:rPr lang="en-US" sz="1400" b="1" cap="all">
                <a:solidFill>
                  <a:schemeClr val="bg1"/>
                </a:solidFill>
                <a:cs typeface="Arial" panose="020B0604020202020204" pitchFamily="34" charset="0"/>
              </a:rPr>
              <a:t>Evidence-Based</a:t>
            </a:r>
            <a:r>
              <a:rPr lang="en-US" sz="1400" b="1" cap="all" baseline="0">
                <a:solidFill>
                  <a:schemeClr val="bg1"/>
                </a:solidFill>
              </a:rPr>
              <a:t> practices</a:t>
            </a:r>
          </a:p>
          <a:p>
            <a:pPr lvl="0" algn="ctr"/>
            <a:r>
              <a:rPr lang="en-US" sz="1200" baseline="0">
                <a:solidFill>
                  <a:schemeClr val="bg1"/>
                </a:solidFill>
              </a:rPr>
              <a:t>Amplify, promote, and actively drive effective learning experiences, instruction, intervention, services, and support</a:t>
            </a:r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7EC97C3-7562-08C0-DC4F-A54D6A2329D3}"/>
              </a:ext>
            </a:extLst>
          </p:cNvPr>
          <p:cNvSpPr txBox="1"/>
          <p:nvPr/>
        </p:nvSpPr>
        <p:spPr>
          <a:xfrm>
            <a:off x="5181600" y="3741102"/>
            <a:ext cx="1828800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spcAft>
                <a:spcPts val="600"/>
              </a:spcAft>
            </a:pPr>
            <a:r>
              <a:rPr lang="en-US" sz="1400" b="1" cap="all" baseline="0">
                <a:solidFill>
                  <a:schemeClr val="bg1"/>
                </a:solidFill>
              </a:rPr>
              <a:t>Accessible technology </a:t>
            </a:r>
          </a:p>
          <a:p>
            <a:pPr lvl="0" algn="ctr"/>
            <a:r>
              <a:rPr lang="en-US" sz="1200" baseline="0">
                <a:solidFill>
                  <a:schemeClr val="bg1"/>
                </a:solidFill>
              </a:rPr>
              <a:t>Accelerate usage of inclusive materials and technology for in-person and remote learning and employment</a:t>
            </a:r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075E2D2-0C7C-A15E-2F41-6CEB24DEC1F4}"/>
              </a:ext>
            </a:extLst>
          </p:cNvPr>
          <p:cNvSpPr txBox="1"/>
          <p:nvPr/>
        </p:nvSpPr>
        <p:spPr>
          <a:xfrm>
            <a:off x="7291629" y="3753016"/>
            <a:ext cx="18288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spcAft>
                <a:spcPts val="600"/>
              </a:spcAft>
            </a:pPr>
            <a:r>
              <a:rPr lang="en-US" sz="1400" b="1" cap="all">
                <a:solidFill>
                  <a:schemeClr val="bg1"/>
                </a:solidFill>
              </a:rPr>
              <a:t>Stakeholders</a:t>
            </a:r>
            <a:endParaRPr lang="en-US" sz="1200" b="1" cap="all" baseline="0">
              <a:solidFill>
                <a:schemeClr val="bg1"/>
              </a:solidFill>
            </a:endParaRPr>
          </a:p>
          <a:p>
            <a:pPr lvl="0" algn="ctr"/>
            <a:r>
              <a:rPr lang="en-US" sz="1200">
                <a:solidFill>
                  <a:schemeClr val="bg1"/>
                </a:solidFill>
              </a:rPr>
              <a:t>Engage families, individuals with disabilities, educators, providers, policy makers, advocates, and communities</a:t>
            </a:r>
            <a:r>
              <a:rPr lang="en-US" sz="1200" baseline="0">
                <a:solidFill>
                  <a:schemeClr val="bg1"/>
                </a:solidFill>
              </a:rPr>
              <a:t> to identify successes, barriers, and needs</a:t>
            </a:r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DE2BA15-FE14-7549-A5F5-6D17C9FD6E72}"/>
              </a:ext>
            </a:extLst>
          </p:cNvPr>
          <p:cNvSpPr txBox="1"/>
          <p:nvPr/>
        </p:nvSpPr>
        <p:spPr>
          <a:xfrm>
            <a:off x="9396621" y="3733800"/>
            <a:ext cx="1828800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spcAft>
                <a:spcPts val="600"/>
              </a:spcAft>
            </a:pPr>
            <a:r>
              <a:rPr lang="en-US" sz="1400" b="1" cap="all" baseline="0">
                <a:solidFill>
                  <a:schemeClr val="bg1"/>
                </a:solidFill>
              </a:rPr>
              <a:t>Strategic RESOURCEs</a:t>
            </a:r>
          </a:p>
          <a:p>
            <a:pPr lvl="0" algn="ctr"/>
            <a:r>
              <a:rPr lang="en-US" sz="1200" baseline="0">
                <a:solidFill>
                  <a:schemeClr val="bg1"/>
                </a:solidFill>
              </a:rPr>
              <a:t>Invest in data-aligned coordinated activities that advance Competitive Integrated Employment (CIE)</a:t>
            </a:r>
            <a:endParaRPr lang="en-US" sz="12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51646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3C59D4-1814-5AFF-9179-E5C55BDD0F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Intersecting Laws/Regulations</a:t>
            </a:r>
          </a:p>
        </p:txBody>
      </p:sp>
      <p:graphicFrame>
        <p:nvGraphicFramePr>
          <p:cNvPr id="4" name="Content Placeholder 3" descr="To improve early childhood, education, and employment outcomes and raise expectations for all people with disabilities, their families, their communities, and the nation:&#10;IDEA&#10;ESSA&#10;WIOA&#10;Section 504&#10;Rehab Act">
            <a:extLst>
              <a:ext uri="{FF2B5EF4-FFF2-40B4-BE49-F238E27FC236}">
                <a16:creationId xmlns:a16="http://schemas.microsoft.com/office/drawing/2014/main" id="{A16E4B43-D01E-25D1-EF29-E204AD089AB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20461614"/>
              </p:ext>
            </p:extLst>
          </p:nvPr>
        </p:nvGraphicFramePr>
        <p:xfrm>
          <a:off x="609600" y="1475936"/>
          <a:ext cx="109728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 descr="To improve early childhood, education, and employment outcomes and raise expectations for all people with disabilities, their families, their communities, and the nation">
            <a:extLst>
              <a:ext uri="{FF2B5EF4-FFF2-40B4-BE49-F238E27FC236}">
                <a16:creationId xmlns:a16="http://schemas.microsoft.com/office/drawing/2014/main" id="{48E33D76-E770-2271-7AE9-FB6CC555D778}"/>
              </a:ext>
            </a:extLst>
          </p:cNvPr>
          <p:cNvSpPr txBox="1"/>
          <p:nvPr/>
        </p:nvSpPr>
        <p:spPr>
          <a:xfrm>
            <a:off x="1684614" y="3718392"/>
            <a:ext cx="90309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buNone/>
            </a:pPr>
            <a:r>
              <a:rPr lang="en-US" sz="2400" b="1">
                <a:latin typeface="Century Gothic" panose="020B0502020202020204" pitchFamily="34" charset="0"/>
                <a:cs typeface="Calibri" panose="020F0502020204030204" pitchFamily="34" charset="0"/>
              </a:rPr>
              <a:t>Federal requirements impacting </a:t>
            </a:r>
          </a:p>
          <a:p>
            <a:pPr lvl="0" algn="ctr">
              <a:buNone/>
            </a:pPr>
            <a:r>
              <a:rPr lang="en-US" sz="2400" b="1">
                <a:latin typeface="Century Gothic" panose="020B0502020202020204" pitchFamily="34" charset="0"/>
                <a:cs typeface="Calibri" panose="020F0502020204030204" pitchFamily="34" charset="0"/>
              </a:rPr>
              <a:t>children, youth, and adults with disabilities </a:t>
            </a:r>
          </a:p>
          <a:p>
            <a:pPr lvl="0" algn="ctr">
              <a:buNone/>
            </a:pPr>
            <a:r>
              <a:rPr lang="en-US" sz="2400" b="1">
                <a:latin typeface="Century Gothic" panose="020B0502020202020204" pitchFamily="34" charset="0"/>
                <a:cs typeface="Calibri" panose="020F0502020204030204" pitchFamily="34" charset="0"/>
              </a:rPr>
              <a:t>(and their families)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D02EAC8-168C-CF56-5262-C9AF78D1F2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855691" y="1933136"/>
            <a:ext cx="128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>
                <a:solidFill>
                  <a:schemeClr val="accent5">
                    <a:lumMod val="75000"/>
                  </a:schemeClr>
                </a:solidFill>
              </a:rPr>
              <a:t>IDEA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DDD364E-04BF-C594-008E-44AC4C3809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2740009" y="1766167"/>
            <a:ext cx="12801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5">
                    <a:lumMod val="75000"/>
                  </a:schemeClr>
                </a:solidFill>
              </a:rPr>
              <a:t>ESSA/ ESEA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F050BE2-BBB9-D82F-5C64-272A57D613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6340503" y="1950832"/>
            <a:ext cx="128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>
                <a:solidFill>
                  <a:schemeClr val="accent5">
                    <a:lumMod val="75000"/>
                  </a:schemeClr>
                </a:solidFill>
              </a:rPr>
              <a:t>WIOA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E9BE504-06C3-F16E-FD6E-2723A6910B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10073100" y="1923197"/>
            <a:ext cx="128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>
                <a:solidFill>
                  <a:schemeClr val="accent5">
                    <a:lumMod val="75000"/>
                  </a:schemeClr>
                </a:solidFill>
              </a:rPr>
              <a:t>ADA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A940B24-53AD-7B2C-03C5-C5DD179B3A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7939305" y="1820806"/>
            <a:ext cx="181515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accent5">
                    <a:lumMod val="75000"/>
                  </a:schemeClr>
                </a:solidFill>
              </a:rPr>
              <a:t>Section 504</a:t>
            </a:r>
          </a:p>
          <a:p>
            <a:pPr algn="ctr"/>
            <a:r>
              <a:rPr lang="en-US" sz="2000" b="1">
                <a:solidFill>
                  <a:schemeClr val="accent5">
                    <a:lumMod val="75000"/>
                  </a:schemeClr>
                </a:solidFill>
              </a:rPr>
              <a:t>Rehab </a:t>
            </a:r>
          </a:p>
          <a:p>
            <a:pPr algn="ctr"/>
            <a:r>
              <a:rPr lang="en-US" sz="2000" b="1">
                <a:solidFill>
                  <a:schemeClr val="accent5">
                    <a:lumMod val="75000"/>
                  </a:schemeClr>
                </a:solidFill>
              </a:rPr>
              <a:t>Act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372AA5B-30D8-48A0-EAFE-7637D8B299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4512561" y="1933136"/>
            <a:ext cx="128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>
                <a:solidFill>
                  <a:schemeClr val="accent5">
                    <a:lumMod val="75000"/>
                  </a:schemeClr>
                </a:solidFill>
              </a:rPr>
              <a:t>AT ACT</a:t>
            </a:r>
          </a:p>
        </p:txBody>
      </p:sp>
    </p:spTree>
    <p:extLst>
      <p:ext uri="{BB962C8B-B14F-4D97-AF65-F5344CB8AC3E}">
        <p14:creationId xmlns:p14="http://schemas.microsoft.com/office/powerpoint/2010/main" val="3263265318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4FFCD2-2638-E7F9-E445-932DC051E4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Designing a System for Improved Outcomes</a:t>
            </a:r>
          </a:p>
        </p:txBody>
      </p:sp>
      <p:graphicFrame>
        <p:nvGraphicFramePr>
          <p:cNvPr id="6" name="Content Placeholder 5" descr="Specially Designed Instruction&#10;School to Post-School Planning and Services&#10;EB Instruction in Rigorous Grade-Level Standards">
            <a:extLst>
              <a:ext uri="{FF2B5EF4-FFF2-40B4-BE49-F238E27FC236}">
                <a16:creationId xmlns:a16="http://schemas.microsoft.com/office/drawing/2014/main" id="{ECFBC994-14E9-A7D6-B548-82E4BFEB436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19253165"/>
              </p:ext>
            </p:extLst>
          </p:nvPr>
        </p:nvGraphicFramePr>
        <p:xfrm>
          <a:off x="609600" y="1600200"/>
          <a:ext cx="10972800" cy="4343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A820B81F-D1E1-954C-D4E3-7F09509FA051}"/>
              </a:ext>
            </a:extLst>
          </p:cNvPr>
          <p:cNvSpPr txBox="1"/>
          <p:nvPr/>
        </p:nvSpPr>
        <p:spPr>
          <a:xfrm>
            <a:off x="8349343" y="4927937"/>
            <a:ext cx="3145971" cy="1015663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173038" indent="-173038"/>
            <a:r>
              <a:rPr lang="en-US" sz="2000" dirty="0"/>
              <a:t>*	Reinforced by families, communities, and employers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1EB614-8B4E-5333-C26B-CF927FD084B0}"/>
              </a:ext>
            </a:extLst>
          </p:cNvPr>
          <p:cNvSpPr txBox="1"/>
          <p:nvPr/>
        </p:nvSpPr>
        <p:spPr>
          <a:xfrm>
            <a:off x="635391" y="914400"/>
            <a:ext cx="10921218" cy="584775"/>
          </a:xfrm>
          <a:prstGeom prst="rect">
            <a:avLst/>
          </a:prstGeom>
          <a:noFill/>
          <a:ln w="762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Students graduate prepared for college and career</a:t>
            </a:r>
          </a:p>
        </p:txBody>
      </p:sp>
    </p:spTree>
    <p:extLst>
      <p:ext uri="{BB962C8B-B14F-4D97-AF65-F5344CB8AC3E}">
        <p14:creationId xmlns:p14="http://schemas.microsoft.com/office/powerpoint/2010/main" val="273627163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B169A2-5D93-DB3D-BB59-F4A6C8DB58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ED Guidance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007017-BA53-08C4-0895-4A543B335C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143000"/>
            <a:ext cx="10972800" cy="4800599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>
                <a:hlinkClick r:id="rId3"/>
              </a:rPr>
              <a:t>Dear Colleague Letter on the Provision of AT Devices and Services for Children with Disabilities under the IDEA</a:t>
            </a:r>
            <a:r>
              <a:rPr lang="en-US" dirty="0"/>
              <a:t> Co-Signed by ED Assistant Secretaries for Office of Planning, Evaluation and Policy Development (OPEPD) and Office of Special Education and Rehabilitation Services (OSERS)</a:t>
            </a:r>
          </a:p>
          <a:p>
            <a:r>
              <a:rPr lang="en-US" dirty="0"/>
              <a:t>​</a:t>
            </a:r>
            <a:r>
              <a:rPr lang="en-US" dirty="0">
                <a:hlinkClick r:id="rId4"/>
              </a:rPr>
              <a:t>Myths and Facts Surrounding AT Devices and Services​ </a:t>
            </a:r>
            <a:endParaRPr lang="en-US" dirty="0"/>
          </a:p>
          <a:p>
            <a:pPr lvl="1"/>
            <a:r>
              <a:rPr lang="en-US" dirty="0"/>
              <a:t> AT Requirements Under Part B of the IDEA ​</a:t>
            </a:r>
          </a:p>
          <a:p>
            <a:pPr lvl="1"/>
            <a:r>
              <a:rPr lang="en-US" dirty="0"/>
              <a:t> Common Myths and Facts about AT Devices and Services​</a:t>
            </a:r>
          </a:p>
          <a:p>
            <a:pPr lvl="1"/>
            <a:r>
              <a:rPr lang="en-US" dirty="0"/>
              <a:t> Common Myths and Facts about Deploying AT Devices and Services​</a:t>
            </a:r>
          </a:p>
          <a:p>
            <a:pPr lvl="1"/>
            <a:r>
              <a:rPr lang="en-US" dirty="0"/>
              <a:t> AT Requirements Under Part C of the IDEA​</a:t>
            </a:r>
          </a:p>
          <a:p>
            <a:pPr lvl="1"/>
            <a:r>
              <a:rPr lang="en-US" dirty="0"/>
              <a:t> Common Myths and Facts about AT Costs and Funding Sources</a:t>
            </a:r>
          </a:p>
          <a:p>
            <a:r>
              <a:rPr lang="en-US" dirty="0">
                <a:hlinkClick r:id="rId5"/>
              </a:rPr>
              <a:t>National Educational Technology Plan — Office of Educational Technology</a:t>
            </a:r>
            <a:endParaRPr lang="en-US" dirty="0"/>
          </a:p>
        </p:txBody>
      </p:sp>
      <p:pic>
        <p:nvPicPr>
          <p:cNvPr id="1028" name="Picture 4" descr="QR Code for Myths and Facts Surrounding AT Devices and Services">
            <a:hlinkClick r:id="rId4"/>
            <a:extLst>
              <a:ext uri="{FF2B5EF4-FFF2-40B4-BE49-F238E27FC236}">
                <a16:creationId xmlns:a16="http://schemas.microsoft.com/office/drawing/2014/main" id="{FDEDCF1D-2B8E-47BF-53DF-D26E0AE721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09995" y="2657475"/>
            <a:ext cx="1543050" cy="1543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9524566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DDD13D-1695-DC9B-61A6-8A3A9C2CB8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Collaboration Continuum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542551-C3B5-9A0C-A6D5-EDADC300B8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Collaboration Continuum:&#10;Immuring - Conducting activities without input from or exchange with other institutions&#10;Networking - Exchanging information for mutual benefit&#10;Coordinating - In addition, altering activities to achieve a common purpose&#10;Cooperating - In addition, sharing resources (e.g., staff, finances, space, instrumentation) Collaborating - In addition, learning from each other to enhance each other's capacity&#10;Integrating - Completely merging operations., administrative structures, and budgets. The constituent parts are no longer discernable.">
            <a:extLst>
              <a:ext uri="{FF2B5EF4-FFF2-40B4-BE49-F238E27FC236}">
                <a16:creationId xmlns:a16="http://schemas.microsoft.com/office/drawing/2014/main" id="{D15C3E3E-B41D-B38B-98C9-7092EE4F44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648" y="724886"/>
            <a:ext cx="11758381" cy="508078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8D439B9-D30D-FDDF-6A15-605F8B1CFF85}"/>
              </a:ext>
            </a:extLst>
          </p:cNvPr>
          <p:cNvSpPr txBox="1"/>
          <p:nvPr/>
        </p:nvSpPr>
        <p:spPr>
          <a:xfrm>
            <a:off x="281485" y="5733004"/>
            <a:ext cx="11616329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112713" indent="-112713"/>
            <a:r>
              <a:rPr lang="en-US" sz="1000" baseline="30000" dirty="0"/>
              <a:t>1</a:t>
            </a:r>
            <a:r>
              <a:rPr lang="en-US" sz="1000" dirty="0"/>
              <a:t> </a:t>
            </a:r>
            <a:r>
              <a:rPr lang="en-US" sz="1000" dirty="0" err="1"/>
              <a:t>Mashek,D</a:t>
            </a:r>
            <a:r>
              <a:rPr lang="en-US" sz="1000" dirty="0"/>
              <a:t>. (June, 2015). Capacities and Institutional Supported Needed along the Collaboration Continuum. </a:t>
            </a:r>
            <a:br>
              <a:rPr lang="en-US" dirty="0"/>
            </a:br>
            <a:r>
              <a:rPr lang="en-US" sz="1000" dirty="0"/>
              <a:t>A presentation to the Academic Deans Committee of The Claremont Colleges, Claremont. CA</a:t>
            </a:r>
          </a:p>
        </p:txBody>
      </p:sp>
    </p:spTree>
    <p:extLst>
      <p:ext uri="{BB962C8B-B14F-4D97-AF65-F5344CB8AC3E}">
        <p14:creationId xmlns:p14="http://schemas.microsoft.com/office/powerpoint/2010/main" val="2403519432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3BF687-E2D3-8CDC-6AF5-E17D264A0C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AT ACT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3F73E4-D05B-1ED8-D345-CE79BD7207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>
                <a:hlinkClick r:id="rId2"/>
              </a:rPr>
              <a:t>AT3 Center List of AT Act Programs by State</a:t>
            </a:r>
            <a:endParaRPr lang="en-US"/>
          </a:p>
          <a:p>
            <a:pPr lvl="1"/>
            <a:r>
              <a:rPr lang="en-US">
                <a:hlinkClick r:id="rId3"/>
              </a:rPr>
              <a:t>Continuum of specified State-Level and State Leadership activities </a:t>
            </a:r>
            <a:r>
              <a:rPr lang="en-US"/>
              <a:t> that promote the ability of people with disabilities to know about, have access to, and ultimately be better able to obtain AT</a:t>
            </a:r>
          </a:p>
          <a:p>
            <a:pPr lvl="2"/>
            <a:r>
              <a:rPr lang="en-US"/>
              <a:t>State-Level Activities</a:t>
            </a:r>
          </a:p>
          <a:p>
            <a:pPr lvl="3"/>
            <a:r>
              <a:rPr lang="en-US"/>
              <a:t>AT demonstration, device loan, reutilization, and State financing</a:t>
            </a:r>
          </a:p>
          <a:p>
            <a:pPr lvl="2"/>
            <a:r>
              <a:rPr lang="en-US"/>
              <a:t>State Leadership Activities</a:t>
            </a:r>
          </a:p>
          <a:p>
            <a:pPr lvl="3"/>
            <a:r>
              <a:rPr lang="en-US"/>
              <a:t>Training, technical assistance, information and referral, and public awareness</a:t>
            </a:r>
          </a:p>
          <a:p>
            <a:pPr lvl="1"/>
            <a:r>
              <a:rPr lang="en-US"/>
              <a:t>Advisory Council and stakeholder input</a:t>
            </a:r>
          </a:p>
          <a:p>
            <a:pPr lvl="1"/>
            <a:r>
              <a:rPr lang="en-US"/>
              <a:t>Funds must supplement not supplant and cannot be used to reduce benefits under any federal law or for direct payment for AT for an individual with a disability</a:t>
            </a:r>
          </a:p>
          <a:p>
            <a:pPr lvl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653307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D11012-7C7E-BE24-8DD2-C1E55C03C2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 Collective Purpose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041CFCA2-BC45-F8FB-3705-2FAED2DA75AB}"/>
              </a:ext>
            </a:extLst>
          </p:cNvPr>
          <p:cNvSpPr>
            <a:spLocks noGrp="1"/>
          </p:cNvSpPr>
          <p:nvPr/>
        </p:nvSpPr>
        <p:spPr>
          <a:xfrm>
            <a:off x="638175" y="1014005"/>
            <a:ext cx="6076803" cy="5038709"/>
          </a:xfrm>
          <a:prstGeom prst="rect">
            <a:avLst/>
          </a:prstGeom>
          <a:ln w="57150">
            <a:solidFill>
              <a:schemeClr val="accent1"/>
            </a:solidFill>
          </a:ln>
        </p:spPr>
        <p:txBody>
          <a:bodyPr vert="horz" lIns="0" tIns="45720" rIns="91440" bIns="45720" rtlCol="0" anchor="t">
            <a:normAutofit/>
          </a:bodyPr>
          <a:lstStyle>
            <a:lvl1pPr marL="32004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dirty="0">
                <a:solidFill>
                  <a:srgbClr val="007CC3"/>
                </a:solidFill>
                <a:cs typeface="Calibri"/>
              </a:rPr>
              <a:t>Increase expectations for children, youth, and adults with disabilities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dirty="0">
                <a:solidFill>
                  <a:srgbClr val="007CC3"/>
                </a:solidFill>
              </a:rPr>
              <a:t>Increase understanding of the Individuals with Disabilities Education Act’s (IDEA’s) assistive technology (AT) requirements and the AT ACT</a:t>
            </a:r>
            <a:endParaRPr lang="en-US" dirty="0">
              <a:cs typeface="Calibri"/>
            </a:endParaRP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dirty="0">
                <a:solidFill>
                  <a:srgbClr val="007CC3"/>
                </a:solidFill>
              </a:rPr>
              <a:t>Reduce duplication and siloing of services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dirty="0">
                <a:solidFill>
                  <a:srgbClr val="007CC3"/>
                </a:solidFill>
              </a:rPr>
              <a:t>Dispel common misconceptions regarding AT</a:t>
            </a:r>
            <a:endParaRPr lang="en-US" dirty="0">
              <a:solidFill>
                <a:srgbClr val="007CC3"/>
              </a:solidFill>
              <a:cs typeface="Calibri"/>
            </a:endParaRP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dirty="0">
                <a:solidFill>
                  <a:srgbClr val="007CC3"/>
                </a:solidFill>
              </a:rPr>
              <a:t>Provide examples of the active use of AT devices and services for children, youth, and adults with disabilities</a:t>
            </a:r>
            <a:endParaRPr lang="en-US" dirty="0">
              <a:solidFill>
                <a:srgbClr val="007CC3"/>
              </a:solidFill>
              <a:cs typeface="Calibri"/>
            </a:endParaRP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dirty="0">
                <a:solidFill>
                  <a:srgbClr val="007CC3"/>
                </a:solidFill>
                <a:cs typeface="Calibri"/>
              </a:rPr>
              <a:t>Map educational technology and AT to instructional core and provide multiple access points</a:t>
            </a:r>
            <a:endParaRPr lang="en-US" dirty="0">
              <a:solidFill>
                <a:srgbClr val="007CC3"/>
              </a:solidFill>
            </a:endParaRPr>
          </a:p>
        </p:txBody>
      </p:sp>
      <p:sp>
        <p:nvSpPr>
          <p:cNvPr id="6" name="Arrow: Chevron 5" descr="Chevron pointing to second text element">
            <a:extLst>
              <a:ext uri="{FF2B5EF4-FFF2-40B4-BE49-F238E27FC236}">
                <a16:creationId xmlns:a16="http://schemas.microsoft.com/office/drawing/2014/main" id="{A0B1802D-A27A-0E91-6B05-E2B0488E1046}"/>
              </a:ext>
            </a:extLst>
          </p:cNvPr>
          <p:cNvSpPr/>
          <p:nvPr/>
        </p:nvSpPr>
        <p:spPr>
          <a:xfrm>
            <a:off x="6949672" y="2976769"/>
            <a:ext cx="1417983" cy="904461"/>
          </a:xfrm>
          <a:prstGeom prst="chevron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1B9C315-2EA0-094F-46CE-5101C5FCA5DF}"/>
              </a:ext>
            </a:extLst>
          </p:cNvPr>
          <p:cNvSpPr txBox="1"/>
          <p:nvPr/>
        </p:nvSpPr>
        <p:spPr>
          <a:xfrm>
            <a:off x="8557096" y="1228397"/>
            <a:ext cx="2959656" cy="4401205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/>
              <a:t>Increase access and use of AT for children, youth, and adults with disabilities to reduce barriers and increase opportunities</a:t>
            </a:r>
          </a:p>
          <a:p>
            <a:endParaRPr lang="en-US" sz="2800"/>
          </a:p>
        </p:txBody>
      </p:sp>
    </p:spTree>
    <p:extLst>
      <p:ext uri="{BB962C8B-B14F-4D97-AF65-F5344CB8AC3E}">
        <p14:creationId xmlns:p14="http://schemas.microsoft.com/office/powerpoint/2010/main" val="1201984969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Theme_OSERS_Brand">
  <a:themeElements>
    <a:clrScheme name="OSERS Brand">
      <a:dk1>
        <a:sysClr val="windowText" lastClr="000000"/>
      </a:dk1>
      <a:lt1>
        <a:sysClr val="window" lastClr="FFFFFF"/>
      </a:lt1>
      <a:dk2>
        <a:srgbClr val="12303B"/>
      </a:dk2>
      <a:lt2>
        <a:srgbClr val="EBEBEB"/>
      </a:lt2>
      <a:accent1>
        <a:srgbClr val="227AA7"/>
      </a:accent1>
      <a:accent2>
        <a:srgbClr val="345065"/>
      </a:accent2>
      <a:accent3>
        <a:srgbClr val="53565A"/>
      </a:accent3>
      <a:accent4>
        <a:srgbClr val="81C14A"/>
      </a:accent4>
      <a:accent5>
        <a:srgbClr val="2CA34E"/>
      </a:accent5>
      <a:accent6>
        <a:srgbClr val="1C7B37"/>
      </a:accent6>
      <a:hlink>
        <a:srgbClr val="345065"/>
      </a:hlink>
      <a:folHlink>
        <a:srgbClr val="53565A"/>
      </a:folHlink>
    </a:clrScheme>
    <a:fontScheme name="OSERS Theme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_OSERS_Brand" id="{CBD18484-AD3F-46B4-8A6F-32B26BFA13E2}" vid="{5CA51FE9-EABA-420B-8C9D-2F327274A0B4}"/>
    </a:ext>
  </a:extLst>
</a:theme>
</file>

<file path=ppt/theme/theme2.xml><?xml version="1.0" encoding="utf-8"?>
<a:theme xmlns:a="http://schemas.openxmlformats.org/drawingml/2006/main" name="OSEP Design Masters">
  <a:themeElements>
    <a:clrScheme name="OSERS Brand">
      <a:dk1>
        <a:sysClr val="windowText" lastClr="000000"/>
      </a:dk1>
      <a:lt1>
        <a:sysClr val="window" lastClr="FFFFFF"/>
      </a:lt1>
      <a:dk2>
        <a:srgbClr val="12303B"/>
      </a:dk2>
      <a:lt2>
        <a:srgbClr val="EBEBEB"/>
      </a:lt2>
      <a:accent1>
        <a:srgbClr val="227AA7"/>
      </a:accent1>
      <a:accent2>
        <a:srgbClr val="345065"/>
      </a:accent2>
      <a:accent3>
        <a:srgbClr val="53565A"/>
      </a:accent3>
      <a:accent4>
        <a:srgbClr val="81C14A"/>
      </a:accent4>
      <a:accent5>
        <a:srgbClr val="2CA34E"/>
      </a:accent5>
      <a:accent6>
        <a:srgbClr val="1C7B37"/>
      </a:accent6>
      <a:hlink>
        <a:srgbClr val="345065"/>
      </a:hlink>
      <a:folHlink>
        <a:srgbClr val="53565A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SERS_PowerPoint_Template.potx" id="{C322AB11-4A2D-4472-B88D-E90E59680706}" vid="{62A450D5-104C-40A3-A947-E32EF159E481}"/>
    </a:ext>
  </a:extLst>
</a:theme>
</file>

<file path=ppt/theme/theme3.xml><?xml version="1.0" encoding="utf-8"?>
<a:theme xmlns:a="http://schemas.openxmlformats.org/drawingml/2006/main" name="OSEP-IDEA Design Masters">
  <a:themeElements>
    <a:clrScheme name="OSERS Brand">
      <a:dk1>
        <a:sysClr val="windowText" lastClr="000000"/>
      </a:dk1>
      <a:lt1>
        <a:sysClr val="window" lastClr="FFFFFF"/>
      </a:lt1>
      <a:dk2>
        <a:srgbClr val="12303B"/>
      </a:dk2>
      <a:lt2>
        <a:srgbClr val="EBEBEB"/>
      </a:lt2>
      <a:accent1>
        <a:srgbClr val="227AA7"/>
      </a:accent1>
      <a:accent2>
        <a:srgbClr val="345065"/>
      </a:accent2>
      <a:accent3>
        <a:srgbClr val="53565A"/>
      </a:accent3>
      <a:accent4>
        <a:srgbClr val="81C14A"/>
      </a:accent4>
      <a:accent5>
        <a:srgbClr val="2CA34E"/>
      </a:accent5>
      <a:accent6>
        <a:srgbClr val="1C7B37"/>
      </a:accent6>
      <a:hlink>
        <a:srgbClr val="345065"/>
      </a:hlink>
      <a:folHlink>
        <a:srgbClr val="53565A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SERS_PowerPoint_Template.potx" id="{C322AB11-4A2D-4472-B88D-E90E59680706}" vid="{B018147B-C99B-4CDB-AD73-F69FBDC550AC}"/>
    </a:ext>
  </a:extLst>
</a:theme>
</file>

<file path=ppt/theme/theme4.xml><?xml version="1.0" encoding="utf-8"?>
<a:theme xmlns:a="http://schemas.openxmlformats.org/drawingml/2006/main" name="RSA Design Masters">
  <a:themeElements>
    <a:clrScheme name="OSERS Brand">
      <a:dk1>
        <a:sysClr val="windowText" lastClr="000000"/>
      </a:dk1>
      <a:lt1>
        <a:sysClr val="window" lastClr="FFFFFF"/>
      </a:lt1>
      <a:dk2>
        <a:srgbClr val="12303B"/>
      </a:dk2>
      <a:lt2>
        <a:srgbClr val="EBEBEB"/>
      </a:lt2>
      <a:accent1>
        <a:srgbClr val="227AA7"/>
      </a:accent1>
      <a:accent2>
        <a:srgbClr val="345065"/>
      </a:accent2>
      <a:accent3>
        <a:srgbClr val="53565A"/>
      </a:accent3>
      <a:accent4>
        <a:srgbClr val="81C14A"/>
      </a:accent4>
      <a:accent5>
        <a:srgbClr val="2CA34E"/>
      </a:accent5>
      <a:accent6>
        <a:srgbClr val="1C7B37"/>
      </a:accent6>
      <a:hlink>
        <a:srgbClr val="345065"/>
      </a:hlink>
      <a:folHlink>
        <a:srgbClr val="53565A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SERS_PowerPoint_Template.potx" id="{C322AB11-4A2D-4472-B88D-E90E59680706}" vid="{268D144D-9E2A-459E-AB90-9F4B4C710DBB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ategory xmlns="d3580360-c89d-499d-8dda-c3aeedcf267f">
      <Value>Administrative</Value>
    </Category>
    <lcf76f155ced4ddcb4097134ff3c332f xmlns="d3580360-c89d-499d-8dda-c3aeedcf267f">
      <Terms xmlns="http://schemas.microsoft.com/office/infopath/2007/PartnerControls"/>
    </lcf76f155ced4ddcb4097134ff3c332f>
    <TaxCatchAll xmlns="2a2db8c4-56ab-4882-a5d0-0fe8165c6658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41F0B299F7CE54AAD4A42FD4F3E6206" ma:contentTypeVersion="13" ma:contentTypeDescription="Create a new document." ma:contentTypeScope="" ma:versionID="4d08e074053ff4cce0f8274c01f7e756">
  <xsd:schema xmlns:xsd="http://www.w3.org/2001/XMLSchema" xmlns:xs="http://www.w3.org/2001/XMLSchema" xmlns:p="http://schemas.microsoft.com/office/2006/metadata/properties" xmlns:ns2="d3580360-c89d-499d-8dda-c3aeedcf267f" xmlns:ns3="a8f4f48c-d55d-4625-8121-08fdad9dc02e" xmlns:ns4="2a2db8c4-56ab-4882-a5d0-0fe8165c6658" targetNamespace="http://schemas.microsoft.com/office/2006/metadata/properties" ma:root="true" ma:fieldsID="29f60fde67032cf58cbfc53c6b4277dc" ns2:_="" ns3:_="" ns4:_="">
    <xsd:import namespace="d3580360-c89d-499d-8dda-c3aeedcf267f"/>
    <xsd:import namespace="a8f4f48c-d55d-4625-8121-08fdad9dc02e"/>
    <xsd:import namespace="2a2db8c4-56ab-4882-a5d0-0fe8165c6658"/>
    <xsd:element name="properties">
      <xsd:complexType>
        <xsd:sequence>
          <xsd:element name="documentManagement">
            <xsd:complexType>
              <xsd:all>
                <xsd:element ref="ns2:Category" minOccurs="0"/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4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3580360-c89d-499d-8dda-c3aeedcf267f" elementFormDefault="qualified">
    <xsd:import namespace="http://schemas.microsoft.com/office/2006/documentManagement/types"/>
    <xsd:import namespace="http://schemas.microsoft.com/office/infopath/2007/PartnerControls"/>
    <xsd:element name="Category" ma:index="4" nillable="true" ma:displayName="Category" ma:default="Administrative" ma:internalName="Category" ma:readOnly="false" ma:requiredMultiChoice="tru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Administrative"/>
                    <xsd:enumeration value="Policy"/>
                    <xsd:enumeration value="Budget"/>
                    <xsd:enumeration value="External Stakeholders"/>
                    <xsd:enumeration value="Technical Assistance"/>
                    <xsd:enumeration value="Template"/>
                    <xsd:enumeration value="Professional Development/Training"/>
                    <xsd:enumeration value="Standard Operating Procedure"/>
                    <xsd:enumeration value="Travel"/>
                    <xsd:enumeration value="Newsletter"/>
                    <xsd:enumeration value="Staff Resources"/>
                    <xsd:enumeration value="Grantee Satisfaction Survey"/>
                    <xsd:enumeration value="FEVS"/>
                    <xsd:enumeration value="EDCAPS"/>
                    <xsd:enumeration value="On Boarding"/>
                    <xsd:enumeration value="Briefing"/>
                    <xsd:enumeration value="Talking Points"/>
                    <xsd:enumeration value="Speaking Requests"/>
                    <xsd:enumeration value="Part C/619"/>
                    <xsd:enumeration value="Part B"/>
                    <xsd:enumeration value="Equity"/>
                    <xsd:enumeration value="FAPE"/>
                    <xsd:enumeration value="LRE"/>
                    <xsd:enumeration value="Compensatory Services"/>
                  </xsd:restriction>
                </xsd:simpleType>
              </xsd:element>
            </xsd:sequence>
          </xsd:extension>
        </xsd:complexContent>
      </xsd:complex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557479ed-16e3-4c54-a34b-e226e0af443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8f4f48c-d55d-4625-8121-08fdad9dc02e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SearchPeopleOnly="false" ma:SharePointGroup="0" ma:internalName="SharedWithUsers" ma:readOnly="true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a2db8c4-56ab-4882-a5d0-0fe8165c6658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b8169e28-b22d-43b6-8fa3-fb85beef9411}" ma:internalName="TaxCatchAll" ma:showField="CatchAllData" ma:web="a8f4f48c-d55d-4625-8121-08fdad9dc02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5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E0915EC-BFFF-4D8E-A4BB-CA0DA5ACE2E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922A267-B6ED-470F-8E12-6A5BA631D41D}">
  <ds:schemaRefs>
    <ds:schemaRef ds:uri="http://schemas.microsoft.com/office/2006/documentManagement/types"/>
    <ds:schemaRef ds:uri="http://purl.org/dc/dcmitype/"/>
    <ds:schemaRef ds:uri="d3580360-c89d-499d-8dda-c3aeedcf267f"/>
    <ds:schemaRef ds:uri="http://schemas.microsoft.com/office/2006/metadata/properties"/>
    <ds:schemaRef ds:uri="http://purl.org/dc/elements/1.1/"/>
    <ds:schemaRef ds:uri="2a2db8c4-56ab-4882-a5d0-0fe8165c6658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a8f4f48c-d55d-4625-8121-08fdad9dc02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B648B1BD-83C2-47FB-A154-50F97E8C0052}">
  <ds:schemaRefs>
    <ds:schemaRef ds:uri="2a2db8c4-56ab-4882-a5d0-0fe8165c6658"/>
    <ds:schemaRef ds:uri="a8f4f48c-d55d-4625-8121-08fdad9dc02e"/>
    <ds:schemaRef ds:uri="d3580360-c89d-499d-8dda-c3aeedcf267f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Theme_OSERS_Brand (4)</Template>
  <TotalTime>12</TotalTime>
  <Words>814</Words>
  <Application>Microsoft Office PowerPoint</Application>
  <PresentationFormat>Widescreen</PresentationFormat>
  <Paragraphs>96</Paragraphs>
  <Slides>11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11</vt:i4>
      </vt:variant>
    </vt:vector>
  </HeadingPairs>
  <TitlesOfParts>
    <vt:vector size="21" baseType="lpstr">
      <vt:lpstr>-apple-system</vt:lpstr>
      <vt:lpstr>Arial</vt:lpstr>
      <vt:lpstr>Calibri</vt:lpstr>
      <vt:lpstr>Century Gothic</vt:lpstr>
      <vt:lpstr>Google Sans</vt:lpstr>
      <vt:lpstr>Wingdings 3</vt:lpstr>
      <vt:lpstr>Theme_OSERS_Brand</vt:lpstr>
      <vt:lpstr>OSEP Design Masters</vt:lpstr>
      <vt:lpstr>OSEP-IDEA Design Masters</vt:lpstr>
      <vt:lpstr>RSA Design Masters</vt:lpstr>
      <vt:lpstr>Glenna Wright-Gallo</vt:lpstr>
      <vt:lpstr>Raise the Bar: Lead the World</vt:lpstr>
      <vt:lpstr>OSERS Mission and Priorities</vt:lpstr>
      <vt:lpstr>Intersecting Laws/Regulations</vt:lpstr>
      <vt:lpstr>Designing a System for Improved Outcomes</vt:lpstr>
      <vt:lpstr>ED Guidance</vt:lpstr>
      <vt:lpstr>Collaboration Continuum</vt:lpstr>
      <vt:lpstr>AT ACT</vt:lpstr>
      <vt:lpstr>A Collective Purpose</vt:lpstr>
      <vt:lpstr>Alignment of a System of Support</vt:lpstr>
      <vt:lpstr>Our Role, Our Work, Our Community</vt:lpstr>
    </vt:vector>
  </TitlesOfParts>
  <Company>Project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OSEP Leadership Conference</dc:title>
  <dc:creator>Schreier, Daniel</dc:creator>
  <cp:lastModifiedBy>Dela Cruz, Daniel</cp:lastModifiedBy>
  <cp:revision>2</cp:revision>
  <cp:lastPrinted>2023-07-06T15:53:13Z</cp:lastPrinted>
  <dcterms:created xsi:type="dcterms:W3CDTF">2023-06-06T18:59:07Z</dcterms:created>
  <dcterms:modified xsi:type="dcterms:W3CDTF">2024-04-18T20:20:49Z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0x010100F41F0B299F7CE54AAD4A42FD4F3E6206</vt:lpwstr>
  </property>
  <property fmtid="{D5CDD505-2E9C-101B-9397-08002B2CF9AE}" pid="3" name="MediaServiceImageTags">
    <vt:lpwstr/>
  </property>
</Properties>
</file>