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2" r:id="rId2"/>
  </p:sldMasterIdLst>
  <p:notesMasterIdLst>
    <p:notesMasterId r:id="rId26"/>
  </p:notesMasterIdLst>
  <p:sldIdLst>
    <p:sldId id="5029" r:id="rId3"/>
    <p:sldId id="5015" r:id="rId4"/>
    <p:sldId id="5014" r:id="rId5"/>
    <p:sldId id="4720" r:id="rId6"/>
    <p:sldId id="260" r:id="rId7"/>
    <p:sldId id="5030" r:id="rId8"/>
    <p:sldId id="5034" r:id="rId9"/>
    <p:sldId id="5035" r:id="rId10"/>
    <p:sldId id="5020" r:id="rId11"/>
    <p:sldId id="526" r:id="rId12"/>
    <p:sldId id="5021" r:id="rId13"/>
    <p:sldId id="5031" r:id="rId14"/>
    <p:sldId id="5022" r:id="rId15"/>
    <p:sldId id="5027" r:id="rId16"/>
    <p:sldId id="5023" r:id="rId17"/>
    <p:sldId id="5024" r:id="rId18"/>
    <p:sldId id="5028" r:id="rId19"/>
    <p:sldId id="261" r:id="rId20"/>
    <p:sldId id="5038" r:id="rId21"/>
    <p:sldId id="5039" r:id="rId22"/>
    <p:sldId id="5037" r:id="rId23"/>
    <p:sldId id="5026" r:id="rId24"/>
    <p:sldId id="42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9771" autoAdjust="0"/>
  </p:normalViewPr>
  <p:slideViewPr>
    <p:cSldViewPr snapToGrid="0" showGuides="1">
      <p:cViewPr varScale="1">
        <p:scale>
          <a:sx n="57" d="100"/>
          <a:sy n="57" d="100"/>
        </p:scale>
        <p:origin x="1056" y="51"/>
      </p:cViewPr>
      <p:guideLst>
        <p:guide orient="horz" pos="2184"/>
        <p:guide pos="38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F125C8-A480-4BA2-BFF2-441814BD529D}" type="datetimeFigureOut">
              <a:rPr lang="en-US" smtClean="0"/>
              <a:t>5/7/2024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0ACF2A-8C00-4ADB-91CB-4DC9FF7FBAA6}" type="slidenum">
              <a:rPr lang="en-US" smtClean="0"/>
              <a:t>‹#›</a:t>
            </a:fld>
            <a:endParaRPr lang="en-US"/>
          </a:p>
        </p:txBody>
      </p:sp>
    </p:spTree>
    <p:extLst>
      <p:ext uri="{BB962C8B-B14F-4D97-AF65-F5344CB8AC3E}">
        <p14:creationId xmlns:p14="http://schemas.microsoft.com/office/powerpoint/2010/main" val="2158014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aging.senate.gov/imo/media/doc/unlocking_the_virtual_front_door_-_full_report.pdf"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congress.gov/117/plaws/publ328/PLAW-117publ328.pdf#page=261%22"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whitehouse.gov/omb/management/ofcio/delivering-a-digital-first-public-experience/#II"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whitehouse.gov/omb/management/ofcio/m-24-08-strengthening-digital-accessibility-and-the-management-of-section-508-of-the-rehabilitation-act/"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B1B1B"/>
                </a:solidFill>
                <a:effectLst/>
                <a:latin typeface="Source Sans Pro Web"/>
              </a:rPr>
              <a:t>Five years after the passage of the Architectural Barriers Act, the U.S. Access Board was created in 1973 by passage of the Rehabilitation Act (Section 502) to ensure access to federally funded facilities, the Access Board is now a leading source of information on accessible design.  </a:t>
            </a:r>
          </a:p>
          <a:p>
            <a:endParaRPr lang="en-US" b="0" i="0" dirty="0">
              <a:solidFill>
                <a:srgbClr val="1B1B1B"/>
              </a:solidFill>
              <a:effectLst/>
              <a:latin typeface="Source Sans Pro Web"/>
            </a:endParaRPr>
          </a:p>
          <a:p>
            <a:r>
              <a:rPr lang="en-US" b="0" i="0" dirty="0">
                <a:solidFill>
                  <a:srgbClr val="1B1B1B"/>
                </a:solidFill>
                <a:effectLst/>
                <a:latin typeface="Source Sans Pro Web"/>
              </a:rPr>
              <a:t>The Access Board is an independent federal agency that promotes equality for people with disabilities through leadership in accessible design and the development of accessibility guidelines and standards.  </a:t>
            </a:r>
            <a:endParaRPr lang="en-US" dirty="0">
              <a:solidFill>
                <a:srgbClr val="1B1B1B"/>
              </a:solidFill>
              <a:latin typeface="Source Sans Pro Web"/>
            </a:endParaRPr>
          </a:p>
          <a:p>
            <a:endParaRPr lang="en-US" dirty="0">
              <a:solidFill>
                <a:srgbClr val="1B1B1B"/>
              </a:solidFill>
              <a:latin typeface="Source Sans Pro Web"/>
            </a:endParaRPr>
          </a:p>
          <a:p>
            <a:r>
              <a:rPr lang="en-US" b="0" i="0" dirty="0">
                <a:solidFill>
                  <a:srgbClr val="1B1B1B"/>
                </a:solidFill>
                <a:effectLst/>
                <a:latin typeface="Source Sans Pro Web"/>
              </a:rPr>
              <a:t>Created in 1973 to ensure access to federally funded facilities, the Access Board is now a leading source of information on accessible design.  </a:t>
            </a:r>
            <a:endParaRPr lang="en-US" dirty="0">
              <a:solidFill>
                <a:srgbClr val="000000"/>
              </a:solidFill>
              <a:latin typeface="Calibri" panose="020F0502020204030204"/>
              <a:cs typeface="Calibri"/>
            </a:endParaRPr>
          </a:p>
          <a:p>
            <a:endParaRPr lang="en-US" dirty="0">
              <a:solidFill>
                <a:srgbClr val="1B1B1B"/>
              </a:solidFill>
              <a:latin typeface="Source Sans Pro Web"/>
            </a:endParaRPr>
          </a:p>
          <a:p>
            <a:r>
              <a:rPr lang="en-US" b="0" i="0" dirty="0">
                <a:solidFill>
                  <a:srgbClr val="1B1B1B"/>
                </a:solidFill>
                <a:effectLst/>
                <a:latin typeface="Source Sans Pro Web"/>
              </a:rPr>
              <a:t>The Access Board develops and maintains design criteria for the built environment, transit vehicles, information and communication technology, and medical diagnostic equipment under the Americans with Disabilities Act of 1990 (ADA) and other laws. </a:t>
            </a:r>
            <a:endParaRPr lang="en-US" dirty="0">
              <a:solidFill>
                <a:srgbClr val="000000"/>
              </a:solidFill>
              <a:latin typeface="Calibri" panose="020F0502020204030204"/>
              <a:cs typeface="Calibri"/>
            </a:endParaRPr>
          </a:p>
          <a:p>
            <a:endParaRPr lang="en-US" dirty="0">
              <a:solidFill>
                <a:srgbClr val="1B1B1B"/>
              </a:solidFill>
              <a:latin typeface="Source Sans Pro Web"/>
            </a:endParaRPr>
          </a:p>
          <a:p>
            <a:pPr algn="l"/>
            <a:r>
              <a:rPr lang="en-US" b="0" i="0" dirty="0">
                <a:solidFill>
                  <a:srgbClr val="1B1B1B"/>
                </a:solidFill>
                <a:effectLst/>
                <a:latin typeface="Source Sans Pro Web"/>
              </a:rPr>
              <a:t>It also provides technical assistance and training on these requirements and on accessible design, and continues to enforce accessibility standards that apply to federally funded facilities under the Architectural Barriers Act of 1968 (ABA).</a:t>
            </a:r>
            <a:endParaRPr lang="en-US" dirty="0">
              <a:cs typeface="Calibri"/>
            </a:endParaRPr>
          </a:p>
          <a:p>
            <a:endParaRPr lang="en-US" dirty="0">
              <a:solidFill>
                <a:srgbClr val="1B1B1B"/>
              </a:solidFill>
              <a:latin typeface="Source Sans Pro Web"/>
            </a:endParaRPr>
          </a:p>
          <a:p>
            <a:pPr algn="l"/>
            <a:r>
              <a:rPr lang="en-US" b="0" i="0" dirty="0">
                <a:solidFill>
                  <a:srgbClr val="1B1B1B"/>
                </a:solidFill>
                <a:effectLst/>
                <a:latin typeface="Source Sans Pro Web"/>
              </a:rPr>
              <a:t>The Access Board is structured to function as a coordinating body among federal agencies and directly represent the public, particularly people with disabilities. Its governing board is a twenty-five member board.  Twelve of its governing board members are representatives from most of the federal departments.  Thirteen others, who are appointed by the President, are members of the public, and most of them must have a disability. The Access Board also employs approximately thirty staff across four units: Office of Executive Director, Office of Administration, Office of General Counsel, and Office of Technical and Information Services.</a:t>
            </a:r>
            <a:endParaRPr lang="en-US" dirty="0"/>
          </a:p>
          <a:p>
            <a:endParaRPr lang="en-US"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08ACC13-726F-4372-89AE-F7813D40FD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4099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3363" marR="0" lvl="0" indent="-233363"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a:pPr>
            <a:r>
              <a:rPr kumimoji="0" lang="en-US" sz="3200" b="0" i="0" u="none" strike="noStrike" kern="1200" cap="none" spc="0" normalizeH="0" baseline="0" noProof="0" dirty="0">
                <a:ln>
                  <a:noFill/>
                </a:ln>
                <a:solidFill>
                  <a:schemeClr val="tx1"/>
                </a:solidFill>
                <a:effectLst/>
                <a:uLnTx/>
                <a:uFillTx/>
                <a:latin typeface="Calibri" panose="020F0502020204030204"/>
                <a:ea typeface="+mn-ea"/>
                <a:cs typeface="+mn-cs"/>
              </a:rPr>
              <a:t>Provides standards for accessibility of sidewalks, intersections, transit stops in the public right-of-way, on-street parking, shared use paths, and other facilities and elements that pedestrians use</a:t>
            </a:r>
          </a:p>
          <a:p>
            <a:pPr marL="233363" marR="0" lvl="0" indent="-233363"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a:pPr>
            <a:r>
              <a:rPr kumimoji="0" lang="en-US" sz="3200" b="0" i="0" u="none" strike="noStrike" kern="1200" cap="none" spc="0" normalizeH="0" baseline="0" noProof="0" dirty="0">
                <a:ln>
                  <a:noFill/>
                </a:ln>
                <a:solidFill>
                  <a:schemeClr val="tx1"/>
                </a:solidFill>
                <a:effectLst/>
                <a:uLnTx/>
                <a:uFillTx/>
                <a:latin typeface="Calibri" panose="020F0502020204030204"/>
                <a:ea typeface="+mn-ea"/>
                <a:cs typeface="+mn-cs"/>
              </a:rPr>
              <a:t>Guidelines will apply to State and local government entities and to public-rights-of-way subject to the ABA</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DBA7BE-CFB0-47C3-A12B-474429041F9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56930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Examples include: </a:t>
            </a:r>
            <a:r>
              <a:rPr lang="en-US" dirty="0"/>
              <a:t>Examination tables, Examination chairs (including those used for dental or optical exams)</a:t>
            </a:r>
          </a:p>
          <a:p>
            <a:r>
              <a:rPr lang="en-US" dirty="0"/>
              <a:t>Weight scales, Radiological equipment such as X-ray machines, MRI, CT Scan, Mammography equipment</a:t>
            </a:r>
          </a:p>
          <a:p>
            <a:r>
              <a:rPr lang="en-US" dirty="0"/>
              <a:t>Other MDE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162E51"/>
                </a:solidFill>
                <a:latin typeface="Calibri" panose="020F0502020204030204"/>
              </a:rPr>
              <a:t>Final Rule is anticipated by end of 2024.</a:t>
            </a:r>
            <a:endParaRPr lang="en-US" sz="1600"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72A63F-CEDA-4F50-9660-E96F8B59BE3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8198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Infrastructure legislation calls for construction of 500,000 EV charging stations nationwide through grants administered by DOT, in addition to other EV charging stations made available by State and local governments, private businesses, and at federal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Final Rule anticipated in late 2024/early 2025</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DBA7BE-CFB0-47C3-A12B-474429041F9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64961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Final Rule anticipated late 2025</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DBA7BE-CFB0-47C3-A12B-474429041F9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983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DBA7BE-CFB0-47C3-A12B-474429041F9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9251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bc2b2a85d2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2bc2b2a85d2_0_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2bc2b2a85d2_0_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580565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7061" marR="0" lvl="0" indent="-241187" algn="l" defTabSz="914400" rtl="0" eaLnBrk="1" fontAlgn="auto" latinLnBrk="0" hangingPunct="1">
              <a:lnSpc>
                <a:spcPct val="120000"/>
              </a:lnSpc>
              <a:spcBef>
                <a:spcPts val="0"/>
              </a:spcBef>
              <a:spcAft>
                <a:spcPts val="0"/>
              </a:spcAft>
              <a:buClr>
                <a:srgbClr val="000000"/>
              </a:buClr>
              <a:buSzPct val="100000"/>
              <a:buFont typeface="Arial"/>
              <a:buChar char="●"/>
              <a:tabLst/>
              <a:defRPr/>
            </a:pPr>
            <a:r>
              <a:rPr kumimoji="0" lang="en-US" sz="2500" b="1" i="0" u="sng" strike="noStrike" kern="0" cap="none" spc="0" normalizeH="0" baseline="0" noProof="0" dirty="0">
                <a:ln>
                  <a:noFill/>
                </a:ln>
                <a:solidFill>
                  <a:srgbClr val="007FAB"/>
                </a:solidFill>
                <a:effectLst/>
                <a:uLnTx/>
                <a:uFillTx/>
                <a:latin typeface="Arial"/>
                <a:ea typeface="+mn-ea"/>
                <a:cs typeface="Arial"/>
                <a:sym typeface="Arial"/>
                <a:hlinkClick r:id="rId3"/>
              </a:rPr>
              <a:t>Unlocking the Virtual Front Door</a:t>
            </a:r>
            <a:r>
              <a:rPr kumimoji="0" lang="en-US" sz="2500" b="1" i="0" u="none" strike="noStrike" kern="0" cap="none" spc="0" normalizeH="0" baseline="0" noProof="0" dirty="0">
                <a:ln>
                  <a:noFill/>
                </a:ln>
                <a:solidFill>
                  <a:srgbClr val="595959"/>
                </a:solidFill>
                <a:effectLst/>
                <a:uLnTx/>
                <a:uFillTx/>
                <a:latin typeface="Arial"/>
                <a:ea typeface="+mn-ea"/>
                <a:cs typeface="Arial"/>
                <a:sym typeface="Arial"/>
              </a:rPr>
              <a:t> (Senate Aging Committee)</a:t>
            </a:r>
          </a:p>
          <a:p>
            <a:pPr marL="694249" marR="0" lvl="1" indent="-207321" algn="l" defTabSz="914400" rtl="0" eaLnBrk="1" fontAlgn="auto" latinLnBrk="0" hangingPunct="1">
              <a:lnSpc>
                <a:spcPct val="110000"/>
              </a:lnSpc>
              <a:spcBef>
                <a:spcPts val="533"/>
              </a:spcBef>
              <a:spcAft>
                <a:spcPts val="0"/>
              </a:spcAft>
              <a:buClr>
                <a:srgbClr val="000000"/>
              </a:buClr>
              <a:buSzPct val="100000"/>
              <a:buFont typeface="Arial"/>
              <a:buChar char="○"/>
              <a:tabLst/>
              <a:defRPr/>
            </a:pPr>
            <a:r>
              <a:rPr kumimoji="0" lang="en-US" sz="2500" b="0" i="0" u="none" strike="noStrike" kern="0" cap="none" spc="0" normalizeH="0" baseline="0" noProof="0" dirty="0">
                <a:ln>
                  <a:noFill/>
                </a:ln>
                <a:solidFill>
                  <a:srgbClr val="595959"/>
                </a:solidFill>
                <a:effectLst/>
                <a:uLnTx/>
                <a:uFillTx/>
                <a:latin typeface="Arial"/>
                <a:ea typeface="+mn-ea"/>
                <a:cs typeface="Arial"/>
                <a:sym typeface="Arial"/>
              </a:rPr>
              <a:t>An examination of federal technology’s accessibility for people with disabilities, older adults and veterans</a:t>
            </a:r>
          </a:p>
          <a:p>
            <a:pPr marL="694249" marR="0" lvl="1" indent="-207321" algn="l" defTabSz="914400" rtl="0" eaLnBrk="1" fontAlgn="auto" latinLnBrk="0" hangingPunct="1">
              <a:lnSpc>
                <a:spcPct val="110000"/>
              </a:lnSpc>
              <a:spcBef>
                <a:spcPts val="533"/>
              </a:spcBef>
              <a:spcAft>
                <a:spcPts val="0"/>
              </a:spcAft>
              <a:buClr>
                <a:srgbClr val="000000"/>
              </a:buClr>
              <a:buSzPct val="100000"/>
              <a:buFont typeface="Arial"/>
              <a:buChar char="○"/>
              <a:tabLst/>
              <a:defRPr/>
            </a:pPr>
            <a:r>
              <a:rPr kumimoji="0" lang="en-US" sz="2500" b="0" i="0" u="none" strike="noStrike" kern="0" cap="none" spc="0" normalizeH="0" baseline="0" noProof="0" dirty="0">
                <a:ln>
                  <a:noFill/>
                </a:ln>
                <a:solidFill>
                  <a:srgbClr val="595959"/>
                </a:solidFill>
                <a:effectLst/>
                <a:uLnTx/>
                <a:uFillTx/>
                <a:latin typeface="Arial"/>
                <a:ea typeface="+mn-ea"/>
                <a:cs typeface="Arial"/>
                <a:sym typeface="Arial"/>
              </a:rPr>
              <a:t>Lays out four primary findings and plans to address the lack of digital accessibility across the federal government</a:t>
            </a:r>
          </a:p>
          <a:p>
            <a:pPr marL="237061" marR="0" lvl="0" indent="-241187" algn="l" defTabSz="914400" rtl="0" eaLnBrk="1" fontAlgn="auto" latinLnBrk="0" hangingPunct="1">
              <a:lnSpc>
                <a:spcPct val="110000"/>
              </a:lnSpc>
              <a:spcBef>
                <a:spcPts val="533"/>
              </a:spcBef>
              <a:spcAft>
                <a:spcPts val="0"/>
              </a:spcAft>
              <a:buClr>
                <a:srgbClr val="000000"/>
              </a:buClr>
              <a:buSzPct val="100000"/>
              <a:buFont typeface="Arial"/>
              <a:buChar char="●"/>
              <a:tabLst/>
              <a:defRPr/>
            </a:pPr>
            <a:r>
              <a:rPr kumimoji="0" lang="en-US" sz="2500" b="1" i="0" u="sng" strike="noStrike" kern="0" cap="none" spc="0" normalizeH="0" baseline="0" noProof="0" dirty="0">
                <a:ln>
                  <a:noFill/>
                </a:ln>
                <a:solidFill>
                  <a:srgbClr val="007FAB"/>
                </a:solidFill>
                <a:effectLst/>
                <a:uLnTx/>
                <a:uFillTx/>
                <a:latin typeface="Arial"/>
                <a:ea typeface="+mn-ea"/>
                <a:cs typeface="Arial"/>
                <a:sym typeface="Arial"/>
                <a:hlinkClick r:id="rId4"/>
              </a:rPr>
              <a:t>Section 752 of the 2023 Congressional Authorizations Act</a:t>
            </a:r>
            <a:r>
              <a:rPr kumimoji="0" lang="en-US" sz="2500" b="1" i="0" u="none" strike="noStrike" kern="0" cap="none" spc="0" normalizeH="0" baseline="0" noProof="0" dirty="0">
                <a:ln>
                  <a:noFill/>
                </a:ln>
                <a:solidFill>
                  <a:srgbClr val="595959"/>
                </a:solidFill>
                <a:effectLst/>
                <a:uLnTx/>
                <a:uFillTx/>
                <a:latin typeface="Arial"/>
                <a:ea typeface="+mn-ea"/>
                <a:cs typeface="Arial"/>
                <a:sym typeface="Arial"/>
              </a:rPr>
              <a:t> (CAA)</a:t>
            </a:r>
          </a:p>
          <a:p>
            <a:pPr marL="694249" marR="0" lvl="1" indent="-241187" algn="l" defTabSz="914400" rtl="0" eaLnBrk="1" fontAlgn="auto" latinLnBrk="0" hangingPunct="1">
              <a:lnSpc>
                <a:spcPct val="110000"/>
              </a:lnSpc>
              <a:spcBef>
                <a:spcPts val="533"/>
              </a:spcBef>
              <a:spcAft>
                <a:spcPts val="0"/>
              </a:spcAft>
              <a:buClr>
                <a:srgbClr val="000000"/>
              </a:buClr>
              <a:buSzPct val="100000"/>
              <a:buFont typeface="Arial"/>
              <a:buChar char="○"/>
              <a:tabLst/>
              <a:defRPr/>
            </a:pPr>
            <a:r>
              <a:rPr kumimoji="0" lang="en-US" sz="2500" b="0" i="0" u="none" strike="noStrike" kern="0" cap="none" spc="0" normalizeH="0" baseline="0" noProof="0" dirty="0">
                <a:ln>
                  <a:noFill/>
                </a:ln>
                <a:solidFill>
                  <a:srgbClr val="595959"/>
                </a:solidFill>
                <a:effectLst/>
                <a:uLnTx/>
                <a:uFillTx/>
                <a:latin typeface="Arial"/>
                <a:ea typeface="+mn-ea"/>
                <a:cs typeface="Arial"/>
                <a:sym typeface="Arial"/>
              </a:rPr>
              <a:t>Directs Office of Management and Budget (OMB) in consultation with GSA and the U.S. Access Board to release criteria for organizations to assess their own digital accessibility</a:t>
            </a:r>
          </a:p>
          <a:p>
            <a:pPr marL="694249" marR="0" lvl="1" indent="-241187" algn="l" defTabSz="914400" rtl="0" eaLnBrk="1" fontAlgn="auto" latinLnBrk="0" hangingPunct="1">
              <a:lnSpc>
                <a:spcPct val="110000"/>
              </a:lnSpc>
              <a:spcBef>
                <a:spcPts val="533"/>
              </a:spcBef>
              <a:spcAft>
                <a:spcPts val="0"/>
              </a:spcAft>
              <a:buClr>
                <a:srgbClr val="000000"/>
              </a:buClr>
              <a:buSzPct val="100000"/>
              <a:buFont typeface="Arial"/>
              <a:buChar char="○"/>
              <a:tabLst/>
              <a:defRPr/>
            </a:pPr>
            <a:r>
              <a:rPr kumimoji="0" lang="en-US" sz="2500" b="0" i="0" u="none" strike="noStrike" kern="0" cap="none" spc="0" normalizeH="0" baseline="0" noProof="0" dirty="0">
                <a:ln>
                  <a:noFill/>
                </a:ln>
                <a:solidFill>
                  <a:srgbClr val="595959"/>
                </a:solidFill>
                <a:effectLst/>
                <a:uLnTx/>
                <a:uFillTx/>
                <a:latin typeface="Arial"/>
                <a:ea typeface="+mn-ea"/>
                <a:cs typeface="Arial"/>
                <a:sym typeface="Arial"/>
              </a:rPr>
              <a:t>Directs GSA in coordination with OMB to create a report based on the findings from these criteria</a:t>
            </a:r>
          </a:p>
          <a:p>
            <a:endParaRPr lang="en-US" dirty="0"/>
          </a:p>
        </p:txBody>
      </p:sp>
      <p:sp>
        <p:nvSpPr>
          <p:cNvPr id="4" name="Slide Number Placeholder 3"/>
          <p:cNvSpPr>
            <a:spLocks noGrp="1"/>
          </p:cNvSpPr>
          <p:nvPr>
            <p:ph type="sldNum" sz="quarter" idx="5"/>
          </p:nvPr>
        </p:nvSpPr>
        <p:spPr/>
        <p:txBody>
          <a:bodyPr/>
          <a:lstStyle/>
          <a:p>
            <a:fld id="{970ACF2A-8C00-4ADB-91CB-4DC9FF7FBAA6}" type="slidenum">
              <a:rPr lang="en-US" smtClean="0"/>
              <a:t>19</a:t>
            </a:fld>
            <a:endParaRPr lang="en-US"/>
          </a:p>
        </p:txBody>
      </p:sp>
    </p:spTree>
    <p:extLst>
      <p:ext uri="{BB962C8B-B14F-4D97-AF65-F5344CB8AC3E}">
        <p14:creationId xmlns:p14="http://schemas.microsoft.com/office/powerpoint/2010/main" val="1980850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20000"/>
              </a:lnSpc>
              <a:spcBef>
                <a:spcPts val="0"/>
              </a:spcBef>
              <a:spcAft>
                <a:spcPts val="0"/>
              </a:spcAft>
              <a:buClr>
                <a:srgbClr val="000000"/>
              </a:buClr>
              <a:buSzPct val="100000"/>
              <a:buFont typeface="Arial"/>
              <a:buNone/>
              <a:tabLst/>
              <a:defRPr/>
            </a:pPr>
            <a:r>
              <a:rPr kumimoji="0" lang="en-US" sz="2800" b="1" i="0" u="sng" strike="noStrike" kern="0" cap="none" spc="0" normalizeH="0" baseline="0" noProof="0" dirty="0">
                <a:ln>
                  <a:noFill/>
                </a:ln>
                <a:solidFill>
                  <a:srgbClr val="007FAB"/>
                </a:solidFill>
                <a:effectLst/>
                <a:uLnTx/>
                <a:uFillTx/>
                <a:latin typeface="Arial"/>
                <a:cs typeface="Arial"/>
                <a:sym typeface="Arial"/>
                <a:hlinkClick r:id="rId3"/>
              </a:rPr>
              <a:t>M23-22:</a:t>
            </a:r>
            <a:r>
              <a:rPr kumimoji="0" lang="en-US" sz="2800" b="1" i="0" u="none" strike="noStrike" kern="0" cap="none" spc="0" normalizeH="0" baseline="0" noProof="0" dirty="0">
                <a:ln>
                  <a:noFill/>
                </a:ln>
                <a:solidFill>
                  <a:srgbClr val="595959"/>
                </a:solidFill>
                <a:effectLst/>
                <a:uLnTx/>
                <a:uFillTx/>
                <a:latin typeface="Arial"/>
                <a:cs typeface="Arial"/>
                <a:sym typeface="Arial"/>
              </a:rPr>
              <a:t> </a:t>
            </a:r>
            <a:r>
              <a:rPr kumimoji="0" lang="en-US" sz="2800" b="1" i="0" u="none" strike="noStrike" kern="0" cap="none" spc="0" normalizeH="0" baseline="0" noProof="0" dirty="0">
                <a:ln>
                  <a:noFill/>
                </a:ln>
                <a:solidFill>
                  <a:srgbClr val="000000"/>
                </a:solidFill>
                <a:effectLst/>
                <a:uLnTx/>
                <a:uFillTx/>
                <a:latin typeface="Arial"/>
                <a:cs typeface="Arial"/>
                <a:sym typeface="Arial"/>
              </a:rPr>
              <a:t>Delivering a Digital First Public Experience</a:t>
            </a:r>
          </a:p>
          <a:p>
            <a:pPr marL="694249" marR="0" lvl="1" indent="-207321" algn="l" defTabSz="914400" rtl="0" eaLnBrk="1" fontAlgn="auto" latinLnBrk="0" hangingPunct="1">
              <a:lnSpc>
                <a:spcPct val="110000"/>
              </a:lnSpc>
              <a:spcBef>
                <a:spcPts val="533"/>
              </a:spcBef>
              <a:spcAft>
                <a:spcPts val="0"/>
              </a:spcAft>
              <a:buClr>
                <a:srgbClr val="000000"/>
              </a:buClr>
              <a:buSzPct val="100000"/>
              <a:buFont typeface="Arial"/>
              <a:buChar char="○"/>
              <a:tabLst/>
              <a:defRPr/>
            </a:pPr>
            <a:r>
              <a:rPr kumimoji="0" lang="en-US" sz="2500" b="0" i="0" u="none" strike="noStrike" kern="0" cap="none" spc="0" normalizeH="0" baseline="0" noProof="0" dirty="0">
                <a:ln>
                  <a:noFill/>
                </a:ln>
                <a:solidFill>
                  <a:srgbClr val="000000"/>
                </a:solidFill>
                <a:effectLst/>
                <a:uLnTx/>
                <a:uFillTx/>
                <a:latin typeface="Arial"/>
                <a:cs typeface="Arial"/>
                <a:sym typeface="Arial"/>
              </a:rPr>
              <a:t>Implementation guidance for 21st Century Integrated Digital Experience Act (</a:t>
            </a:r>
            <a:r>
              <a:rPr kumimoji="0" lang="en-US" sz="2500" b="0" i="0" u="none" strike="noStrike" kern="0" cap="none" spc="0" normalizeH="0" baseline="0" noProof="0" dirty="0" err="1">
                <a:ln>
                  <a:noFill/>
                </a:ln>
                <a:solidFill>
                  <a:srgbClr val="000000"/>
                </a:solidFill>
                <a:effectLst/>
                <a:uLnTx/>
                <a:uFillTx/>
                <a:latin typeface="Arial"/>
                <a:cs typeface="Arial"/>
                <a:sym typeface="Arial"/>
              </a:rPr>
              <a:t>IDEAct</a:t>
            </a:r>
            <a:r>
              <a:rPr kumimoji="0" lang="en-US" sz="2500" b="0" i="0" u="none" strike="noStrike" kern="0" cap="none" spc="0" normalizeH="0" baseline="0" noProof="0" dirty="0">
                <a:ln>
                  <a:noFill/>
                </a:ln>
                <a:solidFill>
                  <a:srgbClr val="000000"/>
                </a:solidFill>
                <a:effectLst/>
                <a:uLnTx/>
                <a:uFillTx/>
                <a:latin typeface="Arial"/>
                <a:cs typeface="Arial"/>
                <a:sym typeface="Arial"/>
              </a:rPr>
              <a:t>)</a:t>
            </a:r>
          </a:p>
          <a:p>
            <a:pPr marL="694249" marR="0" lvl="1" indent="-207321" algn="l" defTabSz="914400" rtl="0" eaLnBrk="1" fontAlgn="auto" latinLnBrk="0" hangingPunct="1">
              <a:lnSpc>
                <a:spcPct val="110000"/>
              </a:lnSpc>
              <a:spcBef>
                <a:spcPts val="533"/>
              </a:spcBef>
              <a:spcAft>
                <a:spcPts val="0"/>
              </a:spcAft>
              <a:buClr>
                <a:srgbClr val="000000"/>
              </a:buClr>
              <a:buSzPct val="100000"/>
              <a:buFont typeface="Arial"/>
              <a:buChar char="○"/>
              <a:tabLst/>
              <a:defRPr/>
            </a:pPr>
            <a:r>
              <a:rPr kumimoji="0" lang="en-US" sz="2500" b="0" i="0" u="none" strike="noStrike" kern="0" cap="none" spc="0" normalizeH="0" baseline="0" noProof="0" dirty="0">
                <a:ln>
                  <a:noFill/>
                </a:ln>
                <a:solidFill>
                  <a:srgbClr val="000000"/>
                </a:solidFill>
                <a:effectLst/>
                <a:uLnTx/>
                <a:uFillTx/>
                <a:latin typeface="Arial"/>
                <a:cs typeface="Arial"/>
                <a:sym typeface="Arial"/>
              </a:rPr>
              <a:t>Agencies must design and develop high-quality digital experiences that are simple to use, seamless across journeys, and secure by design </a:t>
            </a:r>
          </a:p>
          <a:p>
            <a:pPr marL="0" marR="0" lvl="0" indent="0" algn="l" defTabSz="914400" rtl="0" eaLnBrk="1" fontAlgn="auto" latinLnBrk="0" hangingPunct="1">
              <a:lnSpc>
                <a:spcPct val="110000"/>
              </a:lnSpc>
              <a:spcBef>
                <a:spcPts val="1333"/>
              </a:spcBef>
              <a:spcAft>
                <a:spcPts val="0"/>
              </a:spcAft>
              <a:buClr>
                <a:srgbClr val="000000"/>
              </a:buClr>
              <a:buSzPct val="100000"/>
              <a:buFont typeface="Arial"/>
              <a:buNone/>
              <a:tabLst/>
              <a:defRPr/>
            </a:pPr>
            <a:endParaRPr kumimoji="0" lang="en-US" sz="2800" b="1" i="0" u="sng" strike="noStrike" kern="0" cap="none" spc="0" normalizeH="0" baseline="0" noProof="0" dirty="0">
              <a:ln>
                <a:noFill/>
              </a:ln>
              <a:solidFill>
                <a:srgbClr val="007FAB"/>
              </a:solidFill>
              <a:effectLst/>
              <a:uLnTx/>
              <a:uFillTx/>
              <a:latin typeface="Arial"/>
              <a:cs typeface="Arial"/>
              <a:sym typeface="Arial"/>
              <a:hlinkClick r:id="rId4"/>
            </a:endParaRPr>
          </a:p>
          <a:p>
            <a:pPr marL="0" marR="0" lvl="0" indent="0" algn="l" defTabSz="914400" rtl="0" eaLnBrk="1" fontAlgn="auto" latinLnBrk="0" hangingPunct="1">
              <a:lnSpc>
                <a:spcPct val="110000"/>
              </a:lnSpc>
              <a:spcBef>
                <a:spcPts val="1333"/>
              </a:spcBef>
              <a:spcAft>
                <a:spcPts val="0"/>
              </a:spcAft>
              <a:buClr>
                <a:srgbClr val="000000"/>
              </a:buClr>
              <a:buSzPct val="100000"/>
              <a:buFont typeface="Arial"/>
              <a:buNone/>
              <a:tabLst/>
              <a:defRPr/>
            </a:pPr>
            <a:r>
              <a:rPr kumimoji="0" lang="en-US" sz="2800" b="1" i="0" u="sng" strike="noStrike" kern="0" cap="none" spc="0" normalizeH="0" baseline="0" noProof="0" dirty="0">
                <a:ln>
                  <a:noFill/>
                </a:ln>
                <a:solidFill>
                  <a:srgbClr val="007FAB"/>
                </a:solidFill>
                <a:effectLst/>
                <a:uLnTx/>
                <a:uFillTx/>
                <a:latin typeface="Arial"/>
                <a:cs typeface="Arial"/>
                <a:sym typeface="Arial"/>
                <a:hlinkClick r:id="rId4"/>
              </a:rPr>
              <a:t>M24-08:</a:t>
            </a:r>
            <a:r>
              <a:rPr kumimoji="0" lang="en-US" sz="2800" b="0" i="0" u="none" strike="noStrike" kern="0" cap="none" spc="0" normalizeH="0" baseline="0" noProof="0" dirty="0">
                <a:ln>
                  <a:noFill/>
                </a:ln>
                <a:solidFill>
                  <a:srgbClr val="595959"/>
                </a:solidFill>
                <a:effectLst/>
                <a:uLnTx/>
                <a:uFillTx/>
                <a:latin typeface="Arial"/>
                <a:cs typeface="Arial"/>
                <a:sym typeface="Arial"/>
              </a:rPr>
              <a:t> </a:t>
            </a:r>
            <a:r>
              <a:rPr kumimoji="0" lang="en-US" sz="2800" b="1" i="0" u="none" strike="noStrike" kern="0" cap="none" spc="0" normalizeH="0" baseline="0" noProof="0" dirty="0">
                <a:ln>
                  <a:noFill/>
                </a:ln>
                <a:solidFill>
                  <a:srgbClr val="000000"/>
                </a:solidFill>
                <a:effectLst/>
                <a:uLnTx/>
                <a:uFillTx/>
                <a:latin typeface="Arial"/>
                <a:cs typeface="Arial"/>
                <a:sym typeface="Arial"/>
              </a:rPr>
              <a:t>Strengthening Digital Accessibility and the Management of Section 508 of the Rehabilitation Act</a:t>
            </a:r>
          </a:p>
          <a:p>
            <a:pPr marL="694249" marR="0" lvl="1" indent="-241187" algn="l" defTabSz="914400" rtl="0" eaLnBrk="1" fontAlgn="auto" latinLnBrk="0" hangingPunct="1">
              <a:lnSpc>
                <a:spcPct val="110000"/>
              </a:lnSpc>
              <a:spcBef>
                <a:spcPts val="533"/>
              </a:spcBef>
              <a:spcAft>
                <a:spcPts val="0"/>
              </a:spcAft>
              <a:buClr>
                <a:srgbClr val="000000"/>
              </a:buClr>
              <a:buSzPct val="100000"/>
              <a:buFont typeface="Arial"/>
              <a:buChar char="○"/>
              <a:tabLst/>
              <a:defRPr/>
            </a:pPr>
            <a:r>
              <a:rPr kumimoji="0" lang="en-US" sz="2500" b="0" i="0" u="none" strike="noStrike" kern="0" cap="none" spc="0" normalizeH="0" baseline="0" noProof="0" dirty="0">
                <a:ln>
                  <a:noFill/>
                </a:ln>
                <a:solidFill>
                  <a:srgbClr val="000000"/>
                </a:solidFill>
                <a:effectLst/>
                <a:uLnTx/>
                <a:uFillTx/>
                <a:latin typeface="Arial"/>
                <a:cs typeface="Arial"/>
                <a:sym typeface="Arial"/>
              </a:rPr>
              <a:t>Provides guidance to help agencies advance digital accessibility by maintaining an accessible federal technology environment, promoting accessible digital experiences, and continuing the implementation of accessibility standards in accordance with Section 508 of the Rehabilitation Act of 1973, as amended</a:t>
            </a:r>
          </a:p>
          <a:p>
            <a:endParaRPr lang="en-US" dirty="0"/>
          </a:p>
        </p:txBody>
      </p:sp>
      <p:sp>
        <p:nvSpPr>
          <p:cNvPr id="4" name="Slide Number Placeholder 3"/>
          <p:cNvSpPr>
            <a:spLocks noGrp="1"/>
          </p:cNvSpPr>
          <p:nvPr>
            <p:ph type="sldNum" sz="quarter" idx="5"/>
          </p:nvPr>
        </p:nvSpPr>
        <p:spPr/>
        <p:txBody>
          <a:bodyPr/>
          <a:lstStyle/>
          <a:p>
            <a:fld id="{970ACF2A-8C00-4ADB-91CB-4DC9FF7FBAA6}" type="slidenum">
              <a:rPr lang="en-US" smtClean="0"/>
              <a:t>21</a:t>
            </a:fld>
            <a:endParaRPr lang="en-US"/>
          </a:p>
        </p:txBody>
      </p:sp>
    </p:spTree>
    <p:extLst>
      <p:ext uri="{BB962C8B-B14F-4D97-AF65-F5344CB8AC3E}">
        <p14:creationId xmlns:p14="http://schemas.microsoft.com/office/powerpoint/2010/main" val="26578597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sz="1200" dirty="0"/>
              <a:t>Parking: Lack of accessible parking spaces, including lack of access aisles and/or signage, insufficient number of spaces, and improper dimensions</a:t>
            </a:r>
          </a:p>
          <a:p>
            <a:pPr>
              <a:lnSpc>
                <a:spcPct val="90000"/>
              </a:lnSpc>
            </a:pPr>
            <a:r>
              <a:rPr lang="en-US" sz="1200" dirty="0"/>
              <a:t>Accessible routes: Non-compliant entrance ramps and curb ramps, and improper changes in level</a:t>
            </a:r>
          </a:p>
          <a:p>
            <a:pPr>
              <a:lnSpc>
                <a:spcPct val="90000"/>
              </a:lnSpc>
            </a:pPr>
            <a:r>
              <a:rPr lang="en-US" sz="1200" dirty="0"/>
              <a:t>Toilet rooms, lack of grab bars, insufficient maneuvering clearance, and dispensers outside of proper reach ranges</a:t>
            </a:r>
          </a:p>
          <a:p>
            <a:pPr>
              <a:lnSpc>
                <a:spcPct val="90000"/>
              </a:lnSpc>
            </a:pPr>
            <a:r>
              <a:rPr lang="en-US" sz="1200" dirty="0"/>
              <a:t>Entrances: Lack of entrance ramps, insufficient maneuvering clearances, and doors that are too narrow</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72A63F-CEDA-4F50-9660-E96F8B59BE3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91000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34F65D-02D3-404E-8889-59AD0CFD7FA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9848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Calibri"/>
                <a:cs typeface="Calibri"/>
              </a:rPr>
              <a:t>Raise your hand if you’ve heard of the Americans with Disabilities Act.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Calibri"/>
                <a:cs typeface="Calibri"/>
              </a:rPr>
              <a:t>Raise your hand if you’ve heard of the Architectural Barriers Act</a:t>
            </a:r>
            <a:endParaRPr lang="en-US" sz="1200" b="0" i="0" u="none" strike="noStrike" kern="1200" cap="none" spc="0" normalizeH="0" baseline="0" noProof="0" dirty="0">
              <a:ln>
                <a:noFill/>
              </a:ln>
              <a:solidFill>
                <a:prstClr val="black"/>
              </a:solidFill>
              <a:effectLst/>
              <a:uLnTx/>
              <a:uFillTx/>
              <a:latin typeface="Calibri" panose="020F0502020204030204"/>
              <a:ea typeface="Calibri"/>
              <a:cs typeface="Calibri"/>
            </a:endParaRPr>
          </a:p>
          <a:p>
            <a:endParaRPr lang="en-US" dirty="0"/>
          </a:p>
          <a:p>
            <a:r>
              <a:rPr lang="en-US" dirty="0">
                <a:cs typeface="Calibri"/>
              </a:rPr>
              <a:t>Five years following passage of the ABA, people needed to know how to comply with accessibility standards...</a:t>
            </a:r>
            <a:endParaRPr kumimoji="0" lang="en-US" sz="1200" b="0" i="0" u="none" strike="noStrike" kern="1200" cap="none" spc="0" normalizeH="0" baseline="0" dirty="0">
              <a:ln>
                <a:noFill/>
              </a:ln>
              <a:solidFill>
                <a:schemeClr val="tx1"/>
              </a:solidFill>
              <a:effectLst/>
              <a:uLnTx/>
              <a:uFillTx/>
              <a:latin typeface="+mn-lt"/>
              <a:ea typeface="+mn-ea"/>
              <a:cs typeface="Calibri"/>
            </a:endParaRPr>
          </a:p>
          <a:p>
            <a:r>
              <a:rPr kumimoji="0" lang="en-US" sz="2800" b="0" i="0" u="none" strike="noStrike" kern="1200" cap="none" spc="0" normalizeH="0" baseline="0" noProof="0" dirty="0">
                <a:ln>
                  <a:noFill/>
                </a:ln>
                <a:solidFill>
                  <a:srgbClr val="162E51"/>
                </a:solidFill>
                <a:effectLst/>
                <a:uLnTx/>
                <a:uFillTx/>
                <a:latin typeface="Calibri" panose="020F0502020204030204"/>
                <a:ea typeface="+mn-ea"/>
                <a:cs typeface="+mn-cs"/>
              </a:rPr>
              <a:t>Requires that federal buildings designed, constructed, altered, or leased after August 12, 1968, be accessible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08ACC13-726F-4372-89AE-F7813D40FD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7781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B1B1B"/>
                </a:solidFill>
                <a:effectLst/>
                <a:latin typeface="Source Sans Pro Web"/>
              </a:rPr>
              <a:t>Five years after the passage of the Architectural Barriers Act, the U.S. Access Board was created in 1973 by passage of the Rehabilitation Act (Section 502) to enforce access to federally funded facilities. </a:t>
            </a:r>
          </a:p>
          <a:p>
            <a:pPr marL="0" marR="0">
              <a:lnSpc>
                <a:spcPct val="107000"/>
              </a:lnSpc>
              <a:spcBef>
                <a:spcPts val="0"/>
              </a:spcBef>
              <a:spcAft>
                <a:spcPts val="800"/>
              </a:spcAft>
            </a:pPr>
            <a:endParaRPr lang="en-US" sz="1200" kern="100" dirty="0">
              <a:effectLst/>
              <a:latin typeface="Arial" panose="020B0604020202020204" pitchFamily="34" charset="0"/>
              <a:ea typeface="Calibri" panose="020F0502020204030204" pitchFamily="34" charset="0"/>
            </a:endParaRPr>
          </a:p>
          <a:p>
            <a:pPr marL="0" marR="0">
              <a:lnSpc>
                <a:spcPct val="107000"/>
              </a:lnSpc>
              <a:spcBef>
                <a:spcPts val="0"/>
              </a:spcBef>
              <a:spcAft>
                <a:spcPts val="800"/>
              </a:spcAft>
            </a:pPr>
            <a:r>
              <a:rPr lang="en-US" sz="1200" kern="100" dirty="0">
                <a:effectLst/>
                <a:latin typeface="Arial" panose="020B0604020202020204" pitchFamily="34" charset="0"/>
                <a:ea typeface="Calibri" panose="020F0502020204030204" pitchFamily="34" charset="0"/>
              </a:rPr>
              <a:t>1978, Rehab Act, Amended – Expanded role to establish minimum accessible design guidelines, expanded technical assistance role to include providing help on the removal of barriers as well as communication barriers in federally funded buildings and facilities and private entities.  </a:t>
            </a:r>
          </a:p>
          <a:p>
            <a:endParaRPr lang="en-US" dirty="0">
              <a:solidFill>
                <a:srgbClr val="1B1B1B"/>
              </a:solidFill>
              <a:latin typeface="Source Sans Pro Web"/>
            </a:endParaRPr>
          </a:p>
          <a:p>
            <a:pPr algn="l"/>
            <a:r>
              <a:rPr lang="en-US" b="0" i="0" dirty="0">
                <a:solidFill>
                  <a:srgbClr val="1B1B1B"/>
                </a:solidFill>
                <a:effectLst/>
                <a:latin typeface="Source Sans Pro Web"/>
              </a:rPr>
              <a:t>It also provides technical assistance and training on these requirements and on accessible design, and continues to enforce accessibility standards that apply to federally funded facilities under the Architectural Barriers Act of 1968 (ABA).</a:t>
            </a:r>
            <a:endParaRPr lang="en-US" dirty="0">
              <a:cs typeface="Calibri"/>
            </a:endParaRPr>
          </a:p>
          <a:p>
            <a:endParaRPr lang="en-US" dirty="0">
              <a:solidFill>
                <a:srgbClr val="1B1B1B"/>
              </a:solidFill>
              <a:latin typeface="Source Sans Pro Web"/>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08ACC13-726F-4372-89AE-F7813D40FD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6513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rgbClr val="162E51"/>
                </a:solidFill>
                <a:effectLst/>
                <a:uLnTx/>
                <a:uFillTx/>
                <a:latin typeface="Calibri" panose="020F0502020204030204"/>
                <a:ea typeface="+mn-ea"/>
                <a:cs typeface="+mn-cs"/>
              </a:rPr>
              <a:t>25 Board members</a:t>
            </a:r>
          </a:p>
          <a:p>
            <a:pPr marL="690563" marR="0" lvl="1" indent="-233363" algn="l" defTabSz="914400" rtl="0" eaLnBrk="1" fontAlgn="auto" latinLnBrk="0" hangingPunct="1">
              <a:lnSpc>
                <a:spcPct val="100000"/>
              </a:lnSpc>
              <a:spcBef>
                <a:spcPts val="500"/>
              </a:spcBef>
              <a:spcAft>
                <a:spcPts val="0"/>
              </a:spcAft>
              <a:buClrTx/>
              <a:buSzTx/>
              <a:buFont typeface="Calibri" panose="020F0502020204030204" pitchFamily="34" charset="0"/>
              <a:buChar char="▪"/>
              <a:tabLst/>
              <a:defRPr/>
            </a:pPr>
            <a:r>
              <a:rPr kumimoji="0" lang="en-US" sz="2500" b="0" i="0" u="none" strike="noStrike" kern="1200" cap="none" spc="0" normalizeH="0" baseline="0" noProof="0" dirty="0">
                <a:ln>
                  <a:noFill/>
                </a:ln>
                <a:solidFill>
                  <a:srgbClr val="162E51"/>
                </a:solidFill>
                <a:effectLst/>
                <a:uLnTx/>
                <a:uFillTx/>
                <a:latin typeface="Calibri" panose="020F0502020204030204"/>
                <a:ea typeface="+mn-ea"/>
                <a:cs typeface="+mn-cs"/>
              </a:rPr>
              <a:t>13 public members appointed by the President(a majority of whom have disabilities), who are appointed by the President, and who typically have experience in accessible design or significant experience in disability policy</a:t>
            </a:r>
          </a:p>
          <a:p>
            <a:pPr marL="690563" marR="0" lvl="1" indent="-233363" algn="l" defTabSz="914400" rtl="0" eaLnBrk="1" fontAlgn="auto" latinLnBrk="0" hangingPunct="1">
              <a:lnSpc>
                <a:spcPct val="100000"/>
              </a:lnSpc>
              <a:spcBef>
                <a:spcPts val="500"/>
              </a:spcBef>
              <a:spcAft>
                <a:spcPts val="0"/>
              </a:spcAft>
              <a:buClrTx/>
              <a:buSzTx/>
              <a:buFont typeface="Calibri" panose="020F0502020204030204" pitchFamily="34" charset="0"/>
              <a:buChar char="▪"/>
              <a:tabLst/>
              <a:defRPr/>
            </a:pPr>
            <a:r>
              <a:rPr kumimoji="0" lang="en-US" sz="3000" b="0" i="0" u="none" strike="noStrike" kern="1200" cap="none" spc="0" normalizeH="0" baseline="0" noProof="0" dirty="0">
                <a:ln>
                  <a:noFill/>
                </a:ln>
                <a:solidFill>
                  <a:srgbClr val="162E51"/>
                </a:solidFill>
                <a:effectLst/>
                <a:uLnTx/>
                <a:uFillTx/>
                <a:latin typeface="Calibri" panose="020F0502020204030204"/>
                <a:ea typeface="+mn-ea"/>
                <a:cs typeface="+mn-cs"/>
              </a:rPr>
              <a:t>12 statutorily-designated federal members from cabinet-level agencies, the U.S. Postal Service (USPS), and the General Services Administration (GSA)</a:t>
            </a:r>
          </a:p>
          <a:p>
            <a:pPr marL="1143000" marR="0" lvl="2" indent="-228600" algn="l" defTabSz="914400" rtl="0" eaLnBrk="1" fontAlgn="auto" latinLnBrk="0" hangingPunct="1">
              <a:lnSpc>
                <a:spcPct val="100000"/>
              </a:lnSpc>
              <a:spcBef>
                <a:spcPts val="500"/>
              </a:spcBef>
              <a:spcAft>
                <a:spcPts val="0"/>
              </a:spcAft>
              <a:buClrTx/>
              <a:buSzTx/>
              <a:buFont typeface="Calibri" panose="020F0502020204030204" pitchFamily="34" charset="0"/>
              <a:buChar char="-"/>
              <a:tabLst/>
              <a:defRPr/>
            </a:pPr>
            <a:r>
              <a:rPr kumimoji="0" lang="en-US" sz="2600" b="0" i="0" u="none" strike="noStrike" kern="1200" cap="none" spc="0" normalizeH="0" baseline="0" noProof="0" dirty="0">
                <a:ln>
                  <a:noFill/>
                </a:ln>
                <a:solidFill>
                  <a:srgbClr val="162E51"/>
                </a:solidFill>
                <a:effectLst/>
                <a:uLnTx/>
                <a:uFillTx/>
                <a:latin typeface="Calibri" panose="020F0502020204030204"/>
                <a:ea typeface="+mn-ea"/>
                <a:cs typeface="+mn-cs"/>
              </a:rPr>
              <a:t>Federal members are typically designated by the agency head, but must be at Level IV or higher of the Executive Schedule (typically at the Assistant Secretary level in cabinet agencies)</a:t>
            </a:r>
          </a:p>
          <a:p>
            <a:pPr marL="0" marR="0" lvl="0" indent="0" algn="l" defTabSz="914400" rtl="0" eaLnBrk="1" fontAlgn="auto" latinLnBrk="0" hangingPunct="1">
              <a:lnSpc>
                <a:spcPct val="100000"/>
              </a:lnSpc>
              <a:spcBef>
                <a:spcPts val="500"/>
              </a:spcBef>
              <a:spcAft>
                <a:spcPts val="0"/>
              </a:spcAft>
              <a:buClrTx/>
              <a:buSzTx/>
              <a:buFontTx/>
              <a:buNone/>
              <a:tabLst/>
              <a:defRPr/>
            </a:pPr>
            <a:r>
              <a:rPr kumimoji="0" lang="en-US" sz="2600" b="0" i="0" u="none" strike="noStrike" kern="1200" cap="none" spc="0" normalizeH="0" baseline="0" noProof="0" dirty="0">
                <a:ln>
                  <a:noFill/>
                </a:ln>
                <a:solidFill>
                  <a:srgbClr val="162E51"/>
                </a:solidFill>
                <a:effectLst/>
                <a:uLnTx/>
                <a:uFillTx/>
                <a:latin typeface="Calibri" panose="020F0502020204030204"/>
                <a:ea typeface="+mn-ea"/>
                <a:cs typeface="+mn-cs"/>
              </a:rPr>
              <a:t>The Access Board is structured to function as a coordinating body among federal agencies and directly represent the public, particularly people with disabilities. Its governing board is a twenty-five member board.  Twelve of its governing board members are representatives from most of the federal departments.  Thirteen others, who are appointed by the President, are members of the public, and most of them must have a disability. The Access Board also employs approximately thirty staff across four units: Office of Executive Director, Office of Administration, Office of General Counsel, and Office of Technical and Information Services.</a:t>
            </a:r>
          </a:p>
          <a:p>
            <a:pPr marL="0" marR="0" lvl="0" indent="0" algn="l" defTabSz="914400" rtl="0" eaLnBrk="1" fontAlgn="auto" latinLnBrk="0" hangingPunct="1">
              <a:lnSpc>
                <a:spcPct val="100000"/>
              </a:lnSpc>
              <a:spcBef>
                <a:spcPts val="500"/>
              </a:spcBef>
              <a:spcAft>
                <a:spcPts val="0"/>
              </a:spcAft>
              <a:buClrTx/>
              <a:buSzTx/>
              <a:buFontTx/>
              <a:buNone/>
              <a:tabLst/>
              <a:defRPr/>
            </a:pPr>
            <a:endParaRPr kumimoji="0" lang="en-US" sz="2600" b="0" i="0" u="none" strike="noStrike" kern="1200" cap="none" spc="0" normalizeH="0" baseline="0" noProof="0" dirty="0">
              <a:ln>
                <a:noFill/>
              </a:ln>
              <a:solidFill>
                <a:srgbClr val="162E51"/>
              </a:solidFill>
              <a:effectLst/>
              <a:uLnTx/>
              <a:uFillTx/>
              <a:latin typeface="Calibri" panose="020F0502020204030204"/>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DBA7BE-CFB0-47C3-A12B-474429041F9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4549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200" kern="100" dirty="0">
                <a:effectLst/>
                <a:latin typeface="Arial" panose="020B0604020202020204" pitchFamily="34" charset="0"/>
                <a:ea typeface="Calibri" panose="020F0502020204030204" pitchFamily="34" charset="0"/>
              </a:rPr>
              <a:t>1990, ADA expanded USAB mission to establish accessibility guidelines for facilities and transportation systems</a:t>
            </a:r>
          </a:p>
          <a:p>
            <a:pPr marL="0" marR="0">
              <a:lnSpc>
                <a:spcPct val="107000"/>
              </a:lnSpc>
              <a:spcBef>
                <a:spcPts val="0"/>
              </a:spcBef>
              <a:spcAft>
                <a:spcPts val="800"/>
              </a:spcAft>
            </a:pPr>
            <a:r>
              <a:rPr lang="en-US" sz="1200" kern="100" dirty="0">
                <a:effectLst/>
                <a:latin typeface="Arial" panose="020B0604020202020204" pitchFamily="34" charset="0"/>
                <a:ea typeface="Calibri" panose="020F0502020204030204" pitchFamily="34" charset="0"/>
              </a:rPr>
              <a:t> </a:t>
            </a:r>
          </a:p>
          <a:p>
            <a:pPr marL="0" marR="0">
              <a:lnSpc>
                <a:spcPct val="107000"/>
              </a:lnSpc>
              <a:spcBef>
                <a:spcPts val="0"/>
              </a:spcBef>
              <a:spcAft>
                <a:spcPts val="800"/>
              </a:spcAft>
            </a:pPr>
            <a:r>
              <a:rPr lang="en-US" sz="1200" kern="100" dirty="0">
                <a:effectLst/>
                <a:latin typeface="Arial" panose="020B0604020202020204" pitchFamily="34" charset="0"/>
                <a:ea typeface="Calibri" panose="020F0502020204030204" pitchFamily="34" charset="0"/>
              </a:rPr>
              <a:t>1996, USAB assigned authority to issues Sec. 255 Telecommunications Act standards </a:t>
            </a:r>
          </a:p>
          <a:p>
            <a:pPr marL="342900" marR="0" lvl="0" indent="-342900">
              <a:lnSpc>
                <a:spcPct val="107000"/>
              </a:lnSpc>
              <a:spcBef>
                <a:spcPts val="0"/>
              </a:spcBef>
              <a:spcAft>
                <a:spcPts val="800"/>
              </a:spcAft>
              <a:buFont typeface="Symbol" panose="05050102010706020507" pitchFamily="18" charset="2"/>
              <a:buChar char=""/>
            </a:pPr>
            <a:r>
              <a:rPr lang="en-US" sz="1200" kern="100" dirty="0">
                <a:effectLst/>
                <a:latin typeface="Arial" panose="020B0604020202020204" pitchFamily="34" charset="0"/>
                <a:ea typeface="Calibri" panose="020F0502020204030204" pitchFamily="34" charset="0"/>
              </a:rPr>
              <a:t>Section 255 of the Act authorized the Access Board to develop accessibility guidelines so that telecommunications products and services are accessible where readily achievable.  Product manufacturers must ensure that products are designed, developed, and fabricated to be accessible to and usable by individuals with disabilities.</a:t>
            </a:r>
          </a:p>
          <a:p>
            <a:pPr marL="0" marR="0">
              <a:lnSpc>
                <a:spcPct val="107000"/>
              </a:lnSpc>
              <a:spcBef>
                <a:spcPts val="0"/>
              </a:spcBef>
              <a:spcAft>
                <a:spcPts val="800"/>
              </a:spcAft>
            </a:pPr>
            <a:r>
              <a:rPr lang="en-US" sz="1200" kern="100" dirty="0">
                <a:effectLst/>
                <a:latin typeface="Arial" panose="020B0604020202020204" pitchFamily="34" charset="0"/>
                <a:ea typeface="Calibri" panose="020F0502020204030204" pitchFamily="34" charset="0"/>
              </a:rPr>
              <a:t> </a:t>
            </a:r>
          </a:p>
          <a:p>
            <a:pPr marL="0" marR="0">
              <a:lnSpc>
                <a:spcPct val="107000"/>
              </a:lnSpc>
              <a:spcBef>
                <a:spcPts val="0"/>
              </a:spcBef>
              <a:spcAft>
                <a:spcPts val="800"/>
              </a:spcAft>
            </a:pPr>
            <a:r>
              <a:rPr lang="en-US" sz="1200" kern="100" dirty="0">
                <a:effectLst/>
                <a:latin typeface="Arial" panose="020B0604020202020204" pitchFamily="34" charset="0"/>
                <a:ea typeface="Calibri" panose="020F0502020204030204" pitchFamily="34" charset="0"/>
              </a:rPr>
              <a:t>1998, USAB assigned to write Section 508 Information/Communication Technology Standards</a:t>
            </a:r>
          </a:p>
          <a:p>
            <a:pPr marL="0" marR="0">
              <a:lnSpc>
                <a:spcPct val="107000"/>
              </a:lnSpc>
              <a:spcBef>
                <a:spcPts val="0"/>
              </a:spcBef>
              <a:spcAft>
                <a:spcPts val="800"/>
              </a:spcAft>
            </a:pPr>
            <a:r>
              <a:rPr lang="en-US" sz="1200" kern="100" dirty="0">
                <a:effectLst/>
                <a:latin typeface="Arial" panose="020B0604020202020204" pitchFamily="34" charset="0"/>
                <a:ea typeface="Calibri" panose="020F0502020204030204" pitchFamily="34" charset="0"/>
              </a:rPr>
              <a:t> </a:t>
            </a:r>
          </a:p>
          <a:p>
            <a:pPr marL="0" marR="0">
              <a:lnSpc>
                <a:spcPct val="107000"/>
              </a:lnSpc>
              <a:spcBef>
                <a:spcPts val="0"/>
              </a:spcBef>
              <a:spcAft>
                <a:spcPts val="800"/>
              </a:spcAft>
            </a:pPr>
            <a:r>
              <a:rPr lang="en-US" sz="1200" kern="100" dirty="0">
                <a:effectLst/>
                <a:latin typeface="Arial" panose="020B0604020202020204" pitchFamily="34" charset="0"/>
                <a:ea typeface="Calibri" panose="020F0502020204030204" pitchFamily="34" charset="0"/>
              </a:rPr>
              <a:t>2010, Rehab Act, Sec. 510 - USAB to issue standards for the accessibility of MDE </a:t>
            </a:r>
          </a:p>
          <a:p>
            <a:endParaRPr lang="en-US" dirty="0"/>
          </a:p>
        </p:txBody>
      </p:sp>
      <p:sp>
        <p:nvSpPr>
          <p:cNvPr id="4" name="Slide Number Placeholder 3"/>
          <p:cNvSpPr>
            <a:spLocks noGrp="1"/>
          </p:cNvSpPr>
          <p:nvPr>
            <p:ph type="sldNum" sz="quarter" idx="5"/>
          </p:nvPr>
        </p:nvSpPr>
        <p:spPr/>
        <p:txBody>
          <a:bodyPr/>
          <a:lstStyle/>
          <a:p>
            <a:fld id="{970ACF2A-8C00-4ADB-91CB-4DC9FF7FBAA6}" type="slidenum">
              <a:rPr lang="en-US" smtClean="0"/>
              <a:t>6</a:t>
            </a:fld>
            <a:endParaRPr lang="en-US"/>
          </a:p>
        </p:txBody>
      </p:sp>
    </p:spTree>
    <p:extLst>
      <p:ext uri="{BB962C8B-B14F-4D97-AF65-F5344CB8AC3E}">
        <p14:creationId xmlns:p14="http://schemas.microsoft.com/office/powerpoint/2010/main" val="2540642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Guidelines that the Access Board issues under the ADA do not become legally enforceable until adopted by enforcement agencies, usually DOJ and DOT</a:t>
            </a:r>
          </a:p>
          <a:p>
            <a:pPr marL="228600" indent="-228600">
              <a:buFont typeface="+mj-lt"/>
              <a:buAutoNum type="arabicPeriod"/>
            </a:pPr>
            <a:r>
              <a:rPr lang="en-US" dirty="0"/>
              <a:t>Enforcement agencies must undertake their own rulemaking process, including issuing an NPRM and Final Rule</a:t>
            </a:r>
          </a:p>
          <a:p>
            <a:pPr marL="228600" indent="-228600">
              <a:buFont typeface="+mj-lt"/>
              <a:buAutoNum type="arabicPeriod"/>
            </a:pPr>
            <a:r>
              <a:rPr lang="en-US" dirty="0"/>
              <a:t>Access Board guidelines are minimum standards; enforcement agencies may adopt standards that provide for greater accessibility, but not less</a:t>
            </a:r>
          </a:p>
          <a:p>
            <a:pPr marL="228600" indent="-228600">
              <a:buFont typeface="+mj-lt"/>
              <a:buAutoNum type="arabicPeriod"/>
            </a:pPr>
            <a:r>
              <a:rPr lang="en-US" dirty="0"/>
              <a:t>Access Board standards issued under Section 508 of the Rehabilitation Act are enforceable without further action by agencies</a:t>
            </a:r>
          </a:p>
          <a:p>
            <a:pPr marL="228600" indent="-228600">
              <a:buFont typeface="+mj-lt"/>
              <a:buAutoNum type="arabicPeriod"/>
            </a:pPr>
            <a:r>
              <a:rPr lang="en-US" dirty="0"/>
              <a:t>Access Board ABA Accessibility Guidelines become enforceable standards when adopted by the ABA standard-setting agencies: USPS, GSA, HUD, and DoD</a:t>
            </a:r>
          </a:p>
          <a:p>
            <a:pPr marL="228600" indent="-228600">
              <a:buFont typeface="+mj-lt"/>
              <a:buAutoNum type="arabicPeriod"/>
            </a:pPr>
            <a:r>
              <a:rPr lang="en-US" dirty="0"/>
              <a:t>Agencies are not required to adopt Access board standards for accessible medical diagnostic equipment, but at least two agencies – DOJ and HHS –have announced their intention to do so</a:t>
            </a:r>
          </a:p>
          <a:p>
            <a:pPr marL="228600" indent="-228600">
              <a:buFont typeface="+mj-lt"/>
              <a:buAutoNum type="arabicPeriod"/>
            </a:pPr>
            <a:r>
              <a:rPr lang="en-US" dirty="0"/>
              <a:t>Access Board standards are technical standards only</a:t>
            </a:r>
          </a:p>
          <a:p>
            <a:pPr marL="228600" indent="-228600">
              <a:buFont typeface="+mj-lt"/>
              <a:buAutoNum type="arabicPeriod"/>
            </a:pPr>
            <a:r>
              <a:rPr lang="en-US" dirty="0"/>
              <a:t>They do not include requirements for the number of each type of MDE that must be available in a medical office, hospital, or other facility; enforcement agencies may include such requirements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72A63F-CEDA-4F50-9660-E96F8B59BE3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12764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Access Board ABA Accessibility Guidelines become enforceable standards when adopted by the ABA standard-setting agencies: USPS, GSA, HUD, and DoD</a:t>
            </a:r>
          </a:p>
          <a:p>
            <a:r>
              <a:rPr lang="en-US" dirty="0"/>
              <a:t>Agencies are not required to adopt Access board standards for accessible medical diagnostic equipment, but at least two agencies – DOJ and HHS –have announced their intention to do so</a:t>
            </a:r>
          </a:p>
          <a:p>
            <a:r>
              <a:rPr lang="en-US" dirty="0"/>
              <a:t>Access Board standards are technical standards only</a:t>
            </a:r>
          </a:p>
          <a:p>
            <a:r>
              <a:rPr lang="en-US" dirty="0"/>
              <a:t>They do not include requirements for the number of each type of MDE that must be available in a medical office, hospital, or other facility; enforcement agencies may include such requirements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DBA7BE-CFB0-47C3-A12B-474429041F9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3338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DBA7BE-CFB0-47C3-A12B-474429041F9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6270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bc2b2a85d2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2bc2b2a85d2_0_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2bc2b2a85d2_0_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958775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907623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58857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564985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p:cSld name="Title">
    <p:bg>
      <p:bgPr>
        <a:blipFill>
          <a:blip r:embed="rId2">
            <a:alphaModFix/>
          </a:blip>
          <a:stretch>
            <a:fillRect/>
          </a:stretch>
        </a:blip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831851" y="932989"/>
            <a:ext cx="7616800" cy="2852800"/>
          </a:xfrm>
          <a:prstGeom prst="rect">
            <a:avLst/>
          </a:prstGeom>
          <a:noFill/>
          <a:ln>
            <a:noFill/>
          </a:ln>
        </p:spPr>
        <p:txBody>
          <a:bodyPr spcFirstLastPara="1" wrap="square" lIns="68575" tIns="34275" rIns="68575" bIns="34275" anchor="b" anchorCtr="0">
            <a:normAutofit/>
          </a:bodyPr>
          <a:lstStyle>
            <a:lvl1pPr lvl="0" algn="ctr" rtl="0">
              <a:lnSpc>
                <a:spcPct val="90000"/>
              </a:lnSpc>
              <a:spcBef>
                <a:spcPts val="0"/>
              </a:spcBef>
              <a:spcAft>
                <a:spcPts val="0"/>
              </a:spcAft>
              <a:buClr>
                <a:schemeClr val="dk1"/>
              </a:buClr>
              <a:buSzPts val="4500"/>
              <a:buFont typeface="Calibri"/>
              <a:buNone/>
              <a:defRPr sz="6000"/>
            </a:lvl1pPr>
            <a:lvl2pPr lvl="1" rtl="0">
              <a:spcBef>
                <a:spcPts val="0"/>
              </a:spcBef>
              <a:spcAft>
                <a:spcPts val="0"/>
              </a:spcAft>
              <a:buSzPts val="1100"/>
              <a:buNone/>
              <a:defRPr sz="1467"/>
            </a:lvl2pPr>
            <a:lvl3pPr lvl="2" rtl="0">
              <a:spcBef>
                <a:spcPts val="0"/>
              </a:spcBef>
              <a:spcAft>
                <a:spcPts val="0"/>
              </a:spcAft>
              <a:buSzPts val="1100"/>
              <a:buNone/>
              <a:defRPr sz="1467"/>
            </a:lvl3pPr>
            <a:lvl4pPr lvl="3" rtl="0">
              <a:spcBef>
                <a:spcPts val="0"/>
              </a:spcBef>
              <a:spcAft>
                <a:spcPts val="0"/>
              </a:spcAft>
              <a:buSzPts val="1100"/>
              <a:buNone/>
              <a:defRPr sz="1467"/>
            </a:lvl4pPr>
            <a:lvl5pPr lvl="4" rtl="0">
              <a:spcBef>
                <a:spcPts val="0"/>
              </a:spcBef>
              <a:spcAft>
                <a:spcPts val="0"/>
              </a:spcAft>
              <a:buSzPts val="1100"/>
              <a:buNone/>
              <a:defRPr sz="1467"/>
            </a:lvl5pPr>
            <a:lvl6pPr lvl="5" rtl="0">
              <a:spcBef>
                <a:spcPts val="0"/>
              </a:spcBef>
              <a:spcAft>
                <a:spcPts val="0"/>
              </a:spcAft>
              <a:buSzPts val="1100"/>
              <a:buNone/>
              <a:defRPr sz="1467"/>
            </a:lvl6pPr>
            <a:lvl7pPr lvl="6" rtl="0">
              <a:spcBef>
                <a:spcPts val="0"/>
              </a:spcBef>
              <a:spcAft>
                <a:spcPts val="0"/>
              </a:spcAft>
              <a:buSzPts val="1100"/>
              <a:buNone/>
              <a:defRPr sz="1467"/>
            </a:lvl7pPr>
            <a:lvl8pPr lvl="7" rtl="0">
              <a:spcBef>
                <a:spcPts val="0"/>
              </a:spcBef>
              <a:spcAft>
                <a:spcPts val="0"/>
              </a:spcAft>
              <a:buSzPts val="1100"/>
              <a:buNone/>
              <a:defRPr sz="1467"/>
            </a:lvl8pPr>
            <a:lvl9pPr lvl="8" rtl="0">
              <a:spcBef>
                <a:spcPts val="0"/>
              </a:spcBef>
              <a:spcAft>
                <a:spcPts val="0"/>
              </a:spcAft>
              <a:buSzPts val="1100"/>
              <a:buNone/>
              <a:defRPr sz="1467"/>
            </a:lvl9pPr>
          </a:lstStyle>
          <a:p>
            <a:endParaRPr/>
          </a:p>
        </p:txBody>
      </p:sp>
      <p:sp>
        <p:nvSpPr>
          <p:cNvPr id="58" name="Google Shape;58;p14"/>
          <p:cNvSpPr txBox="1">
            <a:spLocks noGrp="1"/>
          </p:cNvSpPr>
          <p:nvPr>
            <p:ph type="body" idx="1"/>
          </p:nvPr>
        </p:nvSpPr>
        <p:spPr>
          <a:xfrm>
            <a:off x="831851" y="3812713"/>
            <a:ext cx="7616800" cy="1500000"/>
          </a:xfrm>
          <a:prstGeom prst="rect">
            <a:avLst/>
          </a:prstGeom>
          <a:noFill/>
          <a:ln>
            <a:noFill/>
          </a:ln>
        </p:spPr>
        <p:txBody>
          <a:bodyPr spcFirstLastPara="1" wrap="square" lIns="68575" tIns="34275" rIns="68575" bIns="34275" anchor="t" anchorCtr="0">
            <a:normAutofit/>
          </a:bodyPr>
          <a:lstStyle>
            <a:lvl1pPr marL="609585" lvl="0" indent="-304792" algn="l" rtl="0">
              <a:lnSpc>
                <a:spcPct val="90000"/>
              </a:lnSpc>
              <a:spcBef>
                <a:spcPts val="1067"/>
              </a:spcBef>
              <a:spcAft>
                <a:spcPts val="0"/>
              </a:spcAft>
              <a:buClr>
                <a:srgbClr val="888888"/>
              </a:buClr>
              <a:buSzPts val="1800"/>
              <a:buNone/>
              <a:defRPr sz="2400">
                <a:solidFill>
                  <a:srgbClr val="888888"/>
                </a:solidFill>
              </a:defRPr>
            </a:lvl1pPr>
            <a:lvl2pPr marL="1219170" lvl="1" indent="-304792" algn="l" rtl="0">
              <a:lnSpc>
                <a:spcPct val="90000"/>
              </a:lnSpc>
              <a:spcBef>
                <a:spcPts val="1600"/>
              </a:spcBef>
              <a:spcAft>
                <a:spcPts val="0"/>
              </a:spcAft>
              <a:buClr>
                <a:srgbClr val="888888"/>
              </a:buClr>
              <a:buSzPts val="1500"/>
              <a:buNone/>
              <a:defRPr sz="2000">
                <a:solidFill>
                  <a:srgbClr val="888888"/>
                </a:solidFill>
              </a:defRPr>
            </a:lvl2pPr>
            <a:lvl3pPr marL="1828754" lvl="2" indent="-304792" algn="l" rtl="0">
              <a:lnSpc>
                <a:spcPct val="90000"/>
              </a:lnSpc>
              <a:spcBef>
                <a:spcPts val="1600"/>
              </a:spcBef>
              <a:spcAft>
                <a:spcPts val="0"/>
              </a:spcAft>
              <a:buClr>
                <a:srgbClr val="888888"/>
              </a:buClr>
              <a:buSzPts val="1400"/>
              <a:buNone/>
              <a:defRPr sz="1867">
                <a:solidFill>
                  <a:srgbClr val="888888"/>
                </a:solidFill>
              </a:defRPr>
            </a:lvl3pPr>
            <a:lvl4pPr marL="2438339" lvl="3" indent="-304792" algn="l" rtl="0">
              <a:lnSpc>
                <a:spcPct val="90000"/>
              </a:lnSpc>
              <a:spcBef>
                <a:spcPts val="1600"/>
              </a:spcBef>
              <a:spcAft>
                <a:spcPts val="0"/>
              </a:spcAft>
              <a:buClr>
                <a:srgbClr val="888888"/>
              </a:buClr>
              <a:buSzPts val="1200"/>
              <a:buNone/>
              <a:defRPr sz="1600">
                <a:solidFill>
                  <a:srgbClr val="888888"/>
                </a:solidFill>
              </a:defRPr>
            </a:lvl4pPr>
            <a:lvl5pPr marL="3047924" lvl="4" indent="-304792" algn="l" rtl="0">
              <a:lnSpc>
                <a:spcPct val="90000"/>
              </a:lnSpc>
              <a:spcBef>
                <a:spcPts val="1600"/>
              </a:spcBef>
              <a:spcAft>
                <a:spcPts val="0"/>
              </a:spcAft>
              <a:buClr>
                <a:srgbClr val="888888"/>
              </a:buClr>
              <a:buSzPts val="1200"/>
              <a:buNone/>
              <a:defRPr sz="1600">
                <a:solidFill>
                  <a:srgbClr val="888888"/>
                </a:solidFill>
              </a:defRPr>
            </a:lvl5pPr>
            <a:lvl6pPr marL="3657509" lvl="5" indent="-304792" algn="l" rtl="0">
              <a:lnSpc>
                <a:spcPct val="90000"/>
              </a:lnSpc>
              <a:spcBef>
                <a:spcPts val="1600"/>
              </a:spcBef>
              <a:spcAft>
                <a:spcPts val="0"/>
              </a:spcAft>
              <a:buClr>
                <a:srgbClr val="888888"/>
              </a:buClr>
              <a:buSzPts val="1200"/>
              <a:buNone/>
              <a:defRPr sz="1600">
                <a:solidFill>
                  <a:srgbClr val="888888"/>
                </a:solidFill>
              </a:defRPr>
            </a:lvl6pPr>
            <a:lvl7pPr marL="4267093" lvl="6" indent="-304792" algn="l" rtl="0">
              <a:lnSpc>
                <a:spcPct val="90000"/>
              </a:lnSpc>
              <a:spcBef>
                <a:spcPts val="1600"/>
              </a:spcBef>
              <a:spcAft>
                <a:spcPts val="0"/>
              </a:spcAft>
              <a:buClr>
                <a:srgbClr val="888888"/>
              </a:buClr>
              <a:buSzPts val="1200"/>
              <a:buNone/>
              <a:defRPr sz="1600">
                <a:solidFill>
                  <a:srgbClr val="888888"/>
                </a:solidFill>
              </a:defRPr>
            </a:lvl7pPr>
            <a:lvl8pPr marL="4876678" lvl="7" indent="-304792" algn="l" rtl="0">
              <a:lnSpc>
                <a:spcPct val="90000"/>
              </a:lnSpc>
              <a:spcBef>
                <a:spcPts val="1600"/>
              </a:spcBef>
              <a:spcAft>
                <a:spcPts val="0"/>
              </a:spcAft>
              <a:buClr>
                <a:srgbClr val="888888"/>
              </a:buClr>
              <a:buSzPts val="1200"/>
              <a:buNone/>
              <a:defRPr sz="1600">
                <a:solidFill>
                  <a:srgbClr val="888888"/>
                </a:solidFill>
              </a:defRPr>
            </a:lvl8pPr>
            <a:lvl9pPr marL="5486263" lvl="8" indent="-304792" algn="l" rtl="0">
              <a:lnSpc>
                <a:spcPct val="90000"/>
              </a:lnSpc>
              <a:spcBef>
                <a:spcPts val="1600"/>
              </a:spcBef>
              <a:spcAft>
                <a:spcPts val="1600"/>
              </a:spcAft>
              <a:buClr>
                <a:srgbClr val="888888"/>
              </a:buClr>
              <a:buSzPts val="1200"/>
              <a:buNone/>
              <a:defRPr sz="1600">
                <a:solidFill>
                  <a:srgbClr val="888888"/>
                </a:solidFill>
              </a:defRPr>
            </a:lvl9pPr>
          </a:lstStyle>
          <a:p>
            <a:endParaRPr dirty="0"/>
          </a:p>
        </p:txBody>
      </p:sp>
      <p:sp>
        <p:nvSpPr>
          <p:cNvPr id="59" name="Google Shape;59;p1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60" name="Google Shape;60;p1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61" name="Google Shape;61;p1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sz="1467"/>
            </a:lvl1pPr>
            <a:lvl2pPr marL="0" lvl="1" indent="0" algn="r" rtl="0">
              <a:spcBef>
                <a:spcPts val="0"/>
              </a:spcBef>
              <a:buNone/>
              <a:defRPr sz="1467"/>
            </a:lvl2pPr>
            <a:lvl3pPr marL="0" lvl="2" indent="0" algn="r" rtl="0">
              <a:spcBef>
                <a:spcPts val="0"/>
              </a:spcBef>
              <a:buNone/>
              <a:defRPr sz="1467"/>
            </a:lvl3pPr>
            <a:lvl4pPr marL="0" lvl="3" indent="0" algn="r" rtl="0">
              <a:spcBef>
                <a:spcPts val="0"/>
              </a:spcBef>
              <a:buNone/>
              <a:defRPr sz="1467"/>
            </a:lvl4pPr>
            <a:lvl5pPr marL="0" lvl="4" indent="0" algn="r" rtl="0">
              <a:spcBef>
                <a:spcPts val="0"/>
              </a:spcBef>
              <a:buNone/>
              <a:defRPr sz="1467"/>
            </a:lvl5pPr>
            <a:lvl6pPr marL="0" lvl="5" indent="0" algn="r" rtl="0">
              <a:spcBef>
                <a:spcPts val="0"/>
              </a:spcBef>
              <a:buNone/>
              <a:defRPr sz="1467"/>
            </a:lvl6pPr>
            <a:lvl7pPr marL="0" lvl="6" indent="0" algn="r" rtl="0">
              <a:spcBef>
                <a:spcPts val="0"/>
              </a:spcBef>
              <a:buNone/>
              <a:defRPr sz="1467"/>
            </a:lvl7pPr>
            <a:lvl8pPr marL="0" lvl="7" indent="0" algn="r" rtl="0">
              <a:spcBef>
                <a:spcPts val="0"/>
              </a:spcBef>
              <a:buNone/>
              <a:defRPr sz="1467"/>
            </a:lvl8pPr>
            <a:lvl9pPr marL="0" lvl="8" indent="0" algn="r" rtl="0">
              <a:spcBef>
                <a:spcPts val="0"/>
              </a:spcBef>
              <a:buNone/>
              <a:defRPr sz="1467"/>
            </a:lvl9pPr>
          </a:lstStyle>
          <a:p>
            <a:fld id="{00000000-1234-1234-1234-123412341234}" type="slidenum">
              <a:rPr lang="en" smtClean="0"/>
              <a:pPr/>
              <a:t>‹#›</a:t>
            </a:fld>
            <a:endParaRPr lang="en"/>
          </a:p>
        </p:txBody>
      </p:sp>
      <p:pic>
        <p:nvPicPr>
          <p:cNvPr id="63" name="Google Shape;63;p14"/>
          <p:cNvPicPr preferRelativeResize="0">
            <a:picLocks noChangeAspect="1"/>
          </p:cNvPicPr>
          <p:nvPr/>
        </p:nvPicPr>
        <p:blipFill rotWithShape="1">
          <a:blip r:embed="rId3">
            <a:alphaModFix/>
          </a:blip>
          <a:srcRect/>
          <a:stretch/>
        </p:blipFill>
        <p:spPr>
          <a:xfrm>
            <a:off x="9714071" y="554310"/>
            <a:ext cx="1920240" cy="1920240"/>
          </a:xfrm>
          <a:prstGeom prst="rect">
            <a:avLst/>
          </a:prstGeom>
          <a:noFill/>
          <a:ln>
            <a:noFill/>
          </a:ln>
        </p:spPr>
      </p:pic>
    </p:spTree>
    <p:extLst>
      <p:ext uri="{BB962C8B-B14F-4D97-AF65-F5344CB8AC3E}">
        <p14:creationId xmlns:p14="http://schemas.microsoft.com/office/powerpoint/2010/main" val="24289124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ark Section Header">
  <p:cSld name="Dark Section Header">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a:off x="831851" y="1013704"/>
            <a:ext cx="10515600" cy="2852737"/>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lt1"/>
              </a:buClr>
              <a:buSzPts val="4500"/>
              <a:buFont typeface="Calibri"/>
              <a:buNone/>
              <a:defRPr sz="6000"/>
            </a:lvl1pPr>
            <a:lvl2pPr lvl="1">
              <a:spcBef>
                <a:spcPts val="0"/>
              </a:spcBef>
              <a:spcAft>
                <a:spcPts val="0"/>
              </a:spcAft>
              <a:buSzPts val="1100"/>
              <a:buNone/>
              <a:defRPr sz="1467"/>
            </a:lvl2pPr>
            <a:lvl3pPr lvl="2">
              <a:spcBef>
                <a:spcPts val="0"/>
              </a:spcBef>
              <a:spcAft>
                <a:spcPts val="0"/>
              </a:spcAft>
              <a:buSzPts val="1100"/>
              <a:buNone/>
              <a:defRPr sz="1467"/>
            </a:lvl3pPr>
            <a:lvl4pPr lvl="3">
              <a:spcBef>
                <a:spcPts val="0"/>
              </a:spcBef>
              <a:spcAft>
                <a:spcPts val="0"/>
              </a:spcAft>
              <a:buSzPts val="1100"/>
              <a:buNone/>
              <a:defRPr sz="1467"/>
            </a:lvl4pPr>
            <a:lvl5pPr lvl="4">
              <a:spcBef>
                <a:spcPts val="0"/>
              </a:spcBef>
              <a:spcAft>
                <a:spcPts val="0"/>
              </a:spcAft>
              <a:buSzPts val="1100"/>
              <a:buNone/>
              <a:defRPr sz="1467"/>
            </a:lvl5pPr>
            <a:lvl6pPr lvl="5">
              <a:spcBef>
                <a:spcPts val="0"/>
              </a:spcBef>
              <a:spcAft>
                <a:spcPts val="0"/>
              </a:spcAft>
              <a:buSzPts val="1100"/>
              <a:buNone/>
              <a:defRPr sz="1467"/>
            </a:lvl6pPr>
            <a:lvl7pPr lvl="6">
              <a:spcBef>
                <a:spcPts val="0"/>
              </a:spcBef>
              <a:spcAft>
                <a:spcPts val="0"/>
              </a:spcAft>
              <a:buSzPts val="1100"/>
              <a:buNone/>
              <a:defRPr sz="1467"/>
            </a:lvl7pPr>
            <a:lvl8pPr lvl="7">
              <a:spcBef>
                <a:spcPts val="0"/>
              </a:spcBef>
              <a:spcAft>
                <a:spcPts val="0"/>
              </a:spcAft>
              <a:buSzPts val="1100"/>
              <a:buNone/>
              <a:defRPr sz="1467"/>
            </a:lvl8pPr>
            <a:lvl9pPr lvl="8">
              <a:spcBef>
                <a:spcPts val="0"/>
              </a:spcBef>
              <a:spcAft>
                <a:spcPts val="0"/>
              </a:spcAft>
              <a:buSzPts val="1100"/>
              <a:buNone/>
              <a:defRPr sz="1467"/>
            </a:lvl9pPr>
          </a:lstStyle>
          <a:p>
            <a:endParaRPr/>
          </a:p>
        </p:txBody>
      </p:sp>
      <p:sp>
        <p:nvSpPr>
          <p:cNvPr id="80" name="Google Shape;80;p17"/>
          <p:cNvSpPr txBox="1">
            <a:spLocks noGrp="1"/>
          </p:cNvSpPr>
          <p:nvPr>
            <p:ph type="body" idx="1"/>
          </p:nvPr>
        </p:nvSpPr>
        <p:spPr>
          <a:xfrm>
            <a:off x="831851" y="3893427"/>
            <a:ext cx="10515600" cy="1500187"/>
          </a:xfrm>
          <a:prstGeom prst="rect">
            <a:avLst/>
          </a:prstGeom>
          <a:noFill/>
          <a:ln>
            <a:noFill/>
          </a:ln>
        </p:spPr>
        <p:txBody>
          <a:bodyPr spcFirstLastPara="1" wrap="square" lIns="68575" tIns="34275" rIns="68575" bIns="34275" anchor="t" anchorCtr="0">
            <a:normAutofit/>
          </a:bodyPr>
          <a:lstStyle>
            <a:lvl1pPr marL="609585" lvl="0" indent="-304792" algn="ctr">
              <a:lnSpc>
                <a:spcPct val="100000"/>
              </a:lnSpc>
              <a:spcBef>
                <a:spcPts val="1067"/>
              </a:spcBef>
              <a:spcAft>
                <a:spcPts val="0"/>
              </a:spcAft>
              <a:buClr>
                <a:schemeClr val="lt1"/>
              </a:buClr>
              <a:buSzPts val="2400"/>
              <a:buNone/>
              <a:defRPr sz="3200">
                <a:solidFill>
                  <a:schemeClr val="lt1"/>
                </a:solidFill>
              </a:defRPr>
            </a:lvl1pPr>
            <a:lvl2pPr marL="1219170" lvl="1" indent="-304792" algn="l">
              <a:lnSpc>
                <a:spcPct val="100000"/>
              </a:lnSpc>
              <a:spcBef>
                <a:spcPts val="1600"/>
              </a:spcBef>
              <a:spcAft>
                <a:spcPts val="0"/>
              </a:spcAft>
              <a:buClr>
                <a:srgbClr val="888888"/>
              </a:buClr>
              <a:buSzPts val="1500"/>
              <a:buNone/>
              <a:defRPr sz="2000">
                <a:solidFill>
                  <a:srgbClr val="888888"/>
                </a:solidFill>
              </a:defRPr>
            </a:lvl2pPr>
            <a:lvl3pPr marL="1828754" lvl="2" indent="-304792" algn="l">
              <a:lnSpc>
                <a:spcPct val="100000"/>
              </a:lnSpc>
              <a:spcBef>
                <a:spcPts val="1600"/>
              </a:spcBef>
              <a:spcAft>
                <a:spcPts val="0"/>
              </a:spcAft>
              <a:buClr>
                <a:srgbClr val="888888"/>
              </a:buClr>
              <a:buSzPts val="1400"/>
              <a:buNone/>
              <a:defRPr sz="1867">
                <a:solidFill>
                  <a:srgbClr val="888888"/>
                </a:solidFill>
              </a:defRPr>
            </a:lvl3pPr>
            <a:lvl4pPr marL="2438339" lvl="3" indent="-304792" algn="l">
              <a:lnSpc>
                <a:spcPct val="100000"/>
              </a:lnSpc>
              <a:spcBef>
                <a:spcPts val="1600"/>
              </a:spcBef>
              <a:spcAft>
                <a:spcPts val="0"/>
              </a:spcAft>
              <a:buClr>
                <a:srgbClr val="888888"/>
              </a:buClr>
              <a:buSzPts val="1200"/>
              <a:buNone/>
              <a:defRPr sz="1600">
                <a:solidFill>
                  <a:srgbClr val="888888"/>
                </a:solidFill>
              </a:defRPr>
            </a:lvl4pPr>
            <a:lvl5pPr marL="3047924" lvl="4" indent="-304792" algn="l">
              <a:lnSpc>
                <a:spcPct val="100000"/>
              </a:lnSpc>
              <a:spcBef>
                <a:spcPts val="1600"/>
              </a:spcBef>
              <a:spcAft>
                <a:spcPts val="0"/>
              </a:spcAft>
              <a:buClr>
                <a:srgbClr val="888888"/>
              </a:buClr>
              <a:buSzPts val="1200"/>
              <a:buNone/>
              <a:defRPr sz="1600">
                <a:solidFill>
                  <a:srgbClr val="888888"/>
                </a:solidFill>
              </a:defRPr>
            </a:lvl5pPr>
            <a:lvl6pPr marL="3657509" lvl="5" indent="-304792" algn="l">
              <a:lnSpc>
                <a:spcPct val="90000"/>
              </a:lnSpc>
              <a:spcBef>
                <a:spcPts val="1600"/>
              </a:spcBef>
              <a:spcAft>
                <a:spcPts val="0"/>
              </a:spcAft>
              <a:buClr>
                <a:srgbClr val="888888"/>
              </a:buClr>
              <a:buSzPts val="1200"/>
              <a:buNone/>
              <a:defRPr sz="1600">
                <a:solidFill>
                  <a:srgbClr val="888888"/>
                </a:solidFill>
              </a:defRPr>
            </a:lvl6pPr>
            <a:lvl7pPr marL="4267093" lvl="6" indent="-304792" algn="l">
              <a:lnSpc>
                <a:spcPct val="90000"/>
              </a:lnSpc>
              <a:spcBef>
                <a:spcPts val="1600"/>
              </a:spcBef>
              <a:spcAft>
                <a:spcPts val="0"/>
              </a:spcAft>
              <a:buClr>
                <a:srgbClr val="888888"/>
              </a:buClr>
              <a:buSzPts val="1200"/>
              <a:buNone/>
              <a:defRPr sz="1600">
                <a:solidFill>
                  <a:srgbClr val="888888"/>
                </a:solidFill>
              </a:defRPr>
            </a:lvl7pPr>
            <a:lvl8pPr marL="4876678" lvl="7" indent="-304792" algn="l">
              <a:lnSpc>
                <a:spcPct val="90000"/>
              </a:lnSpc>
              <a:spcBef>
                <a:spcPts val="1600"/>
              </a:spcBef>
              <a:spcAft>
                <a:spcPts val="0"/>
              </a:spcAft>
              <a:buClr>
                <a:srgbClr val="888888"/>
              </a:buClr>
              <a:buSzPts val="1200"/>
              <a:buNone/>
              <a:defRPr sz="1600">
                <a:solidFill>
                  <a:srgbClr val="888888"/>
                </a:solidFill>
              </a:defRPr>
            </a:lvl8pPr>
            <a:lvl9pPr marL="5486263" lvl="8" indent="-304792" algn="l">
              <a:lnSpc>
                <a:spcPct val="90000"/>
              </a:lnSpc>
              <a:spcBef>
                <a:spcPts val="1600"/>
              </a:spcBef>
              <a:spcAft>
                <a:spcPts val="1600"/>
              </a:spcAft>
              <a:buClr>
                <a:srgbClr val="888888"/>
              </a:buClr>
              <a:buSzPts val="1200"/>
              <a:buNone/>
              <a:defRPr sz="1600">
                <a:solidFill>
                  <a:srgbClr val="888888"/>
                </a:solidFill>
              </a:defRPr>
            </a:lvl9pPr>
          </a:lstStyle>
          <a:p>
            <a:endParaRPr/>
          </a:p>
        </p:txBody>
      </p:sp>
      <p:sp>
        <p:nvSpPr>
          <p:cNvPr id="81" name="Google Shape;81;p17"/>
          <p:cNvSpPr txBox="1">
            <a:spLocks noGrp="1"/>
          </p:cNvSpPr>
          <p:nvPr>
            <p:ph type="dt" idx="10"/>
          </p:nvPr>
        </p:nvSpPr>
        <p:spPr>
          <a:xfrm>
            <a:off x="838200" y="6356351"/>
            <a:ext cx="2743200" cy="365125"/>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82" name="Google Shape;82;p17"/>
          <p:cNvSpPr txBox="1">
            <a:spLocks noGrp="1"/>
          </p:cNvSpPr>
          <p:nvPr>
            <p:ph type="ftr" idx="11"/>
          </p:nvPr>
        </p:nvSpPr>
        <p:spPr>
          <a:xfrm>
            <a:off x="4038600" y="6356351"/>
            <a:ext cx="4114800" cy="365125"/>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83" name="Google Shape;83;p17"/>
          <p:cNvSpPr txBox="1">
            <a:spLocks noGrp="1"/>
          </p:cNvSpPr>
          <p:nvPr>
            <p:ph type="sldNum" idx="12"/>
          </p:nvPr>
        </p:nvSpPr>
        <p:spPr>
          <a:xfrm>
            <a:off x="8610600" y="6356351"/>
            <a:ext cx="2743200" cy="365125"/>
          </a:xfrm>
          <a:prstGeom prst="rect">
            <a:avLst/>
          </a:prstGeom>
          <a:noFill/>
          <a:ln>
            <a:noFill/>
          </a:ln>
        </p:spPr>
        <p:txBody>
          <a:bodyPr spcFirstLastPara="1" wrap="square" lIns="68575" tIns="34275" rIns="68575" bIns="34275" anchor="ctr" anchorCtr="0">
            <a:normAutofit/>
          </a:bodyPr>
          <a:lstStyle>
            <a:lvl1pPr marL="0" lvl="0" indent="0" algn="r">
              <a:spcBef>
                <a:spcPts val="0"/>
              </a:spcBef>
              <a:buNone/>
              <a:defRPr sz="1467"/>
            </a:lvl1pPr>
            <a:lvl2pPr marL="0" lvl="1" indent="0" algn="r">
              <a:spcBef>
                <a:spcPts val="0"/>
              </a:spcBef>
              <a:buNone/>
              <a:defRPr sz="1467"/>
            </a:lvl2pPr>
            <a:lvl3pPr marL="0" lvl="2" indent="0" algn="r">
              <a:spcBef>
                <a:spcPts val="0"/>
              </a:spcBef>
              <a:buNone/>
              <a:defRPr sz="1467"/>
            </a:lvl3pPr>
            <a:lvl4pPr marL="0" lvl="3" indent="0" algn="r">
              <a:spcBef>
                <a:spcPts val="0"/>
              </a:spcBef>
              <a:buNone/>
              <a:defRPr sz="1467"/>
            </a:lvl4pPr>
            <a:lvl5pPr marL="0" lvl="4" indent="0" algn="r">
              <a:spcBef>
                <a:spcPts val="0"/>
              </a:spcBef>
              <a:buNone/>
              <a:defRPr sz="1467"/>
            </a:lvl5pPr>
            <a:lvl6pPr marL="0" lvl="5" indent="0" algn="r">
              <a:spcBef>
                <a:spcPts val="0"/>
              </a:spcBef>
              <a:buNone/>
              <a:defRPr sz="1467"/>
            </a:lvl6pPr>
            <a:lvl7pPr marL="0" lvl="6" indent="0" algn="r">
              <a:spcBef>
                <a:spcPts val="0"/>
              </a:spcBef>
              <a:buNone/>
              <a:defRPr sz="1467"/>
            </a:lvl7pPr>
            <a:lvl8pPr marL="0" lvl="7" indent="0" algn="r">
              <a:spcBef>
                <a:spcPts val="0"/>
              </a:spcBef>
              <a:buNone/>
              <a:defRPr sz="1467"/>
            </a:lvl8pPr>
            <a:lvl9pPr marL="0" lvl="8" indent="0" algn="r">
              <a:spcBef>
                <a:spcPts val="0"/>
              </a:spcBef>
              <a:buNone/>
              <a:defRPr sz="1467"/>
            </a:lvl9pPr>
          </a:lstStyle>
          <a:p>
            <a:fld id="{00000000-1234-1234-1234-123412341234}" type="slidenum">
              <a:rPr lang="en" smtClean="0"/>
              <a:pPr/>
              <a:t>‹#›</a:t>
            </a:fld>
            <a:endParaRPr lang="en"/>
          </a:p>
        </p:txBody>
      </p:sp>
    </p:spTree>
    <p:extLst>
      <p:ext uri="{BB962C8B-B14F-4D97-AF65-F5344CB8AC3E}">
        <p14:creationId xmlns:p14="http://schemas.microsoft.com/office/powerpoint/2010/main" val="345142084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Dark - Single Content - plain">
  <p:cSld name="Dark - Single Content - plain">
    <p:bg>
      <p:bgPr>
        <a:blipFill>
          <a:blip r:embed="rId2">
            <a:alphaModFix/>
          </a:blip>
          <a:stretch>
            <a:fillRect/>
          </a:stretch>
        </a:blipFill>
        <a:effectLst/>
      </p:bgPr>
    </p:bg>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838200" y="187701"/>
            <a:ext cx="10515600" cy="1325563"/>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chemeClr val="dk2"/>
              </a:buClr>
              <a:buSzPts val="3600"/>
              <a:buFont typeface="Calibri"/>
              <a:buNone/>
              <a:defRPr sz="1467">
                <a:solidFill>
                  <a:schemeClr val="dk2"/>
                </a:solidFill>
              </a:defRPr>
            </a:lvl1pPr>
            <a:lvl2pPr lvl="1">
              <a:spcBef>
                <a:spcPts val="0"/>
              </a:spcBef>
              <a:spcAft>
                <a:spcPts val="0"/>
              </a:spcAft>
              <a:buSzPts val="1100"/>
              <a:buNone/>
              <a:defRPr sz="1467"/>
            </a:lvl2pPr>
            <a:lvl3pPr lvl="2">
              <a:spcBef>
                <a:spcPts val="0"/>
              </a:spcBef>
              <a:spcAft>
                <a:spcPts val="0"/>
              </a:spcAft>
              <a:buSzPts val="1100"/>
              <a:buNone/>
              <a:defRPr sz="1467"/>
            </a:lvl3pPr>
            <a:lvl4pPr lvl="3">
              <a:spcBef>
                <a:spcPts val="0"/>
              </a:spcBef>
              <a:spcAft>
                <a:spcPts val="0"/>
              </a:spcAft>
              <a:buSzPts val="1100"/>
              <a:buNone/>
              <a:defRPr sz="1467"/>
            </a:lvl4pPr>
            <a:lvl5pPr lvl="4">
              <a:spcBef>
                <a:spcPts val="0"/>
              </a:spcBef>
              <a:spcAft>
                <a:spcPts val="0"/>
              </a:spcAft>
              <a:buSzPts val="1100"/>
              <a:buNone/>
              <a:defRPr sz="1467"/>
            </a:lvl5pPr>
            <a:lvl6pPr lvl="5">
              <a:spcBef>
                <a:spcPts val="0"/>
              </a:spcBef>
              <a:spcAft>
                <a:spcPts val="0"/>
              </a:spcAft>
              <a:buSzPts val="1100"/>
              <a:buNone/>
              <a:defRPr sz="1467"/>
            </a:lvl6pPr>
            <a:lvl7pPr lvl="6">
              <a:spcBef>
                <a:spcPts val="0"/>
              </a:spcBef>
              <a:spcAft>
                <a:spcPts val="0"/>
              </a:spcAft>
              <a:buSzPts val="1100"/>
              <a:buNone/>
              <a:defRPr sz="1467"/>
            </a:lvl7pPr>
            <a:lvl8pPr lvl="7">
              <a:spcBef>
                <a:spcPts val="0"/>
              </a:spcBef>
              <a:spcAft>
                <a:spcPts val="0"/>
              </a:spcAft>
              <a:buSzPts val="1100"/>
              <a:buNone/>
              <a:defRPr sz="1467"/>
            </a:lvl8pPr>
            <a:lvl9pPr lvl="8">
              <a:spcBef>
                <a:spcPts val="0"/>
              </a:spcBef>
              <a:spcAft>
                <a:spcPts val="0"/>
              </a:spcAft>
              <a:buSzPts val="1100"/>
              <a:buNone/>
              <a:defRPr sz="1467"/>
            </a:lvl9pPr>
          </a:lstStyle>
          <a:p>
            <a:endParaRPr/>
          </a:p>
        </p:txBody>
      </p:sp>
      <p:sp>
        <p:nvSpPr>
          <p:cNvPr id="92" name="Google Shape;92;p19"/>
          <p:cNvSpPr txBox="1">
            <a:spLocks noGrp="1"/>
          </p:cNvSpPr>
          <p:nvPr>
            <p:ph type="body" idx="1"/>
          </p:nvPr>
        </p:nvSpPr>
        <p:spPr>
          <a:xfrm>
            <a:off x="838200" y="1825625"/>
            <a:ext cx="10515600" cy="4351339"/>
          </a:xfrm>
          <a:prstGeom prst="rect">
            <a:avLst/>
          </a:prstGeom>
          <a:noFill/>
          <a:ln>
            <a:noFill/>
          </a:ln>
        </p:spPr>
        <p:txBody>
          <a:bodyPr spcFirstLastPara="1" wrap="square" lIns="68575" tIns="34275" rIns="68575" bIns="34275" anchor="ctr" anchorCtr="0">
            <a:normAutofit/>
          </a:bodyPr>
          <a:lstStyle>
            <a:lvl1pPr marL="609585" lvl="0" indent="-423323" algn="l">
              <a:lnSpc>
                <a:spcPct val="100000"/>
              </a:lnSpc>
              <a:spcBef>
                <a:spcPts val="1067"/>
              </a:spcBef>
              <a:spcAft>
                <a:spcPts val="0"/>
              </a:spcAft>
              <a:buClr>
                <a:schemeClr val="lt1"/>
              </a:buClr>
              <a:buSzPts val="1400"/>
              <a:buChar char="●"/>
              <a:defRPr sz="1467"/>
            </a:lvl1pPr>
            <a:lvl2pPr marL="1219170" lvl="1" indent="-423323" algn="l">
              <a:lnSpc>
                <a:spcPct val="100000"/>
              </a:lnSpc>
              <a:spcBef>
                <a:spcPts val="1600"/>
              </a:spcBef>
              <a:spcAft>
                <a:spcPts val="0"/>
              </a:spcAft>
              <a:buClr>
                <a:schemeClr val="lt1"/>
              </a:buClr>
              <a:buSzPts val="1400"/>
              <a:buChar char="○"/>
              <a:defRPr sz="1467"/>
            </a:lvl2pPr>
            <a:lvl3pPr marL="1828754" lvl="2" indent="-423323" algn="l">
              <a:lnSpc>
                <a:spcPct val="100000"/>
              </a:lnSpc>
              <a:spcBef>
                <a:spcPts val="1600"/>
              </a:spcBef>
              <a:spcAft>
                <a:spcPts val="0"/>
              </a:spcAft>
              <a:buClr>
                <a:schemeClr val="lt1"/>
              </a:buClr>
              <a:buSzPts val="1400"/>
              <a:buChar char="■"/>
              <a:defRPr sz="1467"/>
            </a:lvl3pPr>
            <a:lvl4pPr marL="2438339" lvl="3" indent="-423323" algn="l">
              <a:lnSpc>
                <a:spcPct val="100000"/>
              </a:lnSpc>
              <a:spcBef>
                <a:spcPts val="1600"/>
              </a:spcBef>
              <a:spcAft>
                <a:spcPts val="0"/>
              </a:spcAft>
              <a:buClr>
                <a:schemeClr val="lt1"/>
              </a:buClr>
              <a:buSzPts val="1400"/>
              <a:buChar char="●"/>
              <a:defRPr sz="1467"/>
            </a:lvl4pPr>
            <a:lvl5pPr marL="3047924" lvl="4" indent="-423323" algn="l">
              <a:lnSpc>
                <a:spcPct val="100000"/>
              </a:lnSpc>
              <a:spcBef>
                <a:spcPts val="1600"/>
              </a:spcBef>
              <a:spcAft>
                <a:spcPts val="0"/>
              </a:spcAft>
              <a:buClr>
                <a:schemeClr val="lt1"/>
              </a:buClr>
              <a:buSzPts val="1400"/>
              <a:buChar char="○"/>
              <a:defRPr sz="1467"/>
            </a:lvl5pPr>
            <a:lvl6pPr marL="3657509" lvl="5" indent="-423323" algn="l">
              <a:lnSpc>
                <a:spcPct val="90000"/>
              </a:lnSpc>
              <a:spcBef>
                <a:spcPts val="1600"/>
              </a:spcBef>
              <a:spcAft>
                <a:spcPts val="0"/>
              </a:spcAft>
              <a:buClr>
                <a:schemeClr val="dk1"/>
              </a:buClr>
              <a:buSzPts val="1400"/>
              <a:buChar char="■"/>
              <a:defRPr sz="1467"/>
            </a:lvl6pPr>
            <a:lvl7pPr marL="4267093" lvl="6" indent="-423323" algn="l">
              <a:lnSpc>
                <a:spcPct val="90000"/>
              </a:lnSpc>
              <a:spcBef>
                <a:spcPts val="1600"/>
              </a:spcBef>
              <a:spcAft>
                <a:spcPts val="0"/>
              </a:spcAft>
              <a:buClr>
                <a:schemeClr val="dk1"/>
              </a:buClr>
              <a:buSzPts val="1400"/>
              <a:buChar char="●"/>
              <a:defRPr sz="1467"/>
            </a:lvl7pPr>
            <a:lvl8pPr marL="4876678" lvl="7" indent="-423323" algn="l">
              <a:lnSpc>
                <a:spcPct val="90000"/>
              </a:lnSpc>
              <a:spcBef>
                <a:spcPts val="1600"/>
              </a:spcBef>
              <a:spcAft>
                <a:spcPts val="0"/>
              </a:spcAft>
              <a:buClr>
                <a:schemeClr val="dk1"/>
              </a:buClr>
              <a:buSzPts val="1400"/>
              <a:buChar char="○"/>
              <a:defRPr sz="1467"/>
            </a:lvl8pPr>
            <a:lvl9pPr marL="5486263" lvl="8" indent="-423323" algn="l">
              <a:lnSpc>
                <a:spcPct val="90000"/>
              </a:lnSpc>
              <a:spcBef>
                <a:spcPts val="1600"/>
              </a:spcBef>
              <a:spcAft>
                <a:spcPts val="1600"/>
              </a:spcAft>
              <a:buClr>
                <a:schemeClr val="dk1"/>
              </a:buClr>
              <a:buSzPts val="1400"/>
              <a:buChar char="■"/>
              <a:defRPr sz="1467"/>
            </a:lvl9pPr>
          </a:lstStyle>
          <a:p>
            <a:endParaRPr/>
          </a:p>
        </p:txBody>
      </p:sp>
      <p:sp>
        <p:nvSpPr>
          <p:cNvPr id="93" name="Google Shape;93;p19"/>
          <p:cNvSpPr txBox="1">
            <a:spLocks noGrp="1"/>
          </p:cNvSpPr>
          <p:nvPr>
            <p:ph type="dt" idx="10"/>
          </p:nvPr>
        </p:nvSpPr>
        <p:spPr>
          <a:xfrm>
            <a:off x="838200" y="6356351"/>
            <a:ext cx="2743200" cy="365125"/>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94" name="Google Shape;94;p19"/>
          <p:cNvSpPr txBox="1">
            <a:spLocks noGrp="1"/>
          </p:cNvSpPr>
          <p:nvPr>
            <p:ph type="ftr" idx="11"/>
          </p:nvPr>
        </p:nvSpPr>
        <p:spPr>
          <a:xfrm>
            <a:off x="4038600" y="6356351"/>
            <a:ext cx="4114800" cy="365125"/>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95" name="Google Shape;95;p19"/>
          <p:cNvSpPr txBox="1">
            <a:spLocks noGrp="1"/>
          </p:cNvSpPr>
          <p:nvPr>
            <p:ph type="sldNum" idx="12"/>
          </p:nvPr>
        </p:nvSpPr>
        <p:spPr>
          <a:xfrm>
            <a:off x="8610600" y="6356351"/>
            <a:ext cx="2743200" cy="365125"/>
          </a:xfrm>
          <a:prstGeom prst="rect">
            <a:avLst/>
          </a:prstGeom>
          <a:noFill/>
          <a:ln>
            <a:noFill/>
          </a:ln>
        </p:spPr>
        <p:txBody>
          <a:bodyPr spcFirstLastPara="1" wrap="square" lIns="68575" tIns="34275" rIns="68575" bIns="34275" anchor="ctr" anchorCtr="0">
            <a:normAutofit/>
          </a:bodyPr>
          <a:lstStyle>
            <a:lvl1pPr marL="0" lvl="0" indent="0" algn="r">
              <a:spcBef>
                <a:spcPts val="0"/>
              </a:spcBef>
              <a:buNone/>
              <a:defRPr sz="1467"/>
            </a:lvl1pPr>
            <a:lvl2pPr marL="0" lvl="1" indent="0" algn="r">
              <a:spcBef>
                <a:spcPts val="0"/>
              </a:spcBef>
              <a:buNone/>
              <a:defRPr sz="1467"/>
            </a:lvl2pPr>
            <a:lvl3pPr marL="0" lvl="2" indent="0" algn="r">
              <a:spcBef>
                <a:spcPts val="0"/>
              </a:spcBef>
              <a:buNone/>
              <a:defRPr sz="1467"/>
            </a:lvl3pPr>
            <a:lvl4pPr marL="0" lvl="3" indent="0" algn="r">
              <a:spcBef>
                <a:spcPts val="0"/>
              </a:spcBef>
              <a:buNone/>
              <a:defRPr sz="1467"/>
            </a:lvl4pPr>
            <a:lvl5pPr marL="0" lvl="4" indent="0" algn="r">
              <a:spcBef>
                <a:spcPts val="0"/>
              </a:spcBef>
              <a:buNone/>
              <a:defRPr sz="1467"/>
            </a:lvl5pPr>
            <a:lvl6pPr marL="0" lvl="5" indent="0" algn="r">
              <a:spcBef>
                <a:spcPts val="0"/>
              </a:spcBef>
              <a:buNone/>
              <a:defRPr sz="1467"/>
            </a:lvl6pPr>
            <a:lvl7pPr marL="0" lvl="6" indent="0" algn="r">
              <a:spcBef>
                <a:spcPts val="0"/>
              </a:spcBef>
              <a:buNone/>
              <a:defRPr sz="1467"/>
            </a:lvl7pPr>
            <a:lvl8pPr marL="0" lvl="7" indent="0" algn="r">
              <a:spcBef>
                <a:spcPts val="0"/>
              </a:spcBef>
              <a:buNone/>
              <a:defRPr sz="1467"/>
            </a:lvl8pPr>
            <a:lvl9pPr marL="0" lvl="8" indent="0" algn="r">
              <a:spcBef>
                <a:spcPts val="0"/>
              </a:spcBef>
              <a:buNone/>
              <a:defRPr sz="1467"/>
            </a:lvl9pPr>
          </a:lstStyle>
          <a:p>
            <a:fld id="{00000000-1234-1234-1234-123412341234}" type="slidenum">
              <a:rPr lang="en" smtClean="0"/>
              <a:pPr/>
              <a:t>‹#›</a:t>
            </a:fld>
            <a:endParaRPr lang="en"/>
          </a:p>
        </p:txBody>
      </p:sp>
    </p:spTree>
    <p:extLst>
      <p:ext uri="{BB962C8B-B14F-4D97-AF65-F5344CB8AC3E}">
        <p14:creationId xmlns:p14="http://schemas.microsoft.com/office/powerpoint/2010/main" val="1991505977"/>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Light - Side sub-title and Single Content" type="objTx">
  <p:cSld name="Light - Side sub-title and Single Content">
    <p:bg>
      <p:bgPr>
        <a:blipFill>
          <a:blip r:embed="rId2">
            <a:alphaModFix/>
          </a:blip>
          <a:stretch>
            <a:fillRect/>
          </a:stretch>
        </a:blipFill>
        <a:effectLst/>
      </p:bgPr>
    </p:bg>
    <p:spTree>
      <p:nvGrpSpPr>
        <p:cNvPr id="1" name="Shape 96"/>
        <p:cNvGrpSpPr/>
        <p:nvPr/>
      </p:nvGrpSpPr>
      <p:grpSpPr>
        <a:xfrm>
          <a:off x="0" y="0"/>
          <a:ext cx="0" cy="0"/>
          <a:chOff x="0" y="0"/>
          <a:chExt cx="0" cy="0"/>
        </a:xfrm>
      </p:grpSpPr>
      <p:sp>
        <p:nvSpPr>
          <p:cNvPr id="97" name="Google Shape;97;p20"/>
          <p:cNvSpPr txBox="1">
            <a:spLocks noGrp="1"/>
          </p:cNvSpPr>
          <p:nvPr>
            <p:ph type="title"/>
          </p:nvPr>
        </p:nvSpPr>
        <p:spPr>
          <a:xfrm>
            <a:off x="171047" y="1828800"/>
            <a:ext cx="3932237" cy="16002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lt1"/>
              </a:buClr>
              <a:buSzPts val="3300"/>
              <a:buFont typeface="Calibri"/>
              <a:buNone/>
              <a:defRPr sz="4400">
                <a:solidFill>
                  <a:schemeClr val="lt1"/>
                </a:solidFill>
              </a:defRPr>
            </a:lvl1pPr>
            <a:lvl2pPr lvl="1">
              <a:spcBef>
                <a:spcPts val="0"/>
              </a:spcBef>
              <a:spcAft>
                <a:spcPts val="0"/>
              </a:spcAft>
              <a:buSzPts val="1100"/>
              <a:buNone/>
              <a:defRPr sz="1467"/>
            </a:lvl2pPr>
            <a:lvl3pPr lvl="2">
              <a:spcBef>
                <a:spcPts val="0"/>
              </a:spcBef>
              <a:spcAft>
                <a:spcPts val="0"/>
              </a:spcAft>
              <a:buSzPts val="1100"/>
              <a:buNone/>
              <a:defRPr sz="1467"/>
            </a:lvl3pPr>
            <a:lvl4pPr lvl="3">
              <a:spcBef>
                <a:spcPts val="0"/>
              </a:spcBef>
              <a:spcAft>
                <a:spcPts val="0"/>
              </a:spcAft>
              <a:buSzPts val="1100"/>
              <a:buNone/>
              <a:defRPr sz="1467"/>
            </a:lvl4pPr>
            <a:lvl5pPr lvl="4">
              <a:spcBef>
                <a:spcPts val="0"/>
              </a:spcBef>
              <a:spcAft>
                <a:spcPts val="0"/>
              </a:spcAft>
              <a:buSzPts val="1100"/>
              <a:buNone/>
              <a:defRPr sz="1467"/>
            </a:lvl5pPr>
            <a:lvl6pPr lvl="5">
              <a:spcBef>
                <a:spcPts val="0"/>
              </a:spcBef>
              <a:spcAft>
                <a:spcPts val="0"/>
              </a:spcAft>
              <a:buSzPts val="1100"/>
              <a:buNone/>
              <a:defRPr sz="1467"/>
            </a:lvl6pPr>
            <a:lvl7pPr lvl="6">
              <a:spcBef>
                <a:spcPts val="0"/>
              </a:spcBef>
              <a:spcAft>
                <a:spcPts val="0"/>
              </a:spcAft>
              <a:buSzPts val="1100"/>
              <a:buNone/>
              <a:defRPr sz="1467"/>
            </a:lvl7pPr>
            <a:lvl8pPr lvl="7">
              <a:spcBef>
                <a:spcPts val="0"/>
              </a:spcBef>
              <a:spcAft>
                <a:spcPts val="0"/>
              </a:spcAft>
              <a:buSzPts val="1100"/>
              <a:buNone/>
              <a:defRPr sz="1467"/>
            </a:lvl8pPr>
            <a:lvl9pPr lvl="8">
              <a:spcBef>
                <a:spcPts val="0"/>
              </a:spcBef>
              <a:spcAft>
                <a:spcPts val="0"/>
              </a:spcAft>
              <a:buSzPts val="1100"/>
              <a:buNone/>
              <a:defRPr sz="1467"/>
            </a:lvl9pPr>
          </a:lstStyle>
          <a:p>
            <a:endParaRPr/>
          </a:p>
        </p:txBody>
      </p:sp>
      <p:sp>
        <p:nvSpPr>
          <p:cNvPr id="98" name="Google Shape;98;p20"/>
          <p:cNvSpPr txBox="1">
            <a:spLocks noGrp="1"/>
          </p:cNvSpPr>
          <p:nvPr>
            <p:ph type="body" idx="1"/>
          </p:nvPr>
        </p:nvSpPr>
        <p:spPr>
          <a:xfrm>
            <a:off x="171047" y="3429001"/>
            <a:ext cx="3932237" cy="2439988"/>
          </a:xfrm>
          <a:prstGeom prst="rect">
            <a:avLst/>
          </a:prstGeom>
          <a:noFill/>
          <a:ln>
            <a:noFill/>
          </a:ln>
        </p:spPr>
        <p:txBody>
          <a:bodyPr spcFirstLastPara="1" wrap="square" lIns="68575" tIns="34275" rIns="68575" bIns="34275" anchor="t" anchorCtr="0">
            <a:normAutofit/>
          </a:bodyPr>
          <a:lstStyle>
            <a:lvl1pPr marL="609585" lvl="0" indent="-304792" algn="ctr">
              <a:lnSpc>
                <a:spcPct val="100000"/>
              </a:lnSpc>
              <a:spcBef>
                <a:spcPts val="1067"/>
              </a:spcBef>
              <a:spcAft>
                <a:spcPts val="0"/>
              </a:spcAft>
              <a:buClr>
                <a:schemeClr val="lt1"/>
              </a:buClr>
              <a:buSzPts val="1800"/>
              <a:buNone/>
              <a:defRPr sz="2400">
                <a:solidFill>
                  <a:schemeClr val="lt1"/>
                </a:solidFill>
              </a:defRPr>
            </a:lvl1pPr>
            <a:lvl2pPr marL="1219170" lvl="1" indent="-304792" algn="l">
              <a:lnSpc>
                <a:spcPct val="100000"/>
              </a:lnSpc>
              <a:spcBef>
                <a:spcPts val="1600"/>
              </a:spcBef>
              <a:spcAft>
                <a:spcPts val="0"/>
              </a:spcAft>
              <a:buClr>
                <a:schemeClr val="dk2"/>
              </a:buClr>
              <a:buSzPts val="1100"/>
              <a:buNone/>
              <a:defRPr sz="1467"/>
            </a:lvl2pPr>
            <a:lvl3pPr marL="1828754" lvl="2" indent="-304792" algn="l">
              <a:lnSpc>
                <a:spcPct val="100000"/>
              </a:lnSpc>
              <a:spcBef>
                <a:spcPts val="1600"/>
              </a:spcBef>
              <a:spcAft>
                <a:spcPts val="0"/>
              </a:spcAft>
              <a:buClr>
                <a:schemeClr val="dk2"/>
              </a:buClr>
              <a:buSzPts val="900"/>
              <a:buNone/>
              <a:defRPr sz="1200"/>
            </a:lvl3pPr>
            <a:lvl4pPr marL="2438339" lvl="3" indent="-304792" algn="l">
              <a:lnSpc>
                <a:spcPct val="100000"/>
              </a:lnSpc>
              <a:spcBef>
                <a:spcPts val="1600"/>
              </a:spcBef>
              <a:spcAft>
                <a:spcPts val="0"/>
              </a:spcAft>
              <a:buClr>
                <a:schemeClr val="dk2"/>
              </a:buClr>
              <a:buSzPts val="800"/>
              <a:buNone/>
              <a:defRPr sz="1067"/>
            </a:lvl4pPr>
            <a:lvl5pPr marL="3047924" lvl="4" indent="-304792" algn="l">
              <a:lnSpc>
                <a:spcPct val="100000"/>
              </a:lnSpc>
              <a:spcBef>
                <a:spcPts val="1600"/>
              </a:spcBef>
              <a:spcAft>
                <a:spcPts val="0"/>
              </a:spcAft>
              <a:buClr>
                <a:schemeClr val="dk2"/>
              </a:buClr>
              <a:buSzPts val="800"/>
              <a:buNone/>
              <a:defRPr sz="1067"/>
            </a:lvl5pPr>
            <a:lvl6pPr marL="3657509" lvl="5" indent="-304792" algn="l">
              <a:lnSpc>
                <a:spcPct val="90000"/>
              </a:lnSpc>
              <a:spcBef>
                <a:spcPts val="1600"/>
              </a:spcBef>
              <a:spcAft>
                <a:spcPts val="0"/>
              </a:spcAft>
              <a:buClr>
                <a:schemeClr val="dk1"/>
              </a:buClr>
              <a:buSzPts val="800"/>
              <a:buNone/>
              <a:defRPr sz="1067"/>
            </a:lvl6pPr>
            <a:lvl7pPr marL="4267093" lvl="6" indent="-304792" algn="l">
              <a:lnSpc>
                <a:spcPct val="90000"/>
              </a:lnSpc>
              <a:spcBef>
                <a:spcPts val="1600"/>
              </a:spcBef>
              <a:spcAft>
                <a:spcPts val="0"/>
              </a:spcAft>
              <a:buClr>
                <a:schemeClr val="dk1"/>
              </a:buClr>
              <a:buSzPts val="800"/>
              <a:buNone/>
              <a:defRPr sz="1067"/>
            </a:lvl7pPr>
            <a:lvl8pPr marL="4876678" lvl="7" indent="-304792" algn="l">
              <a:lnSpc>
                <a:spcPct val="90000"/>
              </a:lnSpc>
              <a:spcBef>
                <a:spcPts val="1600"/>
              </a:spcBef>
              <a:spcAft>
                <a:spcPts val="0"/>
              </a:spcAft>
              <a:buClr>
                <a:schemeClr val="dk1"/>
              </a:buClr>
              <a:buSzPts val="800"/>
              <a:buNone/>
              <a:defRPr sz="1067"/>
            </a:lvl8pPr>
            <a:lvl9pPr marL="5486263" lvl="8" indent="-304792" algn="l">
              <a:lnSpc>
                <a:spcPct val="90000"/>
              </a:lnSpc>
              <a:spcBef>
                <a:spcPts val="1600"/>
              </a:spcBef>
              <a:spcAft>
                <a:spcPts val="1600"/>
              </a:spcAft>
              <a:buClr>
                <a:schemeClr val="dk1"/>
              </a:buClr>
              <a:buSzPts val="800"/>
              <a:buNone/>
              <a:defRPr sz="1067"/>
            </a:lvl9pPr>
          </a:lstStyle>
          <a:p>
            <a:endParaRPr/>
          </a:p>
        </p:txBody>
      </p:sp>
      <p:sp>
        <p:nvSpPr>
          <p:cNvPr id="99" name="Google Shape;99;p20"/>
          <p:cNvSpPr txBox="1">
            <a:spLocks noGrp="1"/>
          </p:cNvSpPr>
          <p:nvPr>
            <p:ph type="body" idx="2"/>
          </p:nvPr>
        </p:nvSpPr>
        <p:spPr>
          <a:xfrm>
            <a:off x="4776718" y="457201"/>
            <a:ext cx="6930097" cy="5403851"/>
          </a:xfrm>
          <a:prstGeom prst="rect">
            <a:avLst/>
          </a:prstGeom>
          <a:noFill/>
          <a:ln>
            <a:noFill/>
          </a:ln>
        </p:spPr>
        <p:txBody>
          <a:bodyPr spcFirstLastPara="1" wrap="square" lIns="68575" tIns="34275" rIns="68575" bIns="34275" anchor="ctr" anchorCtr="0">
            <a:normAutofit/>
          </a:bodyPr>
          <a:lstStyle>
            <a:lvl1pPr marL="609585" lvl="0" indent="-507987" algn="l">
              <a:lnSpc>
                <a:spcPct val="100000"/>
              </a:lnSpc>
              <a:spcBef>
                <a:spcPts val="1067"/>
              </a:spcBef>
              <a:spcAft>
                <a:spcPts val="0"/>
              </a:spcAft>
              <a:buClr>
                <a:schemeClr val="dk2"/>
              </a:buClr>
              <a:buSzPts val="2400"/>
              <a:buChar char="●"/>
              <a:defRPr sz="3200">
                <a:solidFill>
                  <a:schemeClr val="dk2"/>
                </a:solidFill>
              </a:defRPr>
            </a:lvl1pPr>
            <a:lvl2pPr marL="1219170" lvl="1" indent="-482588" algn="l">
              <a:lnSpc>
                <a:spcPct val="100000"/>
              </a:lnSpc>
              <a:spcBef>
                <a:spcPts val="1600"/>
              </a:spcBef>
              <a:spcAft>
                <a:spcPts val="0"/>
              </a:spcAft>
              <a:buClr>
                <a:schemeClr val="dk2"/>
              </a:buClr>
              <a:buSzPts val="2100"/>
              <a:buChar char="○"/>
              <a:defRPr sz="2800">
                <a:solidFill>
                  <a:schemeClr val="dk2"/>
                </a:solidFill>
              </a:defRPr>
            </a:lvl2pPr>
            <a:lvl3pPr marL="1828754" lvl="2" indent="-457189" algn="l">
              <a:lnSpc>
                <a:spcPct val="100000"/>
              </a:lnSpc>
              <a:spcBef>
                <a:spcPts val="1600"/>
              </a:spcBef>
              <a:spcAft>
                <a:spcPts val="0"/>
              </a:spcAft>
              <a:buClr>
                <a:schemeClr val="dk2"/>
              </a:buClr>
              <a:buSzPts val="1800"/>
              <a:buChar char="■"/>
              <a:defRPr sz="2400">
                <a:solidFill>
                  <a:schemeClr val="dk2"/>
                </a:solidFill>
              </a:defRPr>
            </a:lvl3pPr>
            <a:lvl4pPr marL="2438339" lvl="3" indent="-431789" algn="l">
              <a:lnSpc>
                <a:spcPct val="100000"/>
              </a:lnSpc>
              <a:spcBef>
                <a:spcPts val="1600"/>
              </a:spcBef>
              <a:spcAft>
                <a:spcPts val="0"/>
              </a:spcAft>
              <a:buClr>
                <a:schemeClr val="dk2"/>
              </a:buClr>
              <a:buSzPts val="1500"/>
              <a:buChar char="●"/>
              <a:defRPr sz="2000">
                <a:solidFill>
                  <a:schemeClr val="dk2"/>
                </a:solidFill>
              </a:defRPr>
            </a:lvl4pPr>
            <a:lvl5pPr marL="3047924" lvl="4" indent="-431789" algn="l">
              <a:lnSpc>
                <a:spcPct val="100000"/>
              </a:lnSpc>
              <a:spcBef>
                <a:spcPts val="1600"/>
              </a:spcBef>
              <a:spcAft>
                <a:spcPts val="0"/>
              </a:spcAft>
              <a:buClr>
                <a:schemeClr val="dk2"/>
              </a:buClr>
              <a:buSzPts val="1500"/>
              <a:buChar char="○"/>
              <a:defRPr sz="2000">
                <a:solidFill>
                  <a:schemeClr val="dk2"/>
                </a:solidFill>
              </a:defRPr>
            </a:lvl5pPr>
            <a:lvl6pPr marL="3657509" lvl="5" indent="-431789" algn="l">
              <a:lnSpc>
                <a:spcPct val="90000"/>
              </a:lnSpc>
              <a:spcBef>
                <a:spcPts val="1600"/>
              </a:spcBef>
              <a:spcAft>
                <a:spcPts val="0"/>
              </a:spcAft>
              <a:buClr>
                <a:schemeClr val="dk1"/>
              </a:buClr>
              <a:buSzPts val="1500"/>
              <a:buChar char="■"/>
              <a:defRPr sz="2000"/>
            </a:lvl6pPr>
            <a:lvl7pPr marL="4267093" lvl="6" indent="-431789" algn="l">
              <a:lnSpc>
                <a:spcPct val="90000"/>
              </a:lnSpc>
              <a:spcBef>
                <a:spcPts val="1600"/>
              </a:spcBef>
              <a:spcAft>
                <a:spcPts val="0"/>
              </a:spcAft>
              <a:buClr>
                <a:schemeClr val="dk1"/>
              </a:buClr>
              <a:buSzPts val="1500"/>
              <a:buChar char="●"/>
              <a:defRPr sz="2000"/>
            </a:lvl7pPr>
            <a:lvl8pPr marL="4876678" lvl="7" indent="-431789" algn="l">
              <a:lnSpc>
                <a:spcPct val="90000"/>
              </a:lnSpc>
              <a:spcBef>
                <a:spcPts val="1600"/>
              </a:spcBef>
              <a:spcAft>
                <a:spcPts val="0"/>
              </a:spcAft>
              <a:buClr>
                <a:schemeClr val="dk1"/>
              </a:buClr>
              <a:buSzPts val="1500"/>
              <a:buChar char="○"/>
              <a:defRPr sz="2000"/>
            </a:lvl8pPr>
            <a:lvl9pPr marL="5486263" lvl="8" indent="-431789" algn="l">
              <a:lnSpc>
                <a:spcPct val="90000"/>
              </a:lnSpc>
              <a:spcBef>
                <a:spcPts val="1600"/>
              </a:spcBef>
              <a:spcAft>
                <a:spcPts val="1600"/>
              </a:spcAft>
              <a:buClr>
                <a:schemeClr val="dk1"/>
              </a:buClr>
              <a:buSzPts val="1500"/>
              <a:buChar char="■"/>
              <a:defRPr sz="2000"/>
            </a:lvl9pPr>
          </a:lstStyle>
          <a:p>
            <a:endParaRPr/>
          </a:p>
        </p:txBody>
      </p:sp>
      <p:sp>
        <p:nvSpPr>
          <p:cNvPr id="100" name="Google Shape;100;p20"/>
          <p:cNvSpPr txBox="1">
            <a:spLocks noGrp="1"/>
          </p:cNvSpPr>
          <p:nvPr>
            <p:ph type="dt" idx="10"/>
          </p:nvPr>
        </p:nvSpPr>
        <p:spPr>
          <a:xfrm>
            <a:off x="838200" y="6356351"/>
            <a:ext cx="2743200" cy="365125"/>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101" name="Google Shape;101;p20"/>
          <p:cNvSpPr txBox="1">
            <a:spLocks noGrp="1"/>
          </p:cNvSpPr>
          <p:nvPr>
            <p:ph type="ftr" idx="11"/>
          </p:nvPr>
        </p:nvSpPr>
        <p:spPr>
          <a:xfrm>
            <a:off x="4038600" y="6356351"/>
            <a:ext cx="4114800" cy="365125"/>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102" name="Google Shape;102;p20"/>
          <p:cNvSpPr txBox="1">
            <a:spLocks noGrp="1"/>
          </p:cNvSpPr>
          <p:nvPr>
            <p:ph type="sldNum" idx="12"/>
          </p:nvPr>
        </p:nvSpPr>
        <p:spPr>
          <a:xfrm>
            <a:off x="8610600" y="6356351"/>
            <a:ext cx="2743200" cy="365125"/>
          </a:xfrm>
          <a:prstGeom prst="rect">
            <a:avLst/>
          </a:prstGeom>
          <a:noFill/>
          <a:ln>
            <a:noFill/>
          </a:ln>
        </p:spPr>
        <p:txBody>
          <a:bodyPr spcFirstLastPara="1" wrap="square" lIns="68575" tIns="34275" rIns="68575" bIns="34275" anchor="ctr" anchorCtr="0">
            <a:normAutofit/>
          </a:bodyPr>
          <a:lstStyle>
            <a:lvl1pPr marL="0" lvl="0" indent="0" algn="r">
              <a:spcBef>
                <a:spcPts val="0"/>
              </a:spcBef>
              <a:buNone/>
              <a:defRPr sz="1467"/>
            </a:lvl1pPr>
            <a:lvl2pPr marL="0" lvl="1" indent="0" algn="r">
              <a:spcBef>
                <a:spcPts val="0"/>
              </a:spcBef>
              <a:buNone/>
              <a:defRPr sz="1467"/>
            </a:lvl2pPr>
            <a:lvl3pPr marL="0" lvl="2" indent="0" algn="r">
              <a:spcBef>
                <a:spcPts val="0"/>
              </a:spcBef>
              <a:buNone/>
              <a:defRPr sz="1467"/>
            </a:lvl3pPr>
            <a:lvl4pPr marL="0" lvl="3" indent="0" algn="r">
              <a:spcBef>
                <a:spcPts val="0"/>
              </a:spcBef>
              <a:buNone/>
              <a:defRPr sz="1467"/>
            </a:lvl4pPr>
            <a:lvl5pPr marL="0" lvl="4" indent="0" algn="r">
              <a:spcBef>
                <a:spcPts val="0"/>
              </a:spcBef>
              <a:buNone/>
              <a:defRPr sz="1467"/>
            </a:lvl5pPr>
            <a:lvl6pPr marL="0" lvl="5" indent="0" algn="r">
              <a:spcBef>
                <a:spcPts val="0"/>
              </a:spcBef>
              <a:buNone/>
              <a:defRPr sz="1467"/>
            </a:lvl6pPr>
            <a:lvl7pPr marL="0" lvl="6" indent="0" algn="r">
              <a:spcBef>
                <a:spcPts val="0"/>
              </a:spcBef>
              <a:buNone/>
              <a:defRPr sz="1467"/>
            </a:lvl7pPr>
            <a:lvl8pPr marL="0" lvl="7" indent="0" algn="r">
              <a:spcBef>
                <a:spcPts val="0"/>
              </a:spcBef>
              <a:buNone/>
              <a:defRPr sz="1467"/>
            </a:lvl8pPr>
            <a:lvl9pPr marL="0" lvl="8" indent="0" algn="r">
              <a:spcBef>
                <a:spcPts val="0"/>
              </a:spcBef>
              <a:buNone/>
              <a:defRPr sz="1467"/>
            </a:lvl9pPr>
          </a:lstStyle>
          <a:p>
            <a:fld id="{00000000-1234-1234-1234-123412341234}" type="slidenum">
              <a:rPr lang="en" smtClean="0"/>
              <a:pPr/>
              <a:t>‹#›</a:t>
            </a:fld>
            <a:endParaRPr lang="en"/>
          </a:p>
        </p:txBody>
      </p:sp>
    </p:spTree>
    <p:extLst>
      <p:ext uri="{BB962C8B-B14F-4D97-AF65-F5344CB8AC3E}">
        <p14:creationId xmlns:p14="http://schemas.microsoft.com/office/powerpoint/2010/main" val="1679652659"/>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 White Logo">
  <p:cSld name="1_Title and Content - White Logo">
    <p:bg>
      <p:bgPr>
        <a:blipFill>
          <a:blip r:embed="rId2">
            <a:alphaModFix/>
          </a:blip>
          <a:stretch>
            <a:fillRect/>
          </a:stretch>
        </a:blipFill>
        <a:effectLst/>
      </p:bgPr>
    </p:bg>
    <p:spTree>
      <p:nvGrpSpPr>
        <p:cNvPr id="1" name="Shape 103"/>
        <p:cNvGrpSpPr/>
        <p:nvPr/>
      </p:nvGrpSpPr>
      <p:grpSpPr>
        <a:xfrm>
          <a:off x="0" y="0"/>
          <a:ext cx="0" cy="0"/>
          <a:chOff x="0" y="0"/>
          <a:chExt cx="0" cy="0"/>
        </a:xfrm>
      </p:grpSpPr>
      <p:sp>
        <p:nvSpPr>
          <p:cNvPr id="104" name="Google Shape;104;p21"/>
          <p:cNvSpPr txBox="1">
            <a:spLocks noGrp="1"/>
          </p:cNvSpPr>
          <p:nvPr>
            <p:ph type="title"/>
          </p:nvPr>
        </p:nvSpPr>
        <p:spPr>
          <a:xfrm>
            <a:off x="838200" y="188149"/>
            <a:ext cx="10515600" cy="1325563"/>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chemeClr val="lt1"/>
              </a:buClr>
              <a:buSzPts val="3600"/>
              <a:buFont typeface="Calibri"/>
              <a:buNone/>
              <a:defRPr sz="1467">
                <a:solidFill>
                  <a:schemeClr val="lt1"/>
                </a:solidFill>
              </a:defRPr>
            </a:lvl1pPr>
            <a:lvl2pPr lvl="1">
              <a:spcBef>
                <a:spcPts val="0"/>
              </a:spcBef>
              <a:spcAft>
                <a:spcPts val="0"/>
              </a:spcAft>
              <a:buSzPts val="1100"/>
              <a:buNone/>
              <a:defRPr sz="1467"/>
            </a:lvl2pPr>
            <a:lvl3pPr lvl="2">
              <a:spcBef>
                <a:spcPts val="0"/>
              </a:spcBef>
              <a:spcAft>
                <a:spcPts val="0"/>
              </a:spcAft>
              <a:buSzPts val="1100"/>
              <a:buNone/>
              <a:defRPr sz="1467"/>
            </a:lvl3pPr>
            <a:lvl4pPr lvl="3">
              <a:spcBef>
                <a:spcPts val="0"/>
              </a:spcBef>
              <a:spcAft>
                <a:spcPts val="0"/>
              </a:spcAft>
              <a:buSzPts val="1100"/>
              <a:buNone/>
              <a:defRPr sz="1467"/>
            </a:lvl4pPr>
            <a:lvl5pPr lvl="4">
              <a:spcBef>
                <a:spcPts val="0"/>
              </a:spcBef>
              <a:spcAft>
                <a:spcPts val="0"/>
              </a:spcAft>
              <a:buSzPts val="1100"/>
              <a:buNone/>
              <a:defRPr sz="1467"/>
            </a:lvl5pPr>
            <a:lvl6pPr lvl="5">
              <a:spcBef>
                <a:spcPts val="0"/>
              </a:spcBef>
              <a:spcAft>
                <a:spcPts val="0"/>
              </a:spcAft>
              <a:buSzPts val="1100"/>
              <a:buNone/>
              <a:defRPr sz="1467"/>
            </a:lvl6pPr>
            <a:lvl7pPr lvl="6">
              <a:spcBef>
                <a:spcPts val="0"/>
              </a:spcBef>
              <a:spcAft>
                <a:spcPts val="0"/>
              </a:spcAft>
              <a:buSzPts val="1100"/>
              <a:buNone/>
              <a:defRPr sz="1467"/>
            </a:lvl7pPr>
            <a:lvl8pPr lvl="7">
              <a:spcBef>
                <a:spcPts val="0"/>
              </a:spcBef>
              <a:spcAft>
                <a:spcPts val="0"/>
              </a:spcAft>
              <a:buSzPts val="1100"/>
              <a:buNone/>
              <a:defRPr sz="1467"/>
            </a:lvl8pPr>
            <a:lvl9pPr lvl="8">
              <a:spcBef>
                <a:spcPts val="0"/>
              </a:spcBef>
              <a:spcAft>
                <a:spcPts val="0"/>
              </a:spcAft>
              <a:buSzPts val="1100"/>
              <a:buNone/>
              <a:defRPr sz="1467"/>
            </a:lvl9pPr>
          </a:lstStyle>
          <a:p>
            <a:endParaRPr/>
          </a:p>
        </p:txBody>
      </p:sp>
      <p:sp>
        <p:nvSpPr>
          <p:cNvPr id="105" name="Google Shape;105;p21"/>
          <p:cNvSpPr txBox="1">
            <a:spLocks noGrp="1"/>
          </p:cNvSpPr>
          <p:nvPr>
            <p:ph type="body" idx="1"/>
          </p:nvPr>
        </p:nvSpPr>
        <p:spPr>
          <a:xfrm>
            <a:off x="838200" y="1825625"/>
            <a:ext cx="10515600" cy="4351339"/>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sz="1467"/>
            </a:lvl1pPr>
            <a:lvl2pPr marL="1219170" lvl="1" indent="-423323" algn="l">
              <a:lnSpc>
                <a:spcPct val="90000"/>
              </a:lnSpc>
              <a:spcBef>
                <a:spcPts val="1600"/>
              </a:spcBef>
              <a:spcAft>
                <a:spcPts val="0"/>
              </a:spcAft>
              <a:buClr>
                <a:schemeClr val="dk1"/>
              </a:buClr>
              <a:buSzPts val="1400"/>
              <a:buChar char="○"/>
              <a:defRPr sz="1467"/>
            </a:lvl2pPr>
            <a:lvl3pPr marL="1828754" lvl="2" indent="-423323" algn="l">
              <a:lnSpc>
                <a:spcPct val="90000"/>
              </a:lnSpc>
              <a:spcBef>
                <a:spcPts val="1600"/>
              </a:spcBef>
              <a:spcAft>
                <a:spcPts val="0"/>
              </a:spcAft>
              <a:buClr>
                <a:schemeClr val="dk1"/>
              </a:buClr>
              <a:buSzPts val="1400"/>
              <a:buChar char="■"/>
              <a:defRPr sz="1467"/>
            </a:lvl3pPr>
            <a:lvl4pPr marL="2438339" lvl="3" indent="-423323" algn="l">
              <a:lnSpc>
                <a:spcPct val="90000"/>
              </a:lnSpc>
              <a:spcBef>
                <a:spcPts val="1600"/>
              </a:spcBef>
              <a:spcAft>
                <a:spcPts val="0"/>
              </a:spcAft>
              <a:buClr>
                <a:schemeClr val="dk1"/>
              </a:buClr>
              <a:buSzPts val="1400"/>
              <a:buChar char="●"/>
              <a:defRPr sz="1467"/>
            </a:lvl4pPr>
            <a:lvl5pPr marL="3047924" lvl="4" indent="-423323" algn="l">
              <a:lnSpc>
                <a:spcPct val="90000"/>
              </a:lnSpc>
              <a:spcBef>
                <a:spcPts val="1600"/>
              </a:spcBef>
              <a:spcAft>
                <a:spcPts val="0"/>
              </a:spcAft>
              <a:buClr>
                <a:schemeClr val="dk1"/>
              </a:buClr>
              <a:buSzPts val="1400"/>
              <a:buChar char="○"/>
              <a:defRPr sz="1467"/>
            </a:lvl5pPr>
            <a:lvl6pPr marL="3657509" lvl="5" indent="-423323" algn="l">
              <a:lnSpc>
                <a:spcPct val="90000"/>
              </a:lnSpc>
              <a:spcBef>
                <a:spcPts val="1600"/>
              </a:spcBef>
              <a:spcAft>
                <a:spcPts val="0"/>
              </a:spcAft>
              <a:buClr>
                <a:schemeClr val="dk1"/>
              </a:buClr>
              <a:buSzPts val="1400"/>
              <a:buChar char="■"/>
              <a:defRPr sz="1467"/>
            </a:lvl6pPr>
            <a:lvl7pPr marL="4267093" lvl="6" indent="-423323" algn="l">
              <a:lnSpc>
                <a:spcPct val="90000"/>
              </a:lnSpc>
              <a:spcBef>
                <a:spcPts val="1600"/>
              </a:spcBef>
              <a:spcAft>
                <a:spcPts val="0"/>
              </a:spcAft>
              <a:buClr>
                <a:schemeClr val="dk1"/>
              </a:buClr>
              <a:buSzPts val="1400"/>
              <a:buChar char="●"/>
              <a:defRPr sz="1467"/>
            </a:lvl7pPr>
            <a:lvl8pPr marL="4876678" lvl="7" indent="-423323" algn="l">
              <a:lnSpc>
                <a:spcPct val="90000"/>
              </a:lnSpc>
              <a:spcBef>
                <a:spcPts val="1600"/>
              </a:spcBef>
              <a:spcAft>
                <a:spcPts val="0"/>
              </a:spcAft>
              <a:buClr>
                <a:schemeClr val="dk1"/>
              </a:buClr>
              <a:buSzPts val="1400"/>
              <a:buChar char="○"/>
              <a:defRPr sz="1467"/>
            </a:lvl8pPr>
            <a:lvl9pPr marL="5486263" lvl="8" indent="-423323" algn="l">
              <a:lnSpc>
                <a:spcPct val="90000"/>
              </a:lnSpc>
              <a:spcBef>
                <a:spcPts val="1600"/>
              </a:spcBef>
              <a:spcAft>
                <a:spcPts val="1600"/>
              </a:spcAft>
              <a:buClr>
                <a:schemeClr val="dk1"/>
              </a:buClr>
              <a:buSzPts val="1400"/>
              <a:buChar char="■"/>
              <a:defRPr sz="1467"/>
            </a:lvl9pPr>
          </a:lstStyle>
          <a:p>
            <a:endParaRPr/>
          </a:p>
        </p:txBody>
      </p:sp>
      <p:sp>
        <p:nvSpPr>
          <p:cNvPr id="106" name="Google Shape;106;p21"/>
          <p:cNvSpPr txBox="1">
            <a:spLocks noGrp="1"/>
          </p:cNvSpPr>
          <p:nvPr>
            <p:ph type="dt" idx="10"/>
          </p:nvPr>
        </p:nvSpPr>
        <p:spPr>
          <a:xfrm>
            <a:off x="838200" y="6356351"/>
            <a:ext cx="2743200" cy="365125"/>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107" name="Google Shape;107;p21"/>
          <p:cNvSpPr txBox="1">
            <a:spLocks noGrp="1"/>
          </p:cNvSpPr>
          <p:nvPr>
            <p:ph type="ftr" idx="11"/>
          </p:nvPr>
        </p:nvSpPr>
        <p:spPr>
          <a:xfrm>
            <a:off x="4038600" y="6356351"/>
            <a:ext cx="4114800" cy="365125"/>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108" name="Google Shape;108;p21"/>
          <p:cNvSpPr txBox="1">
            <a:spLocks noGrp="1"/>
          </p:cNvSpPr>
          <p:nvPr>
            <p:ph type="sldNum" idx="12"/>
          </p:nvPr>
        </p:nvSpPr>
        <p:spPr>
          <a:xfrm>
            <a:off x="8610600" y="6356351"/>
            <a:ext cx="2743200" cy="365125"/>
          </a:xfrm>
          <a:prstGeom prst="rect">
            <a:avLst/>
          </a:prstGeom>
          <a:noFill/>
          <a:ln>
            <a:noFill/>
          </a:ln>
        </p:spPr>
        <p:txBody>
          <a:bodyPr spcFirstLastPara="1" wrap="square" lIns="68575" tIns="34275" rIns="68575" bIns="34275" anchor="ctr" anchorCtr="0">
            <a:normAutofit/>
          </a:bodyPr>
          <a:lstStyle>
            <a:lvl1pPr marL="0" lvl="0" indent="0" algn="r">
              <a:spcBef>
                <a:spcPts val="0"/>
              </a:spcBef>
              <a:buNone/>
              <a:defRPr sz="1467"/>
            </a:lvl1pPr>
            <a:lvl2pPr marL="0" lvl="1" indent="0" algn="r">
              <a:spcBef>
                <a:spcPts val="0"/>
              </a:spcBef>
              <a:buNone/>
              <a:defRPr sz="1467"/>
            </a:lvl2pPr>
            <a:lvl3pPr marL="0" lvl="2" indent="0" algn="r">
              <a:spcBef>
                <a:spcPts val="0"/>
              </a:spcBef>
              <a:buNone/>
              <a:defRPr sz="1467"/>
            </a:lvl3pPr>
            <a:lvl4pPr marL="0" lvl="3" indent="0" algn="r">
              <a:spcBef>
                <a:spcPts val="0"/>
              </a:spcBef>
              <a:buNone/>
              <a:defRPr sz="1467"/>
            </a:lvl4pPr>
            <a:lvl5pPr marL="0" lvl="4" indent="0" algn="r">
              <a:spcBef>
                <a:spcPts val="0"/>
              </a:spcBef>
              <a:buNone/>
              <a:defRPr sz="1467"/>
            </a:lvl5pPr>
            <a:lvl6pPr marL="0" lvl="5" indent="0" algn="r">
              <a:spcBef>
                <a:spcPts val="0"/>
              </a:spcBef>
              <a:buNone/>
              <a:defRPr sz="1467"/>
            </a:lvl6pPr>
            <a:lvl7pPr marL="0" lvl="6" indent="0" algn="r">
              <a:spcBef>
                <a:spcPts val="0"/>
              </a:spcBef>
              <a:buNone/>
              <a:defRPr sz="1467"/>
            </a:lvl7pPr>
            <a:lvl8pPr marL="0" lvl="7" indent="0" algn="r">
              <a:spcBef>
                <a:spcPts val="0"/>
              </a:spcBef>
              <a:buNone/>
              <a:defRPr sz="1467"/>
            </a:lvl8pPr>
            <a:lvl9pPr marL="0" lvl="8" indent="0" algn="r">
              <a:spcBef>
                <a:spcPts val="0"/>
              </a:spcBef>
              <a:buNone/>
              <a:defRPr sz="1467"/>
            </a:lvl9pPr>
          </a:lstStyle>
          <a:p>
            <a:fld id="{00000000-1234-1234-1234-123412341234}" type="slidenum">
              <a:rPr lang="en" smtClean="0"/>
              <a:pPr/>
              <a:t>‹#›</a:t>
            </a:fld>
            <a:endParaRPr lang="en"/>
          </a:p>
        </p:txBody>
      </p:sp>
      <p:pic>
        <p:nvPicPr>
          <p:cNvPr id="109" name="Google Shape;109;p21"/>
          <p:cNvPicPr preferRelativeResize="0"/>
          <p:nvPr/>
        </p:nvPicPr>
        <p:blipFill rotWithShape="1">
          <a:blip r:embed="rId3">
            <a:alphaModFix amt="34000"/>
          </a:blip>
          <a:srcRect/>
          <a:stretch/>
        </p:blipFill>
        <p:spPr>
          <a:xfrm>
            <a:off x="11075439" y="613651"/>
            <a:ext cx="1032588" cy="1032588"/>
          </a:xfrm>
          <a:prstGeom prst="rect">
            <a:avLst/>
          </a:prstGeom>
          <a:noFill/>
          <a:ln>
            <a:noFill/>
          </a:ln>
        </p:spPr>
      </p:pic>
    </p:spTree>
    <p:extLst>
      <p:ext uri="{BB962C8B-B14F-4D97-AF65-F5344CB8AC3E}">
        <p14:creationId xmlns:p14="http://schemas.microsoft.com/office/powerpoint/2010/main" val="31859626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Light Titl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E691-686F-4777-A61F-6568BA709B07}"/>
              </a:ext>
            </a:extLst>
          </p:cNvPr>
          <p:cNvSpPr>
            <a:spLocks noGrp="1"/>
          </p:cNvSpPr>
          <p:nvPr>
            <p:ph type="title"/>
          </p:nvPr>
        </p:nvSpPr>
        <p:spPr>
          <a:xfrm>
            <a:off x="831850" y="932989"/>
            <a:ext cx="7616825" cy="2852737"/>
          </a:xfrm>
        </p:spPr>
        <p:txBody>
          <a:bodyPr anchor="b"/>
          <a:lstStyle>
            <a:lvl1pPr>
              <a:defRPr sz="60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0913B67F-6B04-4CA6-9727-13857A99F722}"/>
              </a:ext>
            </a:extLst>
          </p:cNvPr>
          <p:cNvSpPr>
            <a:spLocks noGrp="1"/>
          </p:cNvSpPr>
          <p:nvPr>
            <p:ph type="body" idx="1"/>
          </p:nvPr>
        </p:nvSpPr>
        <p:spPr>
          <a:xfrm>
            <a:off x="831850" y="3812714"/>
            <a:ext cx="7616825" cy="1500187"/>
          </a:xfrm>
        </p:spPr>
        <p:txBody>
          <a:bodyPr anchor="t"/>
          <a:lstStyle>
            <a:lvl1pPr marL="0" indent="0" algn="ctr">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A81896-FBB4-4BEF-B4CD-E8DFF5AD9D16}"/>
              </a:ext>
            </a:extLst>
          </p:cNvPr>
          <p:cNvSpPr>
            <a:spLocks noGrp="1"/>
          </p:cNvSpPr>
          <p:nvPr>
            <p:ph type="dt" sz="half" idx="10"/>
          </p:nvPr>
        </p:nvSpPr>
        <p:spPr/>
        <p:txBody>
          <a:bodyPr/>
          <a:lstStyle/>
          <a:p>
            <a:fld id="{92F8A09C-934C-4F5A-BA3A-F193DE3E3173}" type="datetime1">
              <a:rPr lang="en-US" smtClean="0"/>
              <a:t>5/7/2024</a:t>
            </a:fld>
            <a:endParaRPr lang="en-US"/>
          </a:p>
        </p:txBody>
      </p:sp>
      <p:sp>
        <p:nvSpPr>
          <p:cNvPr id="5" name="Footer Placeholder 4">
            <a:extLst>
              <a:ext uri="{FF2B5EF4-FFF2-40B4-BE49-F238E27FC236}">
                <a16:creationId xmlns:a16="http://schemas.microsoft.com/office/drawing/2014/main" id="{DC713C6E-FF02-4E86-9491-25B705CA8B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1E1F2F-82BF-43C6-B9AD-E190AF7A8AE6}"/>
              </a:ext>
            </a:extLst>
          </p:cNvPr>
          <p:cNvSpPr>
            <a:spLocks noGrp="1"/>
          </p:cNvSpPr>
          <p:nvPr>
            <p:ph type="sldNum" sz="quarter" idx="12"/>
          </p:nvPr>
        </p:nvSpPr>
        <p:spPr/>
        <p:txBody>
          <a:bodyPr/>
          <a:lstStyle/>
          <a:p>
            <a:fld id="{8DC63C13-3CB5-41DF-87A9-439A56BB01FD}" type="slidenum">
              <a:rPr lang="en-US" smtClean="0"/>
              <a:t>‹#›</a:t>
            </a:fld>
            <a:endParaRPr lang="en-US"/>
          </a:p>
        </p:txBody>
      </p:sp>
    </p:spTree>
    <p:extLst>
      <p:ext uri="{BB962C8B-B14F-4D97-AF65-F5344CB8AC3E}">
        <p14:creationId xmlns:p14="http://schemas.microsoft.com/office/powerpoint/2010/main" val="29869965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Light 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E691-686F-4777-A61F-6568BA709B07}"/>
              </a:ext>
            </a:extLst>
          </p:cNvPr>
          <p:cNvSpPr>
            <a:spLocks noGrp="1"/>
          </p:cNvSpPr>
          <p:nvPr>
            <p:ph type="title"/>
          </p:nvPr>
        </p:nvSpPr>
        <p:spPr>
          <a:xfrm>
            <a:off x="831850" y="932989"/>
            <a:ext cx="10515600" cy="2852737"/>
          </a:xfrm>
        </p:spPr>
        <p:txBody>
          <a:bodyPr anchor="b"/>
          <a:lstStyle>
            <a:lvl1pPr>
              <a:defRPr sz="60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0913B67F-6B04-4CA6-9727-13857A99F722}"/>
              </a:ext>
            </a:extLst>
          </p:cNvPr>
          <p:cNvSpPr>
            <a:spLocks noGrp="1"/>
          </p:cNvSpPr>
          <p:nvPr>
            <p:ph type="body" idx="1"/>
          </p:nvPr>
        </p:nvSpPr>
        <p:spPr>
          <a:xfrm>
            <a:off x="831850" y="3812714"/>
            <a:ext cx="10515600" cy="1500187"/>
          </a:xfrm>
        </p:spPr>
        <p:txBody>
          <a:bodyPr anchor="t"/>
          <a:lstStyle>
            <a:lvl1pPr marL="0" indent="0" algn="ctr">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46A81896-FBB4-4BEF-B4CD-E8DFF5AD9D16}"/>
              </a:ext>
            </a:extLst>
          </p:cNvPr>
          <p:cNvSpPr>
            <a:spLocks noGrp="1"/>
          </p:cNvSpPr>
          <p:nvPr>
            <p:ph type="dt" sz="half" idx="10"/>
          </p:nvPr>
        </p:nvSpPr>
        <p:spPr/>
        <p:txBody>
          <a:bodyPr/>
          <a:lstStyle/>
          <a:p>
            <a:fld id="{5C2CF0C9-8DBC-4715-B825-235E7FBE7F68}" type="datetime1">
              <a:rPr lang="en-US" smtClean="0"/>
              <a:t>5/7/2024</a:t>
            </a:fld>
            <a:endParaRPr lang="en-US"/>
          </a:p>
        </p:txBody>
      </p:sp>
      <p:sp>
        <p:nvSpPr>
          <p:cNvPr id="5" name="Footer Placeholder 4">
            <a:extLst>
              <a:ext uri="{FF2B5EF4-FFF2-40B4-BE49-F238E27FC236}">
                <a16:creationId xmlns:a16="http://schemas.microsoft.com/office/drawing/2014/main" id="{DC713C6E-FF02-4E86-9491-25B705CA8B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1E1F2F-82BF-43C6-B9AD-E190AF7A8AE6}"/>
              </a:ext>
            </a:extLst>
          </p:cNvPr>
          <p:cNvSpPr>
            <a:spLocks noGrp="1"/>
          </p:cNvSpPr>
          <p:nvPr>
            <p:ph type="sldNum" sz="quarter" idx="12"/>
          </p:nvPr>
        </p:nvSpPr>
        <p:spPr/>
        <p:txBody>
          <a:bodyPr/>
          <a:lstStyle/>
          <a:p>
            <a:fld id="{8DC63C13-3CB5-41DF-87A9-439A56BB01FD}" type="slidenum">
              <a:rPr lang="en-US" smtClean="0"/>
              <a:t>‹#›</a:t>
            </a:fld>
            <a:endParaRPr lang="en-US"/>
          </a:p>
        </p:txBody>
      </p:sp>
    </p:spTree>
    <p:extLst>
      <p:ext uri="{BB962C8B-B14F-4D97-AF65-F5344CB8AC3E}">
        <p14:creationId xmlns:p14="http://schemas.microsoft.com/office/powerpoint/2010/main" val="36931493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Light 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12019-9409-49D2-AF10-6DA6878C5994}"/>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78F205-D595-445B-A84D-221110BDA19D}"/>
              </a:ext>
            </a:extLst>
          </p:cNvPr>
          <p:cNvSpPr>
            <a:spLocks noGrp="1"/>
          </p:cNvSpPr>
          <p:nvPr>
            <p:ph idx="1"/>
          </p:nvPr>
        </p:nvSpPr>
        <p:spPr>
          <a:xfrm>
            <a:off x="838200" y="1513712"/>
            <a:ext cx="10515600" cy="4663251"/>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CDFB07-A2A7-46F6-95CB-66C967477C71}"/>
              </a:ext>
            </a:extLst>
          </p:cNvPr>
          <p:cNvSpPr>
            <a:spLocks noGrp="1"/>
          </p:cNvSpPr>
          <p:nvPr>
            <p:ph type="dt" sz="half" idx="10"/>
          </p:nvPr>
        </p:nvSpPr>
        <p:spPr/>
        <p:txBody>
          <a:bodyPr/>
          <a:lstStyle/>
          <a:p>
            <a:fld id="{B96123C5-71B6-4B45-92E6-141F282FA5B3}" type="datetime1">
              <a:rPr lang="en-US" smtClean="0"/>
              <a:t>5/7/2024</a:t>
            </a:fld>
            <a:endParaRPr lang="en-US"/>
          </a:p>
        </p:txBody>
      </p:sp>
      <p:sp>
        <p:nvSpPr>
          <p:cNvPr id="5" name="Footer Placeholder 4">
            <a:extLst>
              <a:ext uri="{FF2B5EF4-FFF2-40B4-BE49-F238E27FC236}">
                <a16:creationId xmlns:a16="http://schemas.microsoft.com/office/drawing/2014/main" id="{37B2C36E-829F-45AD-91E3-E102B60DA2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C10F4-0C9A-4D8D-BBDD-2B072FD9518A}"/>
              </a:ext>
            </a:extLst>
          </p:cNvPr>
          <p:cNvSpPr>
            <a:spLocks noGrp="1"/>
          </p:cNvSpPr>
          <p:nvPr>
            <p:ph type="sldNum" sz="quarter" idx="12"/>
          </p:nvPr>
        </p:nvSpPr>
        <p:spPr/>
        <p:txBody>
          <a:bodyPr/>
          <a:lstStyle/>
          <a:p>
            <a:fld id="{8DC63C13-3CB5-41DF-87A9-439A56BB01FD}" type="slidenum">
              <a:rPr lang="en-US" smtClean="0"/>
              <a:t>‹#›</a:t>
            </a:fld>
            <a:endParaRPr lang="en-US"/>
          </a:p>
        </p:txBody>
      </p:sp>
    </p:spTree>
    <p:extLst>
      <p:ext uri="{BB962C8B-B14F-4D97-AF65-F5344CB8AC3E}">
        <p14:creationId xmlns:p14="http://schemas.microsoft.com/office/powerpoint/2010/main" val="24506044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924561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ight - Single Content - large bottom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E16F5AFF-8809-4E5D-8B9A-CF613C6CDBAB}"/>
              </a:ext>
            </a:extLst>
          </p:cNvPr>
          <p:cNvSpPr>
            <a:spLocks noGrp="1"/>
          </p:cNvSpPr>
          <p:nvPr>
            <p:ph type="title"/>
          </p:nvPr>
        </p:nvSpPr>
        <p:spPr>
          <a:xfrm>
            <a:off x="838200" y="188149"/>
            <a:ext cx="10515600" cy="1325563"/>
          </a:xfrm>
          <a:prstGeom prst="rect">
            <a:avLst/>
          </a:prstGeom>
        </p:spPr>
        <p:txBody>
          <a:bodyPr vert="horz" lIns="91440" tIns="45720" rIns="91440" bIns="45720" rtlCol="0" anchor="ctr">
            <a:normAutofit/>
          </a:bodyPr>
          <a:lstStyle>
            <a:lvl1pPr>
              <a:defRPr>
                <a:solidFill>
                  <a:schemeClr val="tx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78F205-D595-445B-A84D-221110BDA19D}"/>
              </a:ext>
            </a:extLst>
          </p:cNvPr>
          <p:cNvSpPr>
            <a:spLocks noGrp="1"/>
          </p:cNvSpPr>
          <p:nvPr>
            <p:ph idx="1"/>
          </p:nvPr>
        </p:nvSpPr>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CDFB07-A2A7-46F6-95CB-66C967477C71}"/>
              </a:ext>
            </a:extLst>
          </p:cNvPr>
          <p:cNvSpPr>
            <a:spLocks noGrp="1"/>
          </p:cNvSpPr>
          <p:nvPr>
            <p:ph type="dt" sz="half" idx="10"/>
          </p:nvPr>
        </p:nvSpPr>
        <p:spPr>
          <a:xfrm>
            <a:off x="1750142" y="6356350"/>
            <a:ext cx="1831258" cy="365125"/>
          </a:xfrm>
        </p:spPr>
        <p:txBody>
          <a:bodyPr/>
          <a:lstStyle/>
          <a:p>
            <a:fld id="{82C2DE5C-EB3C-4851-BE2B-4ABE1F6D0301}" type="datetime1">
              <a:rPr lang="en-US" smtClean="0"/>
              <a:t>5/7/2024</a:t>
            </a:fld>
            <a:endParaRPr lang="en-US"/>
          </a:p>
        </p:txBody>
      </p:sp>
      <p:sp>
        <p:nvSpPr>
          <p:cNvPr id="5" name="Footer Placeholder 4">
            <a:extLst>
              <a:ext uri="{FF2B5EF4-FFF2-40B4-BE49-F238E27FC236}">
                <a16:creationId xmlns:a16="http://schemas.microsoft.com/office/drawing/2014/main" id="{37B2C36E-829F-45AD-91E3-E102B60DA2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C10F4-0C9A-4D8D-BBDD-2B072FD9518A}"/>
              </a:ext>
            </a:extLst>
          </p:cNvPr>
          <p:cNvSpPr>
            <a:spLocks noGrp="1"/>
          </p:cNvSpPr>
          <p:nvPr>
            <p:ph type="sldNum" sz="quarter" idx="12"/>
          </p:nvPr>
        </p:nvSpPr>
        <p:spPr/>
        <p:txBody>
          <a:bodyPr/>
          <a:lstStyle>
            <a:lvl1pPr>
              <a:defRPr>
                <a:solidFill>
                  <a:schemeClr val="bg1">
                    <a:lumMod val="95000"/>
                  </a:schemeClr>
                </a:solidFill>
              </a:defRPr>
            </a:lvl1pPr>
          </a:lstStyle>
          <a:p>
            <a:fld id="{8DC63C13-3CB5-41DF-87A9-439A56BB01FD}" type="slidenum">
              <a:rPr lang="en-US" smtClean="0"/>
              <a:pPr/>
              <a:t>‹#›</a:t>
            </a:fld>
            <a:endParaRPr lang="en-US"/>
          </a:p>
        </p:txBody>
      </p:sp>
    </p:spTree>
    <p:extLst>
      <p:ext uri="{BB962C8B-B14F-4D97-AF65-F5344CB8AC3E}">
        <p14:creationId xmlns:p14="http://schemas.microsoft.com/office/powerpoint/2010/main" val="24243894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Light - Single Content - plai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12019-9409-49D2-AF10-6DA6878C5994}"/>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78F205-D595-445B-A84D-221110BDA19D}"/>
              </a:ext>
            </a:extLst>
          </p:cNvPr>
          <p:cNvSpPr>
            <a:spLocks noGrp="1"/>
          </p:cNvSpPr>
          <p:nvPr>
            <p:ph idx="1"/>
          </p:nvPr>
        </p:nvSpPr>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CDFB07-A2A7-46F6-95CB-66C967477C71}"/>
              </a:ext>
            </a:extLst>
          </p:cNvPr>
          <p:cNvSpPr>
            <a:spLocks noGrp="1"/>
          </p:cNvSpPr>
          <p:nvPr>
            <p:ph type="dt" sz="half" idx="10"/>
          </p:nvPr>
        </p:nvSpPr>
        <p:spPr/>
        <p:txBody>
          <a:bodyPr/>
          <a:lstStyle/>
          <a:p>
            <a:fld id="{F013FB2F-F89A-4F19-BD96-26EE920D3F26}" type="datetime1">
              <a:rPr lang="en-US" smtClean="0"/>
              <a:t>5/7/2024</a:t>
            </a:fld>
            <a:endParaRPr lang="en-US"/>
          </a:p>
        </p:txBody>
      </p:sp>
      <p:sp>
        <p:nvSpPr>
          <p:cNvPr id="5" name="Footer Placeholder 4">
            <a:extLst>
              <a:ext uri="{FF2B5EF4-FFF2-40B4-BE49-F238E27FC236}">
                <a16:creationId xmlns:a16="http://schemas.microsoft.com/office/drawing/2014/main" id="{37B2C36E-829F-45AD-91E3-E102B60DA2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C10F4-0C9A-4D8D-BBDD-2B072FD9518A}"/>
              </a:ext>
            </a:extLst>
          </p:cNvPr>
          <p:cNvSpPr>
            <a:spLocks noGrp="1"/>
          </p:cNvSpPr>
          <p:nvPr>
            <p:ph type="sldNum" sz="quarter" idx="12"/>
          </p:nvPr>
        </p:nvSpPr>
        <p:spPr/>
        <p:txBody>
          <a:bodyPr/>
          <a:lstStyle/>
          <a:p>
            <a:fld id="{8DC63C13-3CB5-41DF-87A9-439A56BB01FD}" type="slidenum">
              <a:rPr lang="en-US" smtClean="0"/>
              <a:t>‹#›</a:t>
            </a:fld>
            <a:endParaRPr lang="en-US"/>
          </a:p>
        </p:txBody>
      </p:sp>
    </p:spTree>
    <p:extLst>
      <p:ext uri="{BB962C8B-B14F-4D97-AF65-F5344CB8AC3E}">
        <p14:creationId xmlns:p14="http://schemas.microsoft.com/office/powerpoint/2010/main" val="2580337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Light - Single Content - top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12019-9409-49D2-AF10-6DA6878C5994}"/>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78F205-D595-445B-A84D-221110BDA19D}"/>
              </a:ext>
            </a:extLst>
          </p:cNvPr>
          <p:cNvSpPr>
            <a:spLocks noGrp="1"/>
          </p:cNvSpPr>
          <p:nvPr>
            <p:ph idx="1"/>
          </p:nvPr>
        </p:nvSpPr>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CDFB07-A2A7-46F6-95CB-66C967477C71}"/>
              </a:ext>
            </a:extLst>
          </p:cNvPr>
          <p:cNvSpPr>
            <a:spLocks noGrp="1"/>
          </p:cNvSpPr>
          <p:nvPr>
            <p:ph type="dt" sz="half" idx="10"/>
          </p:nvPr>
        </p:nvSpPr>
        <p:spPr/>
        <p:txBody>
          <a:bodyPr/>
          <a:lstStyle/>
          <a:p>
            <a:fld id="{EA007601-8D73-4DBB-AD1B-D517C9AD4529}" type="datetime1">
              <a:rPr lang="en-US" smtClean="0"/>
              <a:t>5/7/2024</a:t>
            </a:fld>
            <a:endParaRPr lang="en-US"/>
          </a:p>
        </p:txBody>
      </p:sp>
      <p:sp>
        <p:nvSpPr>
          <p:cNvPr id="5" name="Footer Placeholder 4">
            <a:extLst>
              <a:ext uri="{FF2B5EF4-FFF2-40B4-BE49-F238E27FC236}">
                <a16:creationId xmlns:a16="http://schemas.microsoft.com/office/drawing/2014/main" id="{37B2C36E-829F-45AD-91E3-E102B60DA2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C10F4-0C9A-4D8D-BBDD-2B072FD9518A}"/>
              </a:ext>
            </a:extLst>
          </p:cNvPr>
          <p:cNvSpPr>
            <a:spLocks noGrp="1"/>
          </p:cNvSpPr>
          <p:nvPr>
            <p:ph type="sldNum" sz="quarter" idx="12"/>
          </p:nvPr>
        </p:nvSpPr>
        <p:spPr/>
        <p:txBody>
          <a:bodyPr/>
          <a:lstStyle/>
          <a:p>
            <a:fld id="{8DC63C13-3CB5-41DF-87A9-439A56BB01FD}" type="slidenum">
              <a:rPr lang="en-US" smtClean="0"/>
              <a:t>‹#›</a:t>
            </a:fld>
            <a:endParaRPr lang="en-US"/>
          </a:p>
        </p:txBody>
      </p:sp>
    </p:spTree>
    <p:extLst>
      <p:ext uri="{BB962C8B-B14F-4D97-AF65-F5344CB8AC3E}">
        <p14:creationId xmlns:p14="http://schemas.microsoft.com/office/powerpoint/2010/main" val="20155802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Light - Single Content - bottom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12019-9409-49D2-AF10-6DA6878C5994}"/>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78F205-D595-445B-A84D-221110BDA19D}"/>
              </a:ext>
            </a:extLst>
          </p:cNvPr>
          <p:cNvSpPr>
            <a:spLocks noGrp="1"/>
          </p:cNvSpPr>
          <p:nvPr>
            <p:ph idx="1"/>
          </p:nvPr>
        </p:nvSpPr>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CDFB07-A2A7-46F6-95CB-66C967477C71}"/>
              </a:ext>
            </a:extLst>
          </p:cNvPr>
          <p:cNvSpPr>
            <a:spLocks noGrp="1"/>
          </p:cNvSpPr>
          <p:nvPr>
            <p:ph type="dt" sz="half" idx="10"/>
          </p:nvPr>
        </p:nvSpPr>
        <p:spPr/>
        <p:txBody>
          <a:bodyPr/>
          <a:lstStyle/>
          <a:p>
            <a:fld id="{1A6409F1-4513-43A4-9436-D2B84A8E7934}" type="datetime1">
              <a:rPr lang="en-US" smtClean="0"/>
              <a:t>5/7/2024</a:t>
            </a:fld>
            <a:endParaRPr lang="en-US"/>
          </a:p>
        </p:txBody>
      </p:sp>
      <p:sp>
        <p:nvSpPr>
          <p:cNvPr id="5" name="Footer Placeholder 4">
            <a:extLst>
              <a:ext uri="{FF2B5EF4-FFF2-40B4-BE49-F238E27FC236}">
                <a16:creationId xmlns:a16="http://schemas.microsoft.com/office/drawing/2014/main" id="{37B2C36E-829F-45AD-91E3-E102B60DA2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C10F4-0C9A-4D8D-BBDD-2B072FD9518A}"/>
              </a:ext>
            </a:extLst>
          </p:cNvPr>
          <p:cNvSpPr>
            <a:spLocks noGrp="1"/>
          </p:cNvSpPr>
          <p:nvPr>
            <p:ph type="sldNum" sz="quarter" idx="12"/>
          </p:nvPr>
        </p:nvSpPr>
        <p:spPr/>
        <p:txBody>
          <a:bodyPr/>
          <a:lstStyle/>
          <a:p>
            <a:fld id="{8DC63C13-3CB5-41DF-87A9-439A56BB01FD}" type="slidenum">
              <a:rPr lang="en-US" smtClean="0"/>
              <a:t>‹#›</a:t>
            </a:fld>
            <a:endParaRPr lang="en-US"/>
          </a:p>
        </p:txBody>
      </p:sp>
    </p:spTree>
    <p:extLst>
      <p:ext uri="{BB962C8B-B14F-4D97-AF65-F5344CB8AC3E}">
        <p14:creationId xmlns:p14="http://schemas.microsoft.com/office/powerpoint/2010/main" val="38524206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ight - Single Content w/label - plai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12019-9409-49D2-AF10-6DA6878C5994}"/>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7" name="Content Placeholder 2">
            <a:extLst>
              <a:ext uri="{FF2B5EF4-FFF2-40B4-BE49-F238E27FC236}">
                <a16:creationId xmlns:a16="http://schemas.microsoft.com/office/drawing/2014/main" id="{445F710F-16DE-2EA1-4943-01A7BDF15A4E}"/>
              </a:ext>
            </a:extLst>
          </p:cNvPr>
          <p:cNvSpPr>
            <a:spLocks noGrp="1"/>
          </p:cNvSpPr>
          <p:nvPr>
            <p:ph idx="1"/>
          </p:nvPr>
        </p:nvSpPr>
        <p:spPr>
          <a:xfrm>
            <a:off x="838200" y="1825625"/>
            <a:ext cx="10515600" cy="3632495"/>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a:extLst>
              <a:ext uri="{FF2B5EF4-FFF2-40B4-BE49-F238E27FC236}">
                <a16:creationId xmlns:a16="http://schemas.microsoft.com/office/drawing/2014/main" id="{BFDDC441-E605-DAE8-B891-58C8B94B6429}"/>
              </a:ext>
            </a:extLst>
          </p:cNvPr>
          <p:cNvSpPr>
            <a:spLocks noGrp="1"/>
          </p:cNvSpPr>
          <p:nvPr>
            <p:ph idx="13"/>
          </p:nvPr>
        </p:nvSpPr>
        <p:spPr>
          <a:xfrm>
            <a:off x="838200" y="5458119"/>
            <a:ext cx="10515600" cy="769561"/>
          </a:xfrm>
        </p:spPr>
        <p:txBody>
          <a:bodyPr anchor="ct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Click to edit Master text styles</a:t>
            </a:r>
          </a:p>
        </p:txBody>
      </p:sp>
      <p:sp>
        <p:nvSpPr>
          <p:cNvPr id="4" name="Date Placeholder 3">
            <a:extLst>
              <a:ext uri="{FF2B5EF4-FFF2-40B4-BE49-F238E27FC236}">
                <a16:creationId xmlns:a16="http://schemas.microsoft.com/office/drawing/2014/main" id="{3FCDFB07-A2A7-46F6-95CB-66C967477C71}"/>
              </a:ext>
            </a:extLst>
          </p:cNvPr>
          <p:cNvSpPr>
            <a:spLocks noGrp="1"/>
          </p:cNvSpPr>
          <p:nvPr>
            <p:ph type="dt" sz="half" idx="10"/>
          </p:nvPr>
        </p:nvSpPr>
        <p:spPr/>
        <p:txBody>
          <a:bodyPr/>
          <a:lstStyle/>
          <a:p>
            <a:fld id="{A6FF1762-7470-418A-BB76-F02B7D27F7C5}" type="datetime1">
              <a:rPr lang="en-US" smtClean="0"/>
              <a:t>5/7/2024</a:t>
            </a:fld>
            <a:endParaRPr lang="en-US"/>
          </a:p>
        </p:txBody>
      </p:sp>
      <p:sp>
        <p:nvSpPr>
          <p:cNvPr id="5" name="Footer Placeholder 4">
            <a:extLst>
              <a:ext uri="{FF2B5EF4-FFF2-40B4-BE49-F238E27FC236}">
                <a16:creationId xmlns:a16="http://schemas.microsoft.com/office/drawing/2014/main" id="{37B2C36E-829F-45AD-91E3-E102B60DA2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C10F4-0C9A-4D8D-BBDD-2B072FD9518A}"/>
              </a:ext>
            </a:extLst>
          </p:cNvPr>
          <p:cNvSpPr>
            <a:spLocks noGrp="1"/>
          </p:cNvSpPr>
          <p:nvPr>
            <p:ph type="sldNum" sz="quarter" idx="12"/>
          </p:nvPr>
        </p:nvSpPr>
        <p:spPr/>
        <p:txBody>
          <a:bodyPr/>
          <a:lstStyle/>
          <a:p>
            <a:fld id="{8DC63C13-3CB5-41DF-87A9-439A56BB01FD}" type="slidenum">
              <a:rPr lang="en-US" smtClean="0"/>
              <a:t>‹#›</a:t>
            </a:fld>
            <a:endParaRPr lang="en-US"/>
          </a:p>
        </p:txBody>
      </p:sp>
    </p:spTree>
    <p:extLst>
      <p:ext uri="{BB962C8B-B14F-4D97-AF65-F5344CB8AC3E}">
        <p14:creationId xmlns:p14="http://schemas.microsoft.com/office/powerpoint/2010/main" val="8619541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ight - Single Content w/label - top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12019-9409-49D2-AF10-6DA6878C5994}"/>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7" name="Content Placeholder 2">
            <a:extLst>
              <a:ext uri="{FF2B5EF4-FFF2-40B4-BE49-F238E27FC236}">
                <a16:creationId xmlns:a16="http://schemas.microsoft.com/office/drawing/2014/main" id="{1A87145A-0DC2-4E04-BB07-80AF3369B7FC}"/>
              </a:ext>
            </a:extLst>
          </p:cNvPr>
          <p:cNvSpPr>
            <a:spLocks noGrp="1"/>
          </p:cNvSpPr>
          <p:nvPr>
            <p:ph idx="1"/>
          </p:nvPr>
        </p:nvSpPr>
        <p:spPr>
          <a:xfrm>
            <a:off x="838200" y="1825625"/>
            <a:ext cx="10515600" cy="3632495"/>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a:extLst>
              <a:ext uri="{FF2B5EF4-FFF2-40B4-BE49-F238E27FC236}">
                <a16:creationId xmlns:a16="http://schemas.microsoft.com/office/drawing/2014/main" id="{51F4B0FB-8CFC-3F82-300F-DDA444DC5C40}"/>
              </a:ext>
            </a:extLst>
          </p:cNvPr>
          <p:cNvSpPr>
            <a:spLocks noGrp="1"/>
          </p:cNvSpPr>
          <p:nvPr>
            <p:ph idx="13"/>
          </p:nvPr>
        </p:nvSpPr>
        <p:spPr>
          <a:xfrm>
            <a:off x="838200" y="5458119"/>
            <a:ext cx="10515600" cy="769561"/>
          </a:xfrm>
        </p:spPr>
        <p:txBody>
          <a:bodyPr anchor="ct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Click to edit Master text styles</a:t>
            </a:r>
          </a:p>
        </p:txBody>
      </p:sp>
      <p:sp>
        <p:nvSpPr>
          <p:cNvPr id="4" name="Date Placeholder 3">
            <a:extLst>
              <a:ext uri="{FF2B5EF4-FFF2-40B4-BE49-F238E27FC236}">
                <a16:creationId xmlns:a16="http://schemas.microsoft.com/office/drawing/2014/main" id="{3FCDFB07-A2A7-46F6-95CB-66C967477C71}"/>
              </a:ext>
            </a:extLst>
          </p:cNvPr>
          <p:cNvSpPr>
            <a:spLocks noGrp="1"/>
          </p:cNvSpPr>
          <p:nvPr>
            <p:ph type="dt" sz="half" idx="10"/>
          </p:nvPr>
        </p:nvSpPr>
        <p:spPr/>
        <p:txBody>
          <a:bodyPr/>
          <a:lstStyle/>
          <a:p>
            <a:fld id="{533C75CE-7AA7-4E03-AD73-A4375E1648D2}" type="datetime1">
              <a:rPr lang="en-US" smtClean="0"/>
              <a:t>5/7/2024</a:t>
            </a:fld>
            <a:endParaRPr lang="en-US"/>
          </a:p>
        </p:txBody>
      </p:sp>
      <p:sp>
        <p:nvSpPr>
          <p:cNvPr id="5" name="Footer Placeholder 4">
            <a:extLst>
              <a:ext uri="{FF2B5EF4-FFF2-40B4-BE49-F238E27FC236}">
                <a16:creationId xmlns:a16="http://schemas.microsoft.com/office/drawing/2014/main" id="{37B2C36E-829F-45AD-91E3-E102B60DA2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C10F4-0C9A-4D8D-BBDD-2B072FD9518A}"/>
              </a:ext>
            </a:extLst>
          </p:cNvPr>
          <p:cNvSpPr>
            <a:spLocks noGrp="1"/>
          </p:cNvSpPr>
          <p:nvPr>
            <p:ph type="sldNum" sz="quarter" idx="12"/>
          </p:nvPr>
        </p:nvSpPr>
        <p:spPr/>
        <p:txBody>
          <a:bodyPr/>
          <a:lstStyle/>
          <a:p>
            <a:fld id="{8DC63C13-3CB5-41DF-87A9-439A56BB01FD}" type="slidenum">
              <a:rPr lang="en-US" smtClean="0"/>
              <a:t>‹#›</a:t>
            </a:fld>
            <a:endParaRPr lang="en-US"/>
          </a:p>
        </p:txBody>
      </p:sp>
    </p:spTree>
    <p:extLst>
      <p:ext uri="{BB962C8B-B14F-4D97-AF65-F5344CB8AC3E}">
        <p14:creationId xmlns:p14="http://schemas.microsoft.com/office/powerpoint/2010/main" val="10271403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ight - Single Content w/label - bottom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12019-9409-49D2-AF10-6DA6878C5994}"/>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7" name="Content Placeholder 2">
            <a:extLst>
              <a:ext uri="{FF2B5EF4-FFF2-40B4-BE49-F238E27FC236}">
                <a16:creationId xmlns:a16="http://schemas.microsoft.com/office/drawing/2014/main" id="{CE121522-2E46-A612-6E63-FDE95E180F37}"/>
              </a:ext>
            </a:extLst>
          </p:cNvPr>
          <p:cNvSpPr>
            <a:spLocks noGrp="1"/>
          </p:cNvSpPr>
          <p:nvPr>
            <p:ph idx="1"/>
          </p:nvPr>
        </p:nvSpPr>
        <p:spPr>
          <a:xfrm>
            <a:off x="838200" y="1825625"/>
            <a:ext cx="10515600" cy="3632495"/>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a:extLst>
              <a:ext uri="{FF2B5EF4-FFF2-40B4-BE49-F238E27FC236}">
                <a16:creationId xmlns:a16="http://schemas.microsoft.com/office/drawing/2014/main" id="{E16634ED-F6E7-1EED-4F81-84634B073D17}"/>
              </a:ext>
            </a:extLst>
          </p:cNvPr>
          <p:cNvSpPr>
            <a:spLocks noGrp="1"/>
          </p:cNvSpPr>
          <p:nvPr>
            <p:ph idx="13"/>
          </p:nvPr>
        </p:nvSpPr>
        <p:spPr>
          <a:xfrm>
            <a:off x="838200" y="5458119"/>
            <a:ext cx="10515600" cy="769561"/>
          </a:xfrm>
        </p:spPr>
        <p:txBody>
          <a:bodyPr anchor="ct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Click to edit Master text styles</a:t>
            </a:r>
          </a:p>
        </p:txBody>
      </p:sp>
      <p:sp>
        <p:nvSpPr>
          <p:cNvPr id="4" name="Date Placeholder 3">
            <a:extLst>
              <a:ext uri="{FF2B5EF4-FFF2-40B4-BE49-F238E27FC236}">
                <a16:creationId xmlns:a16="http://schemas.microsoft.com/office/drawing/2014/main" id="{3FCDFB07-A2A7-46F6-95CB-66C967477C71}"/>
              </a:ext>
            </a:extLst>
          </p:cNvPr>
          <p:cNvSpPr>
            <a:spLocks noGrp="1"/>
          </p:cNvSpPr>
          <p:nvPr>
            <p:ph type="dt" sz="half" idx="10"/>
          </p:nvPr>
        </p:nvSpPr>
        <p:spPr/>
        <p:txBody>
          <a:bodyPr/>
          <a:lstStyle/>
          <a:p>
            <a:fld id="{50BC51F2-48E8-418D-B1D2-DA84445B34CA}" type="datetime1">
              <a:rPr lang="en-US" smtClean="0"/>
              <a:t>5/7/2024</a:t>
            </a:fld>
            <a:endParaRPr lang="en-US"/>
          </a:p>
        </p:txBody>
      </p:sp>
      <p:sp>
        <p:nvSpPr>
          <p:cNvPr id="5" name="Footer Placeholder 4">
            <a:extLst>
              <a:ext uri="{FF2B5EF4-FFF2-40B4-BE49-F238E27FC236}">
                <a16:creationId xmlns:a16="http://schemas.microsoft.com/office/drawing/2014/main" id="{37B2C36E-829F-45AD-91E3-E102B60DA2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C10F4-0C9A-4D8D-BBDD-2B072FD9518A}"/>
              </a:ext>
            </a:extLst>
          </p:cNvPr>
          <p:cNvSpPr>
            <a:spLocks noGrp="1"/>
          </p:cNvSpPr>
          <p:nvPr>
            <p:ph type="sldNum" sz="quarter" idx="12"/>
          </p:nvPr>
        </p:nvSpPr>
        <p:spPr/>
        <p:txBody>
          <a:bodyPr/>
          <a:lstStyle/>
          <a:p>
            <a:fld id="{8DC63C13-3CB5-41DF-87A9-439A56BB01FD}" type="slidenum">
              <a:rPr lang="en-US" smtClean="0"/>
              <a:t>‹#›</a:t>
            </a:fld>
            <a:endParaRPr lang="en-US"/>
          </a:p>
        </p:txBody>
      </p:sp>
    </p:spTree>
    <p:extLst>
      <p:ext uri="{BB962C8B-B14F-4D97-AF65-F5344CB8AC3E}">
        <p14:creationId xmlns:p14="http://schemas.microsoft.com/office/powerpoint/2010/main" val="16230760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Light - Two Content - plai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F32C7-E6A8-44BE-BD57-26E872DAB45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AD22CD40-18B8-4B2E-955C-F1EB7FB34510}"/>
              </a:ext>
            </a:extLst>
          </p:cNvPr>
          <p:cNvSpPr>
            <a:spLocks noGrp="1"/>
          </p:cNvSpPr>
          <p:nvPr>
            <p:ph sz="half" idx="1"/>
          </p:nvPr>
        </p:nvSpPr>
        <p:spPr>
          <a:xfrm>
            <a:off x="838200" y="1825625"/>
            <a:ext cx="5181600" cy="4351338"/>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1EF922A-C9A4-4BDA-A2E6-F4BF57BAE3D5}"/>
              </a:ext>
            </a:extLst>
          </p:cNvPr>
          <p:cNvSpPr>
            <a:spLocks noGrp="1"/>
          </p:cNvSpPr>
          <p:nvPr>
            <p:ph sz="half" idx="2"/>
          </p:nvPr>
        </p:nvSpPr>
        <p:spPr>
          <a:xfrm>
            <a:off x="6172200" y="1825625"/>
            <a:ext cx="5181600" cy="4351338"/>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B3CF2F-0063-4EEE-9888-20BE44B75F79}"/>
              </a:ext>
            </a:extLst>
          </p:cNvPr>
          <p:cNvSpPr>
            <a:spLocks noGrp="1"/>
          </p:cNvSpPr>
          <p:nvPr>
            <p:ph type="dt" sz="half" idx="10"/>
          </p:nvPr>
        </p:nvSpPr>
        <p:spPr/>
        <p:txBody>
          <a:bodyPr/>
          <a:lstStyle/>
          <a:p>
            <a:fld id="{6E771ECE-51B3-4717-AD21-D42DBE181F00}" type="datetime1">
              <a:rPr lang="en-US" smtClean="0"/>
              <a:t>5/7/2024</a:t>
            </a:fld>
            <a:endParaRPr lang="en-US"/>
          </a:p>
        </p:txBody>
      </p:sp>
      <p:sp>
        <p:nvSpPr>
          <p:cNvPr id="6" name="Footer Placeholder 5">
            <a:extLst>
              <a:ext uri="{FF2B5EF4-FFF2-40B4-BE49-F238E27FC236}">
                <a16:creationId xmlns:a16="http://schemas.microsoft.com/office/drawing/2014/main" id="{665D3274-FE2D-4507-AB61-F2DFFC01BA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274251-247A-43BB-B5B3-EEB4140D351A}"/>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24479110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Light - Two Content - top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F32C7-E6A8-44BE-BD57-26E872DAB45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AD22CD40-18B8-4B2E-955C-F1EB7FB34510}"/>
              </a:ext>
            </a:extLst>
          </p:cNvPr>
          <p:cNvSpPr>
            <a:spLocks noGrp="1"/>
          </p:cNvSpPr>
          <p:nvPr>
            <p:ph sz="half" idx="1"/>
          </p:nvPr>
        </p:nvSpPr>
        <p:spPr>
          <a:xfrm>
            <a:off x="838200" y="1825625"/>
            <a:ext cx="5181600" cy="4351338"/>
          </a:xfrm>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1EF922A-C9A4-4BDA-A2E6-F4BF57BAE3D5}"/>
              </a:ext>
            </a:extLst>
          </p:cNvPr>
          <p:cNvSpPr>
            <a:spLocks noGrp="1"/>
          </p:cNvSpPr>
          <p:nvPr>
            <p:ph sz="half" idx="2"/>
          </p:nvPr>
        </p:nvSpPr>
        <p:spPr>
          <a:xfrm>
            <a:off x="6172200" y="1825625"/>
            <a:ext cx="5181600" cy="4351338"/>
          </a:xfrm>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B3CF2F-0063-4EEE-9888-20BE44B75F79}"/>
              </a:ext>
            </a:extLst>
          </p:cNvPr>
          <p:cNvSpPr>
            <a:spLocks noGrp="1"/>
          </p:cNvSpPr>
          <p:nvPr>
            <p:ph type="dt" sz="half" idx="10"/>
          </p:nvPr>
        </p:nvSpPr>
        <p:spPr/>
        <p:txBody>
          <a:bodyPr/>
          <a:lstStyle/>
          <a:p>
            <a:fld id="{B0F962D4-4C56-4721-AC03-4A658B004616}" type="datetime1">
              <a:rPr lang="en-US" smtClean="0"/>
              <a:t>5/7/2024</a:t>
            </a:fld>
            <a:endParaRPr lang="en-US"/>
          </a:p>
        </p:txBody>
      </p:sp>
      <p:sp>
        <p:nvSpPr>
          <p:cNvPr id="6" name="Footer Placeholder 5">
            <a:extLst>
              <a:ext uri="{FF2B5EF4-FFF2-40B4-BE49-F238E27FC236}">
                <a16:creationId xmlns:a16="http://schemas.microsoft.com/office/drawing/2014/main" id="{665D3274-FE2D-4507-AB61-F2DFFC01BA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274251-247A-43BB-B5B3-EEB4140D351A}"/>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21410578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Light - Two Content - bottom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F32C7-E6A8-44BE-BD57-26E872DAB45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AD22CD40-18B8-4B2E-955C-F1EB7FB34510}"/>
              </a:ext>
            </a:extLst>
          </p:cNvPr>
          <p:cNvSpPr>
            <a:spLocks noGrp="1"/>
          </p:cNvSpPr>
          <p:nvPr>
            <p:ph sz="half" idx="1"/>
          </p:nvPr>
        </p:nvSpPr>
        <p:spPr>
          <a:xfrm>
            <a:off x="838200" y="1825625"/>
            <a:ext cx="5181600" cy="4351338"/>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EF922A-C9A4-4BDA-A2E6-F4BF57BAE3D5}"/>
              </a:ext>
            </a:extLst>
          </p:cNvPr>
          <p:cNvSpPr>
            <a:spLocks noGrp="1"/>
          </p:cNvSpPr>
          <p:nvPr>
            <p:ph sz="half" idx="2"/>
          </p:nvPr>
        </p:nvSpPr>
        <p:spPr>
          <a:xfrm>
            <a:off x="6172200" y="1825625"/>
            <a:ext cx="5181600" cy="4351338"/>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B3CF2F-0063-4EEE-9888-20BE44B75F79}"/>
              </a:ext>
            </a:extLst>
          </p:cNvPr>
          <p:cNvSpPr>
            <a:spLocks noGrp="1"/>
          </p:cNvSpPr>
          <p:nvPr>
            <p:ph type="dt" sz="half" idx="10"/>
          </p:nvPr>
        </p:nvSpPr>
        <p:spPr/>
        <p:txBody>
          <a:bodyPr/>
          <a:lstStyle/>
          <a:p>
            <a:fld id="{99CCC97B-AFA2-4E2B-9AE9-0C07EF2C5834}" type="datetime1">
              <a:rPr lang="en-US" smtClean="0"/>
              <a:t>5/7/2024</a:t>
            </a:fld>
            <a:endParaRPr lang="en-US"/>
          </a:p>
        </p:txBody>
      </p:sp>
      <p:sp>
        <p:nvSpPr>
          <p:cNvPr id="6" name="Footer Placeholder 5">
            <a:extLst>
              <a:ext uri="{FF2B5EF4-FFF2-40B4-BE49-F238E27FC236}">
                <a16:creationId xmlns:a16="http://schemas.microsoft.com/office/drawing/2014/main" id="{665D3274-FE2D-4507-AB61-F2DFFC01BA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274251-247A-43BB-B5B3-EEB4140D351A}"/>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17638063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701356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ight - Two Content w/label - plai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F32C7-E6A8-44BE-BD57-26E872DAB45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9" name="Content Placeholder 3">
            <a:extLst>
              <a:ext uri="{FF2B5EF4-FFF2-40B4-BE49-F238E27FC236}">
                <a16:creationId xmlns:a16="http://schemas.microsoft.com/office/drawing/2014/main" id="{4722521C-AC4D-8E43-5118-7022D43B6175}"/>
              </a:ext>
            </a:extLst>
          </p:cNvPr>
          <p:cNvSpPr>
            <a:spLocks noGrp="1"/>
          </p:cNvSpPr>
          <p:nvPr>
            <p:ph sz="half" idx="2"/>
          </p:nvPr>
        </p:nvSpPr>
        <p:spPr>
          <a:xfrm>
            <a:off x="839788" y="1809039"/>
            <a:ext cx="5157787" cy="3684588"/>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5">
            <a:extLst>
              <a:ext uri="{FF2B5EF4-FFF2-40B4-BE49-F238E27FC236}">
                <a16:creationId xmlns:a16="http://schemas.microsoft.com/office/drawing/2014/main" id="{C729F86F-3F51-930A-596A-5E6967D5B77E}"/>
              </a:ext>
            </a:extLst>
          </p:cNvPr>
          <p:cNvSpPr>
            <a:spLocks noGrp="1"/>
          </p:cNvSpPr>
          <p:nvPr>
            <p:ph sz="quarter" idx="4"/>
          </p:nvPr>
        </p:nvSpPr>
        <p:spPr>
          <a:xfrm>
            <a:off x="6172200" y="1809039"/>
            <a:ext cx="5183188" cy="3684588"/>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a:extLst>
              <a:ext uri="{FF2B5EF4-FFF2-40B4-BE49-F238E27FC236}">
                <a16:creationId xmlns:a16="http://schemas.microsoft.com/office/drawing/2014/main" id="{0F4B0969-57CE-692B-6DE2-467675CD1701}"/>
              </a:ext>
            </a:extLst>
          </p:cNvPr>
          <p:cNvSpPr>
            <a:spLocks noGrp="1"/>
          </p:cNvSpPr>
          <p:nvPr>
            <p:ph idx="13"/>
          </p:nvPr>
        </p:nvSpPr>
        <p:spPr>
          <a:xfrm>
            <a:off x="838200" y="5458119"/>
            <a:ext cx="10515600" cy="769561"/>
          </a:xfrm>
        </p:spPr>
        <p:txBody>
          <a:bodyPr anchor="ct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Click to edit Master text styles</a:t>
            </a:r>
          </a:p>
        </p:txBody>
      </p:sp>
      <p:sp>
        <p:nvSpPr>
          <p:cNvPr id="5" name="Date Placeholder 4">
            <a:extLst>
              <a:ext uri="{FF2B5EF4-FFF2-40B4-BE49-F238E27FC236}">
                <a16:creationId xmlns:a16="http://schemas.microsoft.com/office/drawing/2014/main" id="{C0B3CF2F-0063-4EEE-9888-20BE44B75F79}"/>
              </a:ext>
            </a:extLst>
          </p:cNvPr>
          <p:cNvSpPr>
            <a:spLocks noGrp="1"/>
          </p:cNvSpPr>
          <p:nvPr>
            <p:ph type="dt" sz="half" idx="10"/>
          </p:nvPr>
        </p:nvSpPr>
        <p:spPr/>
        <p:txBody>
          <a:bodyPr/>
          <a:lstStyle/>
          <a:p>
            <a:fld id="{5606CCB3-2760-4E9F-A45F-F6C512D84716}" type="datetime1">
              <a:rPr lang="en-US" smtClean="0"/>
              <a:t>5/7/2024</a:t>
            </a:fld>
            <a:endParaRPr lang="en-US"/>
          </a:p>
        </p:txBody>
      </p:sp>
      <p:sp>
        <p:nvSpPr>
          <p:cNvPr id="6" name="Footer Placeholder 5">
            <a:extLst>
              <a:ext uri="{FF2B5EF4-FFF2-40B4-BE49-F238E27FC236}">
                <a16:creationId xmlns:a16="http://schemas.microsoft.com/office/drawing/2014/main" id="{665D3274-FE2D-4507-AB61-F2DFFC01BA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274251-247A-43BB-B5B3-EEB4140D351A}"/>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18509523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ight - Two Content w/label - top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F32C7-E6A8-44BE-BD57-26E872DAB45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9" name="Content Placeholder 3">
            <a:extLst>
              <a:ext uri="{FF2B5EF4-FFF2-40B4-BE49-F238E27FC236}">
                <a16:creationId xmlns:a16="http://schemas.microsoft.com/office/drawing/2014/main" id="{A6E9549B-757A-54A0-18C9-1DD0A50EC59C}"/>
              </a:ext>
            </a:extLst>
          </p:cNvPr>
          <p:cNvSpPr>
            <a:spLocks noGrp="1"/>
          </p:cNvSpPr>
          <p:nvPr>
            <p:ph sz="half" idx="2"/>
          </p:nvPr>
        </p:nvSpPr>
        <p:spPr>
          <a:xfrm>
            <a:off x="839788" y="1809039"/>
            <a:ext cx="5157787" cy="3684588"/>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5">
            <a:extLst>
              <a:ext uri="{FF2B5EF4-FFF2-40B4-BE49-F238E27FC236}">
                <a16:creationId xmlns:a16="http://schemas.microsoft.com/office/drawing/2014/main" id="{A84E9A83-EB30-71E5-C160-1EA013FA69BC}"/>
              </a:ext>
            </a:extLst>
          </p:cNvPr>
          <p:cNvSpPr>
            <a:spLocks noGrp="1"/>
          </p:cNvSpPr>
          <p:nvPr>
            <p:ph sz="quarter" idx="4"/>
          </p:nvPr>
        </p:nvSpPr>
        <p:spPr>
          <a:xfrm>
            <a:off x="6172200" y="1809039"/>
            <a:ext cx="5183188" cy="3684588"/>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a:extLst>
              <a:ext uri="{FF2B5EF4-FFF2-40B4-BE49-F238E27FC236}">
                <a16:creationId xmlns:a16="http://schemas.microsoft.com/office/drawing/2014/main" id="{CCA07922-FAE7-77E8-D703-159479ED8D1F}"/>
              </a:ext>
            </a:extLst>
          </p:cNvPr>
          <p:cNvSpPr>
            <a:spLocks noGrp="1"/>
          </p:cNvSpPr>
          <p:nvPr>
            <p:ph idx="13"/>
          </p:nvPr>
        </p:nvSpPr>
        <p:spPr>
          <a:xfrm>
            <a:off x="838200" y="5458119"/>
            <a:ext cx="10515600" cy="769561"/>
          </a:xfrm>
        </p:spPr>
        <p:txBody>
          <a:bodyPr anchor="ct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Click to edit Master text styles</a:t>
            </a:r>
          </a:p>
        </p:txBody>
      </p:sp>
      <p:sp>
        <p:nvSpPr>
          <p:cNvPr id="5" name="Date Placeholder 4">
            <a:extLst>
              <a:ext uri="{FF2B5EF4-FFF2-40B4-BE49-F238E27FC236}">
                <a16:creationId xmlns:a16="http://schemas.microsoft.com/office/drawing/2014/main" id="{C0B3CF2F-0063-4EEE-9888-20BE44B75F79}"/>
              </a:ext>
            </a:extLst>
          </p:cNvPr>
          <p:cNvSpPr>
            <a:spLocks noGrp="1"/>
          </p:cNvSpPr>
          <p:nvPr>
            <p:ph type="dt" sz="half" idx="10"/>
          </p:nvPr>
        </p:nvSpPr>
        <p:spPr/>
        <p:txBody>
          <a:bodyPr/>
          <a:lstStyle/>
          <a:p>
            <a:fld id="{C71C9690-4E23-4C8B-B406-E8843DABC1B9}" type="datetime1">
              <a:rPr lang="en-US" smtClean="0"/>
              <a:t>5/7/2024</a:t>
            </a:fld>
            <a:endParaRPr lang="en-US"/>
          </a:p>
        </p:txBody>
      </p:sp>
      <p:sp>
        <p:nvSpPr>
          <p:cNvPr id="6" name="Footer Placeholder 5">
            <a:extLst>
              <a:ext uri="{FF2B5EF4-FFF2-40B4-BE49-F238E27FC236}">
                <a16:creationId xmlns:a16="http://schemas.microsoft.com/office/drawing/2014/main" id="{665D3274-FE2D-4507-AB61-F2DFFC01BA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274251-247A-43BB-B5B3-EEB4140D351A}"/>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15930521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ight - Two Content w/label - bottom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F32C7-E6A8-44BE-BD57-26E872DAB45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9" name="Content Placeholder 3">
            <a:extLst>
              <a:ext uri="{FF2B5EF4-FFF2-40B4-BE49-F238E27FC236}">
                <a16:creationId xmlns:a16="http://schemas.microsoft.com/office/drawing/2014/main" id="{DD09E9F8-4D80-CFED-10AE-E573C9313E52}"/>
              </a:ext>
            </a:extLst>
          </p:cNvPr>
          <p:cNvSpPr>
            <a:spLocks noGrp="1"/>
          </p:cNvSpPr>
          <p:nvPr>
            <p:ph sz="half" idx="2"/>
          </p:nvPr>
        </p:nvSpPr>
        <p:spPr>
          <a:xfrm>
            <a:off x="836612" y="1809039"/>
            <a:ext cx="5157787" cy="3684588"/>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5">
            <a:extLst>
              <a:ext uri="{FF2B5EF4-FFF2-40B4-BE49-F238E27FC236}">
                <a16:creationId xmlns:a16="http://schemas.microsoft.com/office/drawing/2014/main" id="{5C7A1415-88E3-B876-C6DF-FB64D4591E1E}"/>
              </a:ext>
            </a:extLst>
          </p:cNvPr>
          <p:cNvSpPr>
            <a:spLocks noGrp="1"/>
          </p:cNvSpPr>
          <p:nvPr>
            <p:ph sz="quarter" idx="4"/>
          </p:nvPr>
        </p:nvSpPr>
        <p:spPr>
          <a:xfrm>
            <a:off x="6172200" y="1809039"/>
            <a:ext cx="5183188" cy="3684588"/>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a:extLst>
              <a:ext uri="{FF2B5EF4-FFF2-40B4-BE49-F238E27FC236}">
                <a16:creationId xmlns:a16="http://schemas.microsoft.com/office/drawing/2014/main" id="{185A9BDE-2F6D-1B7F-10FF-4DBF96F67134}"/>
              </a:ext>
            </a:extLst>
          </p:cNvPr>
          <p:cNvSpPr>
            <a:spLocks noGrp="1"/>
          </p:cNvSpPr>
          <p:nvPr>
            <p:ph idx="13"/>
          </p:nvPr>
        </p:nvSpPr>
        <p:spPr>
          <a:xfrm>
            <a:off x="838200" y="5458119"/>
            <a:ext cx="10515600" cy="769561"/>
          </a:xfrm>
        </p:spPr>
        <p:txBody>
          <a:bodyPr anchor="ct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Click to edit Master text styles</a:t>
            </a:r>
          </a:p>
        </p:txBody>
      </p:sp>
      <p:sp>
        <p:nvSpPr>
          <p:cNvPr id="5" name="Date Placeholder 4">
            <a:extLst>
              <a:ext uri="{FF2B5EF4-FFF2-40B4-BE49-F238E27FC236}">
                <a16:creationId xmlns:a16="http://schemas.microsoft.com/office/drawing/2014/main" id="{C0B3CF2F-0063-4EEE-9888-20BE44B75F79}"/>
              </a:ext>
            </a:extLst>
          </p:cNvPr>
          <p:cNvSpPr>
            <a:spLocks noGrp="1"/>
          </p:cNvSpPr>
          <p:nvPr>
            <p:ph type="dt" sz="half" idx="10"/>
          </p:nvPr>
        </p:nvSpPr>
        <p:spPr/>
        <p:txBody>
          <a:bodyPr/>
          <a:lstStyle/>
          <a:p>
            <a:fld id="{738123CF-EFFA-4D65-9304-B144DCAFE158}" type="datetime1">
              <a:rPr lang="en-US" smtClean="0"/>
              <a:t>5/7/2024</a:t>
            </a:fld>
            <a:endParaRPr lang="en-US"/>
          </a:p>
        </p:txBody>
      </p:sp>
      <p:sp>
        <p:nvSpPr>
          <p:cNvPr id="6" name="Footer Placeholder 5">
            <a:extLst>
              <a:ext uri="{FF2B5EF4-FFF2-40B4-BE49-F238E27FC236}">
                <a16:creationId xmlns:a16="http://schemas.microsoft.com/office/drawing/2014/main" id="{665D3274-FE2D-4507-AB61-F2DFFC01BA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274251-247A-43BB-B5B3-EEB4140D351A}"/>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39283997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ight - Two Content w/two labels - top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1B753B0-EFDA-46C8-8DCF-FA48DBEFFDBE}"/>
              </a:ext>
            </a:extLst>
          </p:cNvPr>
          <p:cNvSpPr>
            <a:spLocks noGrp="1"/>
          </p:cNvSpPr>
          <p:nvPr>
            <p:ph type="title"/>
          </p:nvPr>
        </p:nvSpPr>
        <p:spPr>
          <a:xfrm>
            <a:off x="838200" y="187701"/>
            <a:ext cx="10515600" cy="1325563"/>
          </a:xfrm>
        </p:spPr>
        <p:txBody>
          <a:bodyPr/>
          <a:lstStyle>
            <a:lvl1pPr>
              <a:defRPr>
                <a:solidFill>
                  <a:schemeClr val="bg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094DF82B-997A-4077-A381-06F26740C5E6}"/>
              </a:ext>
            </a:extLst>
          </p:cNvPr>
          <p:cNvSpPr>
            <a:spLocks noGrp="1"/>
          </p:cNvSpPr>
          <p:nvPr>
            <p:ph sz="half" idx="2"/>
          </p:nvPr>
        </p:nvSpPr>
        <p:spPr>
          <a:xfrm>
            <a:off x="839788" y="1809039"/>
            <a:ext cx="5157787" cy="3684588"/>
          </a:xfrm>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3">
            <a:extLst>
              <a:ext uri="{FF2B5EF4-FFF2-40B4-BE49-F238E27FC236}">
                <a16:creationId xmlns:a16="http://schemas.microsoft.com/office/drawing/2014/main" id="{55BD671F-C462-41D3-B365-5E6242E9FBEC}"/>
              </a:ext>
            </a:extLst>
          </p:cNvPr>
          <p:cNvSpPr>
            <a:spLocks noGrp="1"/>
          </p:cNvSpPr>
          <p:nvPr>
            <p:ph sz="half" idx="13"/>
          </p:nvPr>
        </p:nvSpPr>
        <p:spPr>
          <a:xfrm>
            <a:off x="839788" y="5493934"/>
            <a:ext cx="5157787" cy="702150"/>
          </a:xfrm>
        </p:spPr>
        <p:txBody>
          <a:bodyPr>
            <a:normAutofit/>
          </a:bodyPr>
          <a:lstStyle>
            <a:lvl1pPr marL="0" indent="0" algn="ctr">
              <a:buNone/>
              <a:defRPr sz="2800">
                <a:solidFill>
                  <a:schemeClr val="tx2"/>
                </a:solidFill>
              </a:defRPr>
            </a:lvl1pPr>
            <a:lvl2pPr marL="457200" indent="0" algn="ctr">
              <a:buNone/>
              <a:defRPr sz="2800"/>
            </a:lvl2pPr>
            <a:lvl3pPr marL="914400" indent="0" algn="ctr">
              <a:buNone/>
              <a:defRPr sz="2800"/>
            </a:lvl3pPr>
            <a:lvl4pPr marL="1371600" indent="0" algn="ctr">
              <a:buNone/>
              <a:defRPr sz="2800"/>
            </a:lvl4pPr>
            <a:lvl5pPr marL="1828800" indent="0" algn="ctr">
              <a:buNone/>
              <a:defRPr sz="2800"/>
            </a:lvl5pPr>
          </a:lstStyle>
          <a:p>
            <a:pPr lvl="0"/>
            <a:r>
              <a:rPr lang="en-US"/>
              <a:t>Click to edit Master text styles</a:t>
            </a:r>
          </a:p>
        </p:txBody>
      </p:sp>
      <p:sp>
        <p:nvSpPr>
          <p:cNvPr id="6" name="Content Placeholder 5">
            <a:extLst>
              <a:ext uri="{FF2B5EF4-FFF2-40B4-BE49-F238E27FC236}">
                <a16:creationId xmlns:a16="http://schemas.microsoft.com/office/drawing/2014/main" id="{9CAE89E9-3CE2-4F72-91B5-18FB2A2143DA}"/>
              </a:ext>
            </a:extLst>
          </p:cNvPr>
          <p:cNvSpPr>
            <a:spLocks noGrp="1"/>
          </p:cNvSpPr>
          <p:nvPr>
            <p:ph sz="quarter" idx="4"/>
          </p:nvPr>
        </p:nvSpPr>
        <p:spPr>
          <a:xfrm>
            <a:off x="6172200" y="1809039"/>
            <a:ext cx="5183188" cy="3684588"/>
          </a:xfrm>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5">
            <a:extLst>
              <a:ext uri="{FF2B5EF4-FFF2-40B4-BE49-F238E27FC236}">
                <a16:creationId xmlns:a16="http://schemas.microsoft.com/office/drawing/2014/main" id="{436B35EC-C6BD-411E-A6AD-D50705BE1900}"/>
              </a:ext>
            </a:extLst>
          </p:cNvPr>
          <p:cNvSpPr>
            <a:spLocks noGrp="1"/>
          </p:cNvSpPr>
          <p:nvPr>
            <p:ph sz="quarter" idx="14"/>
          </p:nvPr>
        </p:nvSpPr>
        <p:spPr>
          <a:xfrm>
            <a:off x="6172200" y="5493934"/>
            <a:ext cx="5183188" cy="702150"/>
          </a:xfrm>
        </p:spPr>
        <p:txBody>
          <a:bodyPr>
            <a:normAutofit/>
          </a:bodyPr>
          <a:lstStyle>
            <a:lvl1pPr marL="0" indent="0" algn="ctr">
              <a:buNone/>
              <a:defRPr sz="2800">
                <a:solidFill>
                  <a:schemeClr val="tx2"/>
                </a:solidFill>
              </a:defRPr>
            </a:lvl1pPr>
            <a:lvl2pPr marL="457200" indent="0" algn="ctr">
              <a:buNone/>
              <a:defRPr sz="2800"/>
            </a:lvl2pPr>
            <a:lvl3pPr marL="914400" indent="0" algn="ctr">
              <a:buNone/>
              <a:defRPr sz="2800"/>
            </a:lvl3pPr>
            <a:lvl4pPr marL="1371600" indent="0" algn="ctr">
              <a:buNone/>
              <a:defRPr sz="2800"/>
            </a:lvl4pPr>
            <a:lvl5pPr marL="1828800" indent="0" algn="ctr">
              <a:buNone/>
              <a:defRPr sz="2800"/>
            </a:lvl5pPr>
          </a:lstStyle>
          <a:p>
            <a:pPr lvl="0"/>
            <a:r>
              <a:rPr lang="en-US"/>
              <a:t>Click to edit Master text styles</a:t>
            </a:r>
          </a:p>
        </p:txBody>
      </p:sp>
      <p:sp>
        <p:nvSpPr>
          <p:cNvPr id="7" name="Date Placeholder 6">
            <a:extLst>
              <a:ext uri="{FF2B5EF4-FFF2-40B4-BE49-F238E27FC236}">
                <a16:creationId xmlns:a16="http://schemas.microsoft.com/office/drawing/2014/main" id="{D827E41A-0B95-45FB-9104-77953313C2B8}"/>
              </a:ext>
            </a:extLst>
          </p:cNvPr>
          <p:cNvSpPr>
            <a:spLocks noGrp="1"/>
          </p:cNvSpPr>
          <p:nvPr>
            <p:ph type="dt" sz="half" idx="10"/>
          </p:nvPr>
        </p:nvSpPr>
        <p:spPr/>
        <p:txBody>
          <a:bodyPr/>
          <a:lstStyle/>
          <a:p>
            <a:fld id="{BB1BF1B3-AB73-433E-9E45-76DA9DE90BAC}" type="datetime1">
              <a:rPr lang="en-US" smtClean="0"/>
              <a:t>5/7/2024</a:t>
            </a:fld>
            <a:endParaRPr lang="en-US"/>
          </a:p>
        </p:txBody>
      </p:sp>
      <p:sp>
        <p:nvSpPr>
          <p:cNvPr id="8" name="Footer Placeholder 7">
            <a:extLst>
              <a:ext uri="{FF2B5EF4-FFF2-40B4-BE49-F238E27FC236}">
                <a16:creationId xmlns:a16="http://schemas.microsoft.com/office/drawing/2014/main" id="{94BFF1A5-AE50-49BC-823C-EC7F840EB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F4EBEE-B8B0-4468-8328-64324E33311B}"/>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26950957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ight - Two Content w/two labels - plai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1B753B0-EFDA-46C8-8DCF-FA48DBEFFDBE}"/>
              </a:ext>
            </a:extLst>
          </p:cNvPr>
          <p:cNvSpPr>
            <a:spLocks noGrp="1"/>
          </p:cNvSpPr>
          <p:nvPr>
            <p:ph type="title"/>
          </p:nvPr>
        </p:nvSpPr>
        <p:spPr>
          <a:xfrm>
            <a:off x="838200" y="187701"/>
            <a:ext cx="10515600" cy="1325563"/>
          </a:xfrm>
        </p:spPr>
        <p:txBody>
          <a:bodyPr/>
          <a:lstStyle>
            <a:lvl1pPr>
              <a:defRPr>
                <a:solidFill>
                  <a:schemeClr val="bg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094DF82B-997A-4077-A381-06F26740C5E6}"/>
              </a:ext>
            </a:extLst>
          </p:cNvPr>
          <p:cNvSpPr>
            <a:spLocks noGrp="1"/>
          </p:cNvSpPr>
          <p:nvPr>
            <p:ph sz="half" idx="2"/>
          </p:nvPr>
        </p:nvSpPr>
        <p:spPr>
          <a:xfrm>
            <a:off x="839788" y="1809039"/>
            <a:ext cx="5157787" cy="3684588"/>
          </a:xfrm>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3">
            <a:extLst>
              <a:ext uri="{FF2B5EF4-FFF2-40B4-BE49-F238E27FC236}">
                <a16:creationId xmlns:a16="http://schemas.microsoft.com/office/drawing/2014/main" id="{55BD671F-C462-41D3-B365-5E6242E9FBEC}"/>
              </a:ext>
            </a:extLst>
          </p:cNvPr>
          <p:cNvSpPr>
            <a:spLocks noGrp="1"/>
          </p:cNvSpPr>
          <p:nvPr>
            <p:ph sz="half" idx="13"/>
          </p:nvPr>
        </p:nvSpPr>
        <p:spPr>
          <a:xfrm>
            <a:off x="839788" y="5493934"/>
            <a:ext cx="5157787" cy="702150"/>
          </a:xfrm>
        </p:spPr>
        <p:txBody>
          <a:bodyPr>
            <a:normAutofit/>
          </a:bodyPr>
          <a:lstStyle>
            <a:lvl1pPr marL="0" indent="0" algn="ctr">
              <a:buNone/>
              <a:defRPr sz="2800">
                <a:solidFill>
                  <a:schemeClr val="tx2"/>
                </a:solidFill>
              </a:defRPr>
            </a:lvl1pPr>
            <a:lvl2pPr marL="457200" indent="0" algn="ctr">
              <a:buNone/>
              <a:defRPr sz="2800"/>
            </a:lvl2pPr>
            <a:lvl3pPr marL="914400" indent="0" algn="ctr">
              <a:buNone/>
              <a:defRPr sz="2800"/>
            </a:lvl3pPr>
            <a:lvl4pPr marL="1371600" indent="0" algn="ctr">
              <a:buNone/>
              <a:defRPr sz="2800"/>
            </a:lvl4pPr>
            <a:lvl5pPr marL="1828800" indent="0" algn="ctr">
              <a:buNone/>
              <a:defRPr sz="2800"/>
            </a:lvl5pPr>
          </a:lstStyle>
          <a:p>
            <a:pPr lvl="0"/>
            <a:r>
              <a:rPr lang="en-US"/>
              <a:t>Click to edit Master text styles</a:t>
            </a:r>
          </a:p>
        </p:txBody>
      </p:sp>
      <p:sp>
        <p:nvSpPr>
          <p:cNvPr id="6" name="Content Placeholder 5">
            <a:extLst>
              <a:ext uri="{FF2B5EF4-FFF2-40B4-BE49-F238E27FC236}">
                <a16:creationId xmlns:a16="http://schemas.microsoft.com/office/drawing/2014/main" id="{9CAE89E9-3CE2-4F72-91B5-18FB2A2143DA}"/>
              </a:ext>
            </a:extLst>
          </p:cNvPr>
          <p:cNvSpPr>
            <a:spLocks noGrp="1"/>
          </p:cNvSpPr>
          <p:nvPr>
            <p:ph sz="quarter" idx="4"/>
          </p:nvPr>
        </p:nvSpPr>
        <p:spPr>
          <a:xfrm>
            <a:off x="6172200" y="1809039"/>
            <a:ext cx="5183188" cy="3684588"/>
          </a:xfrm>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5">
            <a:extLst>
              <a:ext uri="{FF2B5EF4-FFF2-40B4-BE49-F238E27FC236}">
                <a16:creationId xmlns:a16="http://schemas.microsoft.com/office/drawing/2014/main" id="{436B35EC-C6BD-411E-A6AD-D50705BE1900}"/>
              </a:ext>
            </a:extLst>
          </p:cNvPr>
          <p:cNvSpPr>
            <a:spLocks noGrp="1"/>
          </p:cNvSpPr>
          <p:nvPr>
            <p:ph sz="quarter" idx="14"/>
          </p:nvPr>
        </p:nvSpPr>
        <p:spPr>
          <a:xfrm>
            <a:off x="6172200" y="5493934"/>
            <a:ext cx="5183188" cy="702150"/>
          </a:xfrm>
        </p:spPr>
        <p:txBody>
          <a:bodyPr>
            <a:normAutofit/>
          </a:bodyPr>
          <a:lstStyle>
            <a:lvl1pPr marL="0" indent="0" algn="ctr">
              <a:buNone/>
              <a:defRPr sz="2800">
                <a:solidFill>
                  <a:schemeClr val="tx2"/>
                </a:solidFill>
              </a:defRPr>
            </a:lvl1pPr>
            <a:lvl2pPr marL="457200" indent="0" algn="ctr">
              <a:buNone/>
              <a:defRPr sz="2800"/>
            </a:lvl2pPr>
            <a:lvl3pPr marL="914400" indent="0" algn="ctr">
              <a:buNone/>
              <a:defRPr sz="2800"/>
            </a:lvl3pPr>
            <a:lvl4pPr marL="1371600" indent="0" algn="ctr">
              <a:buNone/>
              <a:defRPr sz="2800"/>
            </a:lvl4pPr>
            <a:lvl5pPr marL="1828800" indent="0" algn="ctr">
              <a:buNone/>
              <a:defRPr sz="2800"/>
            </a:lvl5pPr>
          </a:lstStyle>
          <a:p>
            <a:pPr lvl="0"/>
            <a:r>
              <a:rPr lang="en-US"/>
              <a:t>Click to edit Master text styles</a:t>
            </a:r>
          </a:p>
        </p:txBody>
      </p:sp>
      <p:sp>
        <p:nvSpPr>
          <p:cNvPr id="7" name="Date Placeholder 6">
            <a:extLst>
              <a:ext uri="{FF2B5EF4-FFF2-40B4-BE49-F238E27FC236}">
                <a16:creationId xmlns:a16="http://schemas.microsoft.com/office/drawing/2014/main" id="{D827E41A-0B95-45FB-9104-77953313C2B8}"/>
              </a:ext>
            </a:extLst>
          </p:cNvPr>
          <p:cNvSpPr>
            <a:spLocks noGrp="1"/>
          </p:cNvSpPr>
          <p:nvPr>
            <p:ph type="dt" sz="half" idx="10"/>
          </p:nvPr>
        </p:nvSpPr>
        <p:spPr/>
        <p:txBody>
          <a:bodyPr/>
          <a:lstStyle/>
          <a:p>
            <a:fld id="{22F0091D-80A9-4257-B933-0F4C4927D84F}" type="datetime1">
              <a:rPr lang="en-US" smtClean="0"/>
              <a:t>5/7/2024</a:t>
            </a:fld>
            <a:endParaRPr lang="en-US"/>
          </a:p>
        </p:txBody>
      </p:sp>
      <p:sp>
        <p:nvSpPr>
          <p:cNvPr id="8" name="Footer Placeholder 7">
            <a:extLst>
              <a:ext uri="{FF2B5EF4-FFF2-40B4-BE49-F238E27FC236}">
                <a16:creationId xmlns:a16="http://schemas.microsoft.com/office/drawing/2014/main" id="{94BFF1A5-AE50-49BC-823C-EC7F840EB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F4EBEE-B8B0-4468-8328-64324E33311B}"/>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35863099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ight - Two Content w/two labels - bottom log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1B753B0-EFDA-46C8-8DCF-FA48DBEFFDBE}"/>
              </a:ext>
            </a:extLst>
          </p:cNvPr>
          <p:cNvSpPr>
            <a:spLocks noGrp="1"/>
          </p:cNvSpPr>
          <p:nvPr>
            <p:ph type="title"/>
          </p:nvPr>
        </p:nvSpPr>
        <p:spPr>
          <a:xfrm>
            <a:off x="838200" y="187701"/>
            <a:ext cx="10515600" cy="1325563"/>
          </a:xfrm>
        </p:spPr>
        <p:txBody>
          <a:bodyPr/>
          <a:lstStyle>
            <a:lvl1pPr>
              <a:defRPr>
                <a:solidFill>
                  <a:schemeClr val="bg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094DF82B-997A-4077-A381-06F26740C5E6}"/>
              </a:ext>
            </a:extLst>
          </p:cNvPr>
          <p:cNvSpPr>
            <a:spLocks noGrp="1"/>
          </p:cNvSpPr>
          <p:nvPr>
            <p:ph sz="half" idx="2"/>
          </p:nvPr>
        </p:nvSpPr>
        <p:spPr>
          <a:xfrm>
            <a:off x="839788" y="1809039"/>
            <a:ext cx="5157787" cy="3684588"/>
          </a:xfrm>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3">
            <a:extLst>
              <a:ext uri="{FF2B5EF4-FFF2-40B4-BE49-F238E27FC236}">
                <a16:creationId xmlns:a16="http://schemas.microsoft.com/office/drawing/2014/main" id="{55BD671F-C462-41D3-B365-5E6242E9FBEC}"/>
              </a:ext>
            </a:extLst>
          </p:cNvPr>
          <p:cNvSpPr>
            <a:spLocks noGrp="1"/>
          </p:cNvSpPr>
          <p:nvPr>
            <p:ph sz="half" idx="13"/>
          </p:nvPr>
        </p:nvSpPr>
        <p:spPr>
          <a:xfrm>
            <a:off x="839788" y="5493934"/>
            <a:ext cx="5157787" cy="702150"/>
          </a:xfrm>
        </p:spPr>
        <p:txBody>
          <a:bodyPr>
            <a:normAutofit/>
          </a:bodyPr>
          <a:lstStyle>
            <a:lvl1pPr marL="0" indent="0" algn="ctr">
              <a:buNone/>
              <a:defRPr sz="2800">
                <a:solidFill>
                  <a:schemeClr val="tx2"/>
                </a:solidFill>
              </a:defRPr>
            </a:lvl1pPr>
            <a:lvl2pPr marL="457200" indent="0" algn="ctr">
              <a:buNone/>
              <a:defRPr sz="2800"/>
            </a:lvl2pPr>
            <a:lvl3pPr marL="914400" indent="0" algn="ctr">
              <a:buNone/>
              <a:defRPr sz="2800"/>
            </a:lvl3pPr>
            <a:lvl4pPr marL="1371600" indent="0" algn="ctr">
              <a:buNone/>
              <a:defRPr sz="2800"/>
            </a:lvl4pPr>
            <a:lvl5pPr marL="1828800" indent="0" algn="ctr">
              <a:buNone/>
              <a:defRPr sz="2800"/>
            </a:lvl5pPr>
          </a:lstStyle>
          <a:p>
            <a:pPr lvl="0"/>
            <a:r>
              <a:rPr lang="en-US"/>
              <a:t>Click to edit Master text styles</a:t>
            </a:r>
          </a:p>
        </p:txBody>
      </p:sp>
      <p:sp>
        <p:nvSpPr>
          <p:cNvPr id="6" name="Content Placeholder 5">
            <a:extLst>
              <a:ext uri="{FF2B5EF4-FFF2-40B4-BE49-F238E27FC236}">
                <a16:creationId xmlns:a16="http://schemas.microsoft.com/office/drawing/2014/main" id="{9CAE89E9-3CE2-4F72-91B5-18FB2A2143DA}"/>
              </a:ext>
            </a:extLst>
          </p:cNvPr>
          <p:cNvSpPr>
            <a:spLocks noGrp="1"/>
          </p:cNvSpPr>
          <p:nvPr>
            <p:ph sz="quarter" idx="4"/>
          </p:nvPr>
        </p:nvSpPr>
        <p:spPr>
          <a:xfrm>
            <a:off x="6172200" y="1809039"/>
            <a:ext cx="5183188" cy="3684588"/>
          </a:xfrm>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5">
            <a:extLst>
              <a:ext uri="{FF2B5EF4-FFF2-40B4-BE49-F238E27FC236}">
                <a16:creationId xmlns:a16="http://schemas.microsoft.com/office/drawing/2014/main" id="{436B35EC-C6BD-411E-A6AD-D50705BE1900}"/>
              </a:ext>
            </a:extLst>
          </p:cNvPr>
          <p:cNvSpPr>
            <a:spLocks noGrp="1"/>
          </p:cNvSpPr>
          <p:nvPr>
            <p:ph sz="quarter" idx="14"/>
          </p:nvPr>
        </p:nvSpPr>
        <p:spPr>
          <a:xfrm>
            <a:off x="6172200" y="5493934"/>
            <a:ext cx="5183188" cy="702150"/>
          </a:xfrm>
        </p:spPr>
        <p:txBody>
          <a:bodyPr>
            <a:normAutofit/>
          </a:bodyPr>
          <a:lstStyle>
            <a:lvl1pPr marL="0" indent="0" algn="ctr">
              <a:buNone/>
              <a:defRPr sz="2800">
                <a:solidFill>
                  <a:schemeClr val="tx2"/>
                </a:solidFill>
              </a:defRPr>
            </a:lvl1pPr>
            <a:lvl2pPr marL="457200" indent="0" algn="ctr">
              <a:buNone/>
              <a:defRPr sz="2800"/>
            </a:lvl2pPr>
            <a:lvl3pPr marL="914400" indent="0" algn="ctr">
              <a:buNone/>
              <a:defRPr sz="2800"/>
            </a:lvl3pPr>
            <a:lvl4pPr marL="1371600" indent="0" algn="ctr">
              <a:buNone/>
              <a:defRPr sz="2800"/>
            </a:lvl4pPr>
            <a:lvl5pPr marL="1828800" indent="0" algn="ctr">
              <a:buNone/>
              <a:defRPr sz="2800"/>
            </a:lvl5pPr>
          </a:lstStyle>
          <a:p>
            <a:pPr lvl="0"/>
            <a:r>
              <a:rPr lang="en-US"/>
              <a:t>Click to edit Master text styles</a:t>
            </a:r>
          </a:p>
        </p:txBody>
      </p:sp>
      <p:sp>
        <p:nvSpPr>
          <p:cNvPr id="7" name="Date Placeholder 6">
            <a:extLst>
              <a:ext uri="{FF2B5EF4-FFF2-40B4-BE49-F238E27FC236}">
                <a16:creationId xmlns:a16="http://schemas.microsoft.com/office/drawing/2014/main" id="{D827E41A-0B95-45FB-9104-77953313C2B8}"/>
              </a:ext>
            </a:extLst>
          </p:cNvPr>
          <p:cNvSpPr>
            <a:spLocks noGrp="1"/>
          </p:cNvSpPr>
          <p:nvPr>
            <p:ph type="dt" sz="half" idx="10"/>
          </p:nvPr>
        </p:nvSpPr>
        <p:spPr/>
        <p:txBody>
          <a:bodyPr/>
          <a:lstStyle/>
          <a:p>
            <a:fld id="{837B0629-3FDE-4F6D-9D7B-915B1BBCC1AE}" type="datetime1">
              <a:rPr lang="en-US" smtClean="0"/>
              <a:t>5/7/2024</a:t>
            </a:fld>
            <a:endParaRPr lang="en-US"/>
          </a:p>
        </p:txBody>
      </p:sp>
      <p:sp>
        <p:nvSpPr>
          <p:cNvPr id="8" name="Footer Placeholder 7">
            <a:extLst>
              <a:ext uri="{FF2B5EF4-FFF2-40B4-BE49-F238E27FC236}">
                <a16:creationId xmlns:a16="http://schemas.microsoft.com/office/drawing/2014/main" id="{94BFF1A5-AE50-49BC-823C-EC7F840EB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F4EBEE-B8B0-4468-8328-64324E33311B}"/>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24678057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Light - Curved Side sub-title and Single Content - 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A5BE6-7CEC-4E14-A8D4-B04E5ED34EC6}"/>
              </a:ext>
            </a:extLst>
          </p:cNvPr>
          <p:cNvSpPr>
            <a:spLocks noGrp="1"/>
          </p:cNvSpPr>
          <p:nvPr>
            <p:ph type="title"/>
          </p:nvPr>
        </p:nvSpPr>
        <p:spPr>
          <a:xfrm>
            <a:off x="171047" y="1828800"/>
            <a:ext cx="3932237" cy="1600200"/>
          </a:xfrm>
        </p:spPr>
        <p:txBody>
          <a:bodyPr anchor="b">
            <a:noAutofit/>
          </a:bodyPr>
          <a:lstStyle>
            <a:lvl1pPr>
              <a:defRPr sz="4400">
                <a:solidFill>
                  <a:schemeClr val="bg1"/>
                </a:solidFill>
              </a:defRPr>
            </a:lvl1pPr>
          </a:lstStyle>
          <a:p>
            <a:r>
              <a:rPr lang="en-US" dirty="0"/>
              <a:t>Click to edit Master title style</a:t>
            </a:r>
          </a:p>
        </p:txBody>
      </p:sp>
      <p:sp>
        <p:nvSpPr>
          <p:cNvPr id="4" name="Text Placeholder 3">
            <a:extLst>
              <a:ext uri="{FF2B5EF4-FFF2-40B4-BE49-F238E27FC236}">
                <a16:creationId xmlns:a16="http://schemas.microsoft.com/office/drawing/2014/main" id="{AA38DB2E-8EA6-40A3-99C3-54ECAD72DC50}"/>
              </a:ext>
            </a:extLst>
          </p:cNvPr>
          <p:cNvSpPr>
            <a:spLocks noGrp="1"/>
          </p:cNvSpPr>
          <p:nvPr>
            <p:ph type="body" sz="half" idx="2"/>
          </p:nvPr>
        </p:nvSpPr>
        <p:spPr>
          <a:xfrm>
            <a:off x="171047" y="3429000"/>
            <a:ext cx="3932237" cy="2439988"/>
          </a:xfrm>
        </p:spPr>
        <p:txBody>
          <a:bodyPr anchor="t">
            <a:normAutofit/>
          </a:bodyPr>
          <a:lstStyle>
            <a:lvl1pPr marL="0" indent="0">
              <a:buNone/>
              <a:defRPr sz="24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3" name="Content Placeholder 2">
            <a:extLst>
              <a:ext uri="{FF2B5EF4-FFF2-40B4-BE49-F238E27FC236}">
                <a16:creationId xmlns:a16="http://schemas.microsoft.com/office/drawing/2014/main" id="{107B88EC-CF37-4FC9-B6DD-B4C033C04E10}"/>
              </a:ext>
            </a:extLst>
          </p:cNvPr>
          <p:cNvSpPr>
            <a:spLocks noGrp="1"/>
          </p:cNvSpPr>
          <p:nvPr>
            <p:ph idx="1"/>
          </p:nvPr>
        </p:nvSpPr>
        <p:spPr>
          <a:xfrm>
            <a:off x="4776717" y="457201"/>
            <a:ext cx="6930098" cy="5403850"/>
          </a:xfrm>
        </p:spPr>
        <p:txBody>
          <a:bodyPr anchor="ctr"/>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06E3D318-EA35-4633-BB8E-16D37263F8AC}"/>
              </a:ext>
            </a:extLst>
          </p:cNvPr>
          <p:cNvSpPr>
            <a:spLocks noGrp="1"/>
          </p:cNvSpPr>
          <p:nvPr>
            <p:ph type="dt" sz="half" idx="10"/>
          </p:nvPr>
        </p:nvSpPr>
        <p:spPr/>
        <p:txBody>
          <a:bodyPr/>
          <a:lstStyle/>
          <a:p>
            <a:fld id="{A0869898-A202-4F87-AE40-CB05D7B43DF3}" type="datetime1">
              <a:rPr lang="en-US" smtClean="0"/>
              <a:t>5/7/2024</a:t>
            </a:fld>
            <a:endParaRPr lang="en-US"/>
          </a:p>
        </p:txBody>
      </p:sp>
      <p:sp>
        <p:nvSpPr>
          <p:cNvPr id="6" name="Footer Placeholder 5">
            <a:extLst>
              <a:ext uri="{FF2B5EF4-FFF2-40B4-BE49-F238E27FC236}">
                <a16:creationId xmlns:a16="http://schemas.microsoft.com/office/drawing/2014/main" id="{C719F2C2-7D8A-45E6-A84B-52DA66B910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12347E-BB78-4CCC-A40D-29807C2EC323}"/>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29592692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Light - Curved Side sub-title and Single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A5BE6-7CEC-4E14-A8D4-B04E5ED34EC6}"/>
              </a:ext>
            </a:extLst>
          </p:cNvPr>
          <p:cNvSpPr>
            <a:spLocks noGrp="1"/>
          </p:cNvSpPr>
          <p:nvPr>
            <p:ph type="title"/>
          </p:nvPr>
        </p:nvSpPr>
        <p:spPr>
          <a:xfrm>
            <a:off x="171047" y="1828800"/>
            <a:ext cx="3932237" cy="1600200"/>
          </a:xfrm>
        </p:spPr>
        <p:txBody>
          <a:bodyPr anchor="b">
            <a:noAutofit/>
          </a:bodyPr>
          <a:lstStyle>
            <a:lvl1pPr>
              <a:defRPr sz="4400">
                <a:solidFill>
                  <a:schemeClr val="bg1"/>
                </a:solidFill>
              </a:defRPr>
            </a:lvl1pPr>
          </a:lstStyle>
          <a:p>
            <a:r>
              <a:rPr lang="en-US" dirty="0"/>
              <a:t>Click to edit Master title style</a:t>
            </a:r>
          </a:p>
        </p:txBody>
      </p:sp>
      <p:sp>
        <p:nvSpPr>
          <p:cNvPr id="4" name="Text Placeholder 3">
            <a:extLst>
              <a:ext uri="{FF2B5EF4-FFF2-40B4-BE49-F238E27FC236}">
                <a16:creationId xmlns:a16="http://schemas.microsoft.com/office/drawing/2014/main" id="{AA38DB2E-8EA6-40A3-99C3-54ECAD72DC50}"/>
              </a:ext>
            </a:extLst>
          </p:cNvPr>
          <p:cNvSpPr>
            <a:spLocks noGrp="1"/>
          </p:cNvSpPr>
          <p:nvPr>
            <p:ph type="body" sz="half" idx="2"/>
          </p:nvPr>
        </p:nvSpPr>
        <p:spPr>
          <a:xfrm>
            <a:off x="171047" y="3429000"/>
            <a:ext cx="3932237" cy="2439988"/>
          </a:xfrm>
        </p:spPr>
        <p:txBody>
          <a:bodyPr anchor="t">
            <a:normAutofit/>
          </a:bodyPr>
          <a:lstStyle>
            <a:lvl1pPr marL="0" indent="0">
              <a:buNone/>
              <a:defRPr sz="24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3" name="Content Placeholder 2">
            <a:extLst>
              <a:ext uri="{FF2B5EF4-FFF2-40B4-BE49-F238E27FC236}">
                <a16:creationId xmlns:a16="http://schemas.microsoft.com/office/drawing/2014/main" id="{107B88EC-CF37-4FC9-B6DD-B4C033C04E10}"/>
              </a:ext>
            </a:extLst>
          </p:cNvPr>
          <p:cNvSpPr>
            <a:spLocks noGrp="1"/>
          </p:cNvSpPr>
          <p:nvPr>
            <p:ph idx="1"/>
          </p:nvPr>
        </p:nvSpPr>
        <p:spPr>
          <a:xfrm>
            <a:off x="4776717" y="457201"/>
            <a:ext cx="6930098" cy="5403850"/>
          </a:xfrm>
        </p:spPr>
        <p:txBody>
          <a:bodyPr anchor="ctr"/>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06E3D318-EA35-4633-BB8E-16D37263F8AC}"/>
              </a:ext>
            </a:extLst>
          </p:cNvPr>
          <p:cNvSpPr>
            <a:spLocks noGrp="1"/>
          </p:cNvSpPr>
          <p:nvPr>
            <p:ph type="dt" sz="half" idx="10"/>
          </p:nvPr>
        </p:nvSpPr>
        <p:spPr/>
        <p:txBody>
          <a:bodyPr/>
          <a:lstStyle/>
          <a:p>
            <a:fld id="{28C9AC34-C791-4021-906A-3B37B33A1842}" type="datetime1">
              <a:rPr lang="en-US" smtClean="0"/>
              <a:t>5/7/2024</a:t>
            </a:fld>
            <a:endParaRPr lang="en-US"/>
          </a:p>
        </p:txBody>
      </p:sp>
      <p:sp>
        <p:nvSpPr>
          <p:cNvPr id="6" name="Footer Placeholder 5">
            <a:extLst>
              <a:ext uri="{FF2B5EF4-FFF2-40B4-BE49-F238E27FC236}">
                <a16:creationId xmlns:a16="http://schemas.microsoft.com/office/drawing/2014/main" id="{C719F2C2-7D8A-45E6-A84B-52DA66B910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12347E-BB78-4CCC-A40D-29807C2EC323}"/>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1052750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Light - Side sub-title and Single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A5BE6-7CEC-4E14-A8D4-B04E5ED34EC6}"/>
              </a:ext>
            </a:extLst>
          </p:cNvPr>
          <p:cNvSpPr>
            <a:spLocks noGrp="1"/>
          </p:cNvSpPr>
          <p:nvPr>
            <p:ph type="title"/>
          </p:nvPr>
        </p:nvSpPr>
        <p:spPr>
          <a:xfrm>
            <a:off x="171047" y="1828800"/>
            <a:ext cx="3932237" cy="1600200"/>
          </a:xfrm>
        </p:spPr>
        <p:txBody>
          <a:bodyPr anchor="b">
            <a:noAutofit/>
          </a:bodyPr>
          <a:lstStyle>
            <a:lvl1pPr>
              <a:defRPr sz="44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AA38DB2E-8EA6-40A3-99C3-54ECAD72DC50}"/>
              </a:ext>
            </a:extLst>
          </p:cNvPr>
          <p:cNvSpPr>
            <a:spLocks noGrp="1"/>
          </p:cNvSpPr>
          <p:nvPr>
            <p:ph type="body" sz="half" idx="2"/>
          </p:nvPr>
        </p:nvSpPr>
        <p:spPr>
          <a:xfrm>
            <a:off x="171047" y="3429000"/>
            <a:ext cx="3932237" cy="2439988"/>
          </a:xfrm>
        </p:spPr>
        <p:txBody>
          <a:bodyPr anchor="t">
            <a:normAutofit/>
          </a:bodyPr>
          <a:lstStyle>
            <a:lvl1pPr marL="0" indent="0" algn="ctr">
              <a:buNone/>
              <a:defRPr sz="24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3" name="Content Placeholder 2">
            <a:extLst>
              <a:ext uri="{FF2B5EF4-FFF2-40B4-BE49-F238E27FC236}">
                <a16:creationId xmlns:a16="http://schemas.microsoft.com/office/drawing/2014/main" id="{107B88EC-CF37-4FC9-B6DD-B4C033C04E10}"/>
              </a:ext>
            </a:extLst>
          </p:cNvPr>
          <p:cNvSpPr>
            <a:spLocks noGrp="1"/>
          </p:cNvSpPr>
          <p:nvPr>
            <p:ph idx="1"/>
          </p:nvPr>
        </p:nvSpPr>
        <p:spPr>
          <a:xfrm>
            <a:off x="4776717" y="457201"/>
            <a:ext cx="6930098" cy="5403850"/>
          </a:xfrm>
        </p:spPr>
        <p:txBody>
          <a:bodyPr/>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E3D318-EA35-4633-BB8E-16D37263F8AC}"/>
              </a:ext>
            </a:extLst>
          </p:cNvPr>
          <p:cNvSpPr>
            <a:spLocks noGrp="1"/>
          </p:cNvSpPr>
          <p:nvPr>
            <p:ph type="dt" sz="half" idx="10"/>
          </p:nvPr>
        </p:nvSpPr>
        <p:spPr/>
        <p:txBody>
          <a:bodyPr/>
          <a:lstStyle/>
          <a:p>
            <a:fld id="{FF18C15C-BCF6-4813-8A56-5FF181F7BFA0}" type="datetime1">
              <a:rPr lang="en-US" smtClean="0"/>
              <a:t>5/7/2024</a:t>
            </a:fld>
            <a:endParaRPr lang="en-US"/>
          </a:p>
        </p:txBody>
      </p:sp>
      <p:sp>
        <p:nvSpPr>
          <p:cNvPr id="6" name="Footer Placeholder 5">
            <a:extLst>
              <a:ext uri="{FF2B5EF4-FFF2-40B4-BE49-F238E27FC236}">
                <a16:creationId xmlns:a16="http://schemas.microsoft.com/office/drawing/2014/main" id="{C719F2C2-7D8A-45E6-A84B-52DA66B910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12347E-BB78-4CCC-A40D-29807C2EC323}"/>
              </a:ext>
            </a:extLst>
          </p:cNvPr>
          <p:cNvSpPr>
            <a:spLocks noGrp="1"/>
          </p:cNvSpPr>
          <p:nvPr>
            <p:ph type="sldNum" sz="quarter" idx="12"/>
          </p:nvPr>
        </p:nvSpPr>
        <p:spPr/>
        <p:txBody>
          <a:bodyPr/>
          <a:lstStyle/>
          <a:p>
            <a:fld id="{EFE6D0DB-7C1D-4495-94DC-5D212A17A7E3}" type="slidenum">
              <a:rPr lang="en-US" smtClean="0"/>
              <a:t>‹#›</a:t>
            </a:fld>
            <a:endParaRPr lang="en-US"/>
          </a:p>
        </p:txBody>
      </p:sp>
    </p:spTree>
    <p:extLst>
      <p:ext uri="{BB962C8B-B14F-4D97-AF65-F5344CB8AC3E}">
        <p14:creationId xmlns:p14="http://schemas.microsoft.com/office/powerpoint/2010/main" val="29853929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White Logo - 2 images 1 captio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F32C7-E6A8-44BE-BD57-26E872DAB45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9" name="Content Placeholder 3">
            <a:extLst>
              <a:ext uri="{FF2B5EF4-FFF2-40B4-BE49-F238E27FC236}">
                <a16:creationId xmlns:a16="http://schemas.microsoft.com/office/drawing/2014/main" id="{A6E9549B-757A-54A0-18C9-1DD0A50EC59C}"/>
              </a:ext>
            </a:extLst>
          </p:cNvPr>
          <p:cNvSpPr>
            <a:spLocks noGrp="1"/>
          </p:cNvSpPr>
          <p:nvPr>
            <p:ph sz="half" idx="2"/>
          </p:nvPr>
        </p:nvSpPr>
        <p:spPr>
          <a:xfrm>
            <a:off x="839788" y="1809039"/>
            <a:ext cx="5157787" cy="3684588"/>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5">
            <a:extLst>
              <a:ext uri="{FF2B5EF4-FFF2-40B4-BE49-F238E27FC236}">
                <a16:creationId xmlns:a16="http://schemas.microsoft.com/office/drawing/2014/main" id="{A84E9A83-EB30-71E5-C160-1EA013FA69BC}"/>
              </a:ext>
            </a:extLst>
          </p:cNvPr>
          <p:cNvSpPr>
            <a:spLocks noGrp="1"/>
          </p:cNvSpPr>
          <p:nvPr>
            <p:ph sz="quarter" idx="4"/>
          </p:nvPr>
        </p:nvSpPr>
        <p:spPr>
          <a:xfrm>
            <a:off x="6172200" y="1809039"/>
            <a:ext cx="5183188" cy="3684588"/>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a:extLst>
              <a:ext uri="{FF2B5EF4-FFF2-40B4-BE49-F238E27FC236}">
                <a16:creationId xmlns:a16="http://schemas.microsoft.com/office/drawing/2014/main" id="{CCA07922-FAE7-77E8-D703-159479ED8D1F}"/>
              </a:ext>
            </a:extLst>
          </p:cNvPr>
          <p:cNvSpPr>
            <a:spLocks noGrp="1"/>
          </p:cNvSpPr>
          <p:nvPr>
            <p:ph idx="13"/>
          </p:nvPr>
        </p:nvSpPr>
        <p:spPr>
          <a:xfrm>
            <a:off x="838200" y="5458119"/>
            <a:ext cx="10515600" cy="769561"/>
          </a:xfrm>
        </p:spPr>
        <p:txBody>
          <a:bodyPr anchor="ct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t>Click to edit Master text styles</a:t>
            </a:r>
          </a:p>
        </p:txBody>
      </p:sp>
      <p:sp>
        <p:nvSpPr>
          <p:cNvPr id="5" name="Date Placeholder 4">
            <a:extLst>
              <a:ext uri="{FF2B5EF4-FFF2-40B4-BE49-F238E27FC236}">
                <a16:creationId xmlns:a16="http://schemas.microsoft.com/office/drawing/2014/main" id="{C0B3CF2F-0063-4EEE-9888-20BE44B75F79}"/>
              </a:ext>
            </a:extLst>
          </p:cNvPr>
          <p:cNvSpPr>
            <a:spLocks noGrp="1"/>
          </p:cNvSpPr>
          <p:nvPr>
            <p:ph type="dt" sz="half" idx="10"/>
          </p:nvPr>
        </p:nvSpPr>
        <p:spPr/>
        <p:txBody>
          <a:bodyPr/>
          <a:lstStyle/>
          <a:p>
            <a:fld id="{CF909D96-7820-403C-9E08-53A9F1C015AB}" type="datetime1">
              <a:rPr lang="en-US" smtClean="0"/>
              <a:t>5/7/2024</a:t>
            </a:fld>
            <a:endParaRPr lang="en-US" dirty="0"/>
          </a:p>
        </p:txBody>
      </p:sp>
      <p:sp>
        <p:nvSpPr>
          <p:cNvPr id="6" name="Footer Placeholder 5">
            <a:extLst>
              <a:ext uri="{FF2B5EF4-FFF2-40B4-BE49-F238E27FC236}">
                <a16:creationId xmlns:a16="http://schemas.microsoft.com/office/drawing/2014/main" id="{665D3274-FE2D-4507-AB61-F2DFFC01BA2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1274251-247A-43BB-B5B3-EEB4140D351A}"/>
              </a:ext>
            </a:extLst>
          </p:cNvPr>
          <p:cNvSpPr>
            <a:spLocks noGrp="1"/>
          </p:cNvSpPr>
          <p:nvPr>
            <p:ph type="sldNum" sz="quarter" idx="12"/>
          </p:nvPr>
        </p:nvSpPr>
        <p:spPr/>
        <p:txBody>
          <a:bodyPr/>
          <a:lstStyle/>
          <a:p>
            <a:fld id="{EFE6D0DB-7C1D-4495-94DC-5D212A17A7E3}" type="slidenum">
              <a:rPr lang="en-US" smtClean="0"/>
              <a:t>‹#›</a:t>
            </a:fld>
            <a:endParaRPr lang="en-US" dirty="0"/>
          </a:p>
        </p:txBody>
      </p:sp>
    </p:spTree>
    <p:extLst>
      <p:ext uri="{BB962C8B-B14F-4D97-AF65-F5344CB8AC3E}">
        <p14:creationId xmlns:p14="http://schemas.microsoft.com/office/powerpoint/2010/main" val="14062449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023442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and Content - Large Logo Bar">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E16F5AFF-8809-4E5D-8B9A-CF613C6CDBAB}"/>
              </a:ext>
            </a:extLst>
          </p:cNvPr>
          <p:cNvSpPr>
            <a:spLocks noGrp="1"/>
          </p:cNvSpPr>
          <p:nvPr>
            <p:ph type="title"/>
          </p:nvPr>
        </p:nvSpPr>
        <p:spPr>
          <a:xfrm>
            <a:off x="838200" y="188149"/>
            <a:ext cx="10515600" cy="1325563"/>
          </a:xfrm>
          <a:prstGeom prst="rect">
            <a:avLst/>
          </a:prstGeom>
        </p:spPr>
        <p:txBody>
          <a:bodyPr vert="horz" lIns="91440" tIns="45720" rIns="91440" bIns="45720" rtlCol="0" anchor="ctr">
            <a:normAutofit/>
          </a:bodyPr>
          <a:lstStyle>
            <a:lvl1pPr>
              <a:defRPr>
                <a:solidFill>
                  <a:schemeClr val="tx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78F205-D595-445B-A84D-221110BDA19D}"/>
              </a:ext>
            </a:extLst>
          </p:cNvPr>
          <p:cNvSpPr>
            <a:spLocks noGrp="1"/>
          </p:cNvSpPr>
          <p:nvPr>
            <p:ph idx="1"/>
          </p:nvPr>
        </p:nvSpPr>
        <p:spPr/>
        <p:txBody>
          <a:bodyPr anchor="ct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CDFB07-A2A7-46F6-95CB-66C967477C71}"/>
              </a:ext>
            </a:extLst>
          </p:cNvPr>
          <p:cNvSpPr>
            <a:spLocks noGrp="1"/>
          </p:cNvSpPr>
          <p:nvPr>
            <p:ph type="dt" sz="half" idx="10"/>
          </p:nvPr>
        </p:nvSpPr>
        <p:spPr>
          <a:xfrm>
            <a:off x="1750142" y="6356350"/>
            <a:ext cx="1831258" cy="365125"/>
          </a:xfrm>
        </p:spPr>
        <p:txBody>
          <a:bodyPr/>
          <a:lstStyle/>
          <a:p>
            <a:fld id="{F9F9F68A-F985-4771-9D86-151D8DDCE6D2}" type="datetime1">
              <a:rPr lang="en-US" smtClean="0"/>
              <a:t>5/7/2024</a:t>
            </a:fld>
            <a:endParaRPr lang="en-US" dirty="0"/>
          </a:p>
        </p:txBody>
      </p:sp>
      <p:sp>
        <p:nvSpPr>
          <p:cNvPr id="5" name="Footer Placeholder 4">
            <a:extLst>
              <a:ext uri="{FF2B5EF4-FFF2-40B4-BE49-F238E27FC236}">
                <a16:creationId xmlns:a16="http://schemas.microsoft.com/office/drawing/2014/main" id="{37B2C36E-829F-45AD-91E3-E102B60DA2C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8CC10F4-0C9A-4D8D-BBDD-2B072FD9518A}"/>
              </a:ext>
            </a:extLst>
          </p:cNvPr>
          <p:cNvSpPr>
            <a:spLocks noGrp="1"/>
          </p:cNvSpPr>
          <p:nvPr>
            <p:ph type="sldNum" sz="quarter" idx="12"/>
          </p:nvPr>
        </p:nvSpPr>
        <p:spPr/>
        <p:txBody>
          <a:bodyPr/>
          <a:lstStyle>
            <a:lvl1pPr>
              <a:defRPr>
                <a:solidFill>
                  <a:schemeClr val="bg1">
                    <a:lumMod val="95000"/>
                  </a:schemeClr>
                </a:solidFill>
              </a:defRPr>
            </a:lvl1pPr>
          </a:lstStyle>
          <a:p>
            <a:fld id="{8DC63C13-3CB5-41DF-87A9-439A56BB01FD}" type="slidenum">
              <a:rPr lang="en-US" smtClean="0"/>
              <a:pPr/>
              <a:t>‹#›</a:t>
            </a:fld>
            <a:endParaRPr lang="en-US" dirty="0"/>
          </a:p>
        </p:txBody>
      </p:sp>
    </p:spTree>
    <p:extLst>
      <p:ext uri="{BB962C8B-B14F-4D97-AF65-F5344CB8AC3E}">
        <p14:creationId xmlns:p14="http://schemas.microsoft.com/office/powerpoint/2010/main" val="37083453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Header - Fancy">
  <p:cSld name="Section Header - Fancy">
    <p:bg>
      <p:bgPr>
        <a:blipFill>
          <a:blip r:embed="rId2">
            <a:alphaModFix/>
          </a:blip>
          <a:stretch>
            <a:fillRect/>
          </a:stretch>
        </a:blip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831852" y="932990"/>
            <a:ext cx="7616825" cy="2852737"/>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4500"/>
              <a:buFont typeface="Calibri"/>
              <a:buNone/>
              <a:defRPr sz="6000"/>
            </a:lvl1pPr>
            <a:lvl2pPr lvl="1">
              <a:spcBef>
                <a:spcPts val="0"/>
              </a:spcBef>
              <a:spcAft>
                <a:spcPts val="0"/>
              </a:spcAft>
              <a:buSzPts val="1100"/>
              <a:buNone/>
              <a:defRPr sz="1467"/>
            </a:lvl2pPr>
            <a:lvl3pPr lvl="2">
              <a:spcBef>
                <a:spcPts val="0"/>
              </a:spcBef>
              <a:spcAft>
                <a:spcPts val="0"/>
              </a:spcAft>
              <a:buSzPts val="1100"/>
              <a:buNone/>
              <a:defRPr sz="1467"/>
            </a:lvl3pPr>
            <a:lvl4pPr lvl="3">
              <a:spcBef>
                <a:spcPts val="0"/>
              </a:spcBef>
              <a:spcAft>
                <a:spcPts val="0"/>
              </a:spcAft>
              <a:buSzPts val="1100"/>
              <a:buNone/>
              <a:defRPr sz="1467"/>
            </a:lvl4pPr>
            <a:lvl5pPr lvl="4">
              <a:spcBef>
                <a:spcPts val="0"/>
              </a:spcBef>
              <a:spcAft>
                <a:spcPts val="0"/>
              </a:spcAft>
              <a:buSzPts val="1100"/>
              <a:buNone/>
              <a:defRPr sz="1467"/>
            </a:lvl5pPr>
            <a:lvl6pPr lvl="5">
              <a:spcBef>
                <a:spcPts val="0"/>
              </a:spcBef>
              <a:spcAft>
                <a:spcPts val="0"/>
              </a:spcAft>
              <a:buSzPts val="1100"/>
              <a:buNone/>
              <a:defRPr sz="1467"/>
            </a:lvl6pPr>
            <a:lvl7pPr lvl="6">
              <a:spcBef>
                <a:spcPts val="0"/>
              </a:spcBef>
              <a:spcAft>
                <a:spcPts val="0"/>
              </a:spcAft>
              <a:buSzPts val="1100"/>
              <a:buNone/>
              <a:defRPr sz="1467"/>
            </a:lvl7pPr>
            <a:lvl8pPr lvl="7">
              <a:spcBef>
                <a:spcPts val="0"/>
              </a:spcBef>
              <a:spcAft>
                <a:spcPts val="0"/>
              </a:spcAft>
              <a:buSzPts val="1100"/>
              <a:buNone/>
              <a:defRPr sz="1467"/>
            </a:lvl8pPr>
            <a:lvl9pPr lvl="8">
              <a:spcBef>
                <a:spcPts val="0"/>
              </a:spcBef>
              <a:spcAft>
                <a:spcPts val="0"/>
              </a:spcAft>
              <a:buSzPts val="1100"/>
              <a:buNone/>
              <a:defRPr sz="1467"/>
            </a:lvl9pPr>
          </a:lstStyle>
          <a:p>
            <a:endParaRPr/>
          </a:p>
        </p:txBody>
      </p:sp>
      <p:sp>
        <p:nvSpPr>
          <p:cNvPr id="52" name="Google Shape;52;p13"/>
          <p:cNvSpPr txBox="1">
            <a:spLocks noGrp="1"/>
          </p:cNvSpPr>
          <p:nvPr>
            <p:ph type="body" idx="1"/>
          </p:nvPr>
        </p:nvSpPr>
        <p:spPr>
          <a:xfrm>
            <a:off x="831852" y="3812715"/>
            <a:ext cx="7616825" cy="1500187"/>
          </a:xfrm>
          <a:prstGeom prst="rect">
            <a:avLst/>
          </a:prstGeom>
          <a:noFill/>
          <a:ln>
            <a:noFill/>
          </a:ln>
        </p:spPr>
        <p:txBody>
          <a:bodyPr spcFirstLastPara="1" wrap="square" lIns="68575" tIns="34275" rIns="68575" bIns="34275" anchor="t" anchorCtr="0">
            <a:normAutofit/>
          </a:bodyPr>
          <a:lstStyle>
            <a:lvl1pPr marL="609585" lvl="0" indent="-304792" algn="l">
              <a:lnSpc>
                <a:spcPct val="90000"/>
              </a:lnSpc>
              <a:spcBef>
                <a:spcPts val="1067"/>
              </a:spcBef>
              <a:spcAft>
                <a:spcPts val="0"/>
              </a:spcAft>
              <a:buClr>
                <a:srgbClr val="888888"/>
              </a:buClr>
              <a:buSzPts val="1800"/>
              <a:buNone/>
              <a:defRPr sz="2400">
                <a:solidFill>
                  <a:srgbClr val="888888"/>
                </a:solidFill>
              </a:defRPr>
            </a:lvl1pPr>
            <a:lvl2pPr marL="1219170" lvl="1" indent="-304792" algn="l">
              <a:lnSpc>
                <a:spcPct val="90000"/>
              </a:lnSpc>
              <a:spcBef>
                <a:spcPts val="1600"/>
              </a:spcBef>
              <a:spcAft>
                <a:spcPts val="0"/>
              </a:spcAft>
              <a:buClr>
                <a:srgbClr val="888888"/>
              </a:buClr>
              <a:buSzPts val="1500"/>
              <a:buNone/>
              <a:defRPr sz="2000">
                <a:solidFill>
                  <a:srgbClr val="888888"/>
                </a:solidFill>
              </a:defRPr>
            </a:lvl2pPr>
            <a:lvl3pPr marL="1828754" lvl="2" indent="-304792" algn="l">
              <a:lnSpc>
                <a:spcPct val="90000"/>
              </a:lnSpc>
              <a:spcBef>
                <a:spcPts val="1600"/>
              </a:spcBef>
              <a:spcAft>
                <a:spcPts val="0"/>
              </a:spcAft>
              <a:buClr>
                <a:srgbClr val="888888"/>
              </a:buClr>
              <a:buSzPts val="1400"/>
              <a:buNone/>
              <a:defRPr sz="1867">
                <a:solidFill>
                  <a:srgbClr val="888888"/>
                </a:solidFill>
              </a:defRPr>
            </a:lvl3pPr>
            <a:lvl4pPr marL="2438339" lvl="3" indent="-304792" algn="l">
              <a:lnSpc>
                <a:spcPct val="90000"/>
              </a:lnSpc>
              <a:spcBef>
                <a:spcPts val="1600"/>
              </a:spcBef>
              <a:spcAft>
                <a:spcPts val="0"/>
              </a:spcAft>
              <a:buClr>
                <a:srgbClr val="888888"/>
              </a:buClr>
              <a:buSzPts val="1200"/>
              <a:buNone/>
              <a:defRPr sz="1600">
                <a:solidFill>
                  <a:srgbClr val="888888"/>
                </a:solidFill>
              </a:defRPr>
            </a:lvl4pPr>
            <a:lvl5pPr marL="3047924" lvl="4" indent="-304792" algn="l">
              <a:lnSpc>
                <a:spcPct val="90000"/>
              </a:lnSpc>
              <a:spcBef>
                <a:spcPts val="1600"/>
              </a:spcBef>
              <a:spcAft>
                <a:spcPts val="0"/>
              </a:spcAft>
              <a:buClr>
                <a:srgbClr val="888888"/>
              </a:buClr>
              <a:buSzPts val="1200"/>
              <a:buNone/>
              <a:defRPr sz="1600">
                <a:solidFill>
                  <a:srgbClr val="888888"/>
                </a:solidFill>
              </a:defRPr>
            </a:lvl5pPr>
            <a:lvl6pPr marL="3657509" lvl="5" indent="-304792" algn="l">
              <a:lnSpc>
                <a:spcPct val="90000"/>
              </a:lnSpc>
              <a:spcBef>
                <a:spcPts val="1600"/>
              </a:spcBef>
              <a:spcAft>
                <a:spcPts val="0"/>
              </a:spcAft>
              <a:buClr>
                <a:srgbClr val="888888"/>
              </a:buClr>
              <a:buSzPts val="1200"/>
              <a:buNone/>
              <a:defRPr sz="1600">
                <a:solidFill>
                  <a:srgbClr val="888888"/>
                </a:solidFill>
              </a:defRPr>
            </a:lvl6pPr>
            <a:lvl7pPr marL="4267093" lvl="6" indent="-304792" algn="l">
              <a:lnSpc>
                <a:spcPct val="90000"/>
              </a:lnSpc>
              <a:spcBef>
                <a:spcPts val="1600"/>
              </a:spcBef>
              <a:spcAft>
                <a:spcPts val="0"/>
              </a:spcAft>
              <a:buClr>
                <a:srgbClr val="888888"/>
              </a:buClr>
              <a:buSzPts val="1200"/>
              <a:buNone/>
              <a:defRPr sz="1600">
                <a:solidFill>
                  <a:srgbClr val="888888"/>
                </a:solidFill>
              </a:defRPr>
            </a:lvl7pPr>
            <a:lvl8pPr marL="4876678" lvl="7" indent="-304792" algn="l">
              <a:lnSpc>
                <a:spcPct val="90000"/>
              </a:lnSpc>
              <a:spcBef>
                <a:spcPts val="1600"/>
              </a:spcBef>
              <a:spcAft>
                <a:spcPts val="0"/>
              </a:spcAft>
              <a:buClr>
                <a:srgbClr val="888888"/>
              </a:buClr>
              <a:buSzPts val="1200"/>
              <a:buNone/>
              <a:defRPr sz="1600">
                <a:solidFill>
                  <a:srgbClr val="888888"/>
                </a:solidFill>
              </a:defRPr>
            </a:lvl8pPr>
            <a:lvl9pPr marL="5486263" lvl="8" indent="-304792" algn="l">
              <a:lnSpc>
                <a:spcPct val="90000"/>
              </a:lnSpc>
              <a:spcBef>
                <a:spcPts val="1600"/>
              </a:spcBef>
              <a:spcAft>
                <a:spcPts val="1600"/>
              </a:spcAft>
              <a:buClr>
                <a:srgbClr val="888888"/>
              </a:buClr>
              <a:buSzPts val="1200"/>
              <a:buNone/>
              <a:defRPr sz="1600">
                <a:solidFill>
                  <a:srgbClr val="888888"/>
                </a:solidFill>
              </a:defRPr>
            </a:lvl9pPr>
          </a:lstStyle>
          <a:p>
            <a:endParaRPr/>
          </a:p>
        </p:txBody>
      </p:sp>
      <p:sp>
        <p:nvSpPr>
          <p:cNvPr id="53" name="Google Shape;53;p13"/>
          <p:cNvSpPr txBox="1">
            <a:spLocks noGrp="1"/>
          </p:cNvSpPr>
          <p:nvPr>
            <p:ph type="dt" idx="10"/>
          </p:nvPr>
        </p:nvSpPr>
        <p:spPr>
          <a:xfrm>
            <a:off x="838200" y="6356351"/>
            <a:ext cx="2743200" cy="365125"/>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54" name="Google Shape;54;p13"/>
          <p:cNvSpPr txBox="1">
            <a:spLocks noGrp="1"/>
          </p:cNvSpPr>
          <p:nvPr>
            <p:ph type="ftr" idx="11"/>
          </p:nvPr>
        </p:nvSpPr>
        <p:spPr>
          <a:xfrm>
            <a:off x="4038600" y="6356351"/>
            <a:ext cx="4114800" cy="365125"/>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1467"/>
            </a:lvl1pPr>
            <a:lvl2pPr lvl="1" algn="l">
              <a:spcBef>
                <a:spcPts val="0"/>
              </a:spcBef>
              <a:spcAft>
                <a:spcPts val="0"/>
              </a:spcAft>
              <a:buSzPts val="1100"/>
              <a:buNone/>
              <a:defRPr sz="1467"/>
            </a:lvl2pPr>
            <a:lvl3pPr lvl="2" algn="l">
              <a:spcBef>
                <a:spcPts val="0"/>
              </a:spcBef>
              <a:spcAft>
                <a:spcPts val="0"/>
              </a:spcAft>
              <a:buSzPts val="1100"/>
              <a:buNone/>
              <a:defRPr sz="1467"/>
            </a:lvl3pPr>
            <a:lvl4pPr lvl="3" algn="l">
              <a:spcBef>
                <a:spcPts val="0"/>
              </a:spcBef>
              <a:spcAft>
                <a:spcPts val="0"/>
              </a:spcAft>
              <a:buSzPts val="1100"/>
              <a:buNone/>
              <a:defRPr sz="1467"/>
            </a:lvl4pPr>
            <a:lvl5pPr lvl="4" algn="l">
              <a:spcBef>
                <a:spcPts val="0"/>
              </a:spcBef>
              <a:spcAft>
                <a:spcPts val="0"/>
              </a:spcAft>
              <a:buSzPts val="1100"/>
              <a:buNone/>
              <a:defRPr sz="1467"/>
            </a:lvl5pPr>
            <a:lvl6pPr lvl="5" algn="l">
              <a:spcBef>
                <a:spcPts val="0"/>
              </a:spcBef>
              <a:spcAft>
                <a:spcPts val="0"/>
              </a:spcAft>
              <a:buSzPts val="1100"/>
              <a:buNone/>
              <a:defRPr sz="1467"/>
            </a:lvl6pPr>
            <a:lvl7pPr lvl="6" algn="l">
              <a:spcBef>
                <a:spcPts val="0"/>
              </a:spcBef>
              <a:spcAft>
                <a:spcPts val="0"/>
              </a:spcAft>
              <a:buSzPts val="1100"/>
              <a:buNone/>
              <a:defRPr sz="1467"/>
            </a:lvl7pPr>
            <a:lvl8pPr lvl="7" algn="l">
              <a:spcBef>
                <a:spcPts val="0"/>
              </a:spcBef>
              <a:spcAft>
                <a:spcPts val="0"/>
              </a:spcAft>
              <a:buSzPts val="1100"/>
              <a:buNone/>
              <a:defRPr sz="1467"/>
            </a:lvl8pPr>
            <a:lvl9pPr lvl="8" algn="l">
              <a:spcBef>
                <a:spcPts val="0"/>
              </a:spcBef>
              <a:spcAft>
                <a:spcPts val="0"/>
              </a:spcAft>
              <a:buSzPts val="1100"/>
              <a:buNone/>
              <a:defRPr sz="1467"/>
            </a:lvl9pPr>
          </a:lstStyle>
          <a:p>
            <a:endParaRPr/>
          </a:p>
        </p:txBody>
      </p:sp>
      <p:sp>
        <p:nvSpPr>
          <p:cNvPr id="55" name="Google Shape;55;p13"/>
          <p:cNvSpPr txBox="1">
            <a:spLocks noGrp="1"/>
          </p:cNvSpPr>
          <p:nvPr>
            <p:ph type="sldNum" idx="12"/>
          </p:nvPr>
        </p:nvSpPr>
        <p:spPr>
          <a:xfrm>
            <a:off x="8610600" y="6356351"/>
            <a:ext cx="2743200" cy="365125"/>
          </a:xfrm>
          <a:prstGeom prst="rect">
            <a:avLst/>
          </a:prstGeom>
          <a:noFill/>
          <a:ln>
            <a:noFill/>
          </a:ln>
        </p:spPr>
        <p:txBody>
          <a:bodyPr spcFirstLastPara="1" wrap="square" lIns="68575" tIns="34275" rIns="68575" bIns="34275" anchor="ctr" anchorCtr="0">
            <a:normAutofit/>
          </a:bodyPr>
          <a:lstStyle>
            <a:lvl1pPr marL="0" lvl="0" indent="0" algn="r">
              <a:spcBef>
                <a:spcPts val="0"/>
              </a:spcBef>
              <a:buNone/>
              <a:defRPr sz="1467"/>
            </a:lvl1pPr>
            <a:lvl2pPr marL="0" lvl="1" indent="0" algn="r">
              <a:spcBef>
                <a:spcPts val="0"/>
              </a:spcBef>
              <a:buNone/>
              <a:defRPr sz="1467"/>
            </a:lvl2pPr>
            <a:lvl3pPr marL="0" lvl="2" indent="0" algn="r">
              <a:spcBef>
                <a:spcPts val="0"/>
              </a:spcBef>
              <a:buNone/>
              <a:defRPr sz="1467"/>
            </a:lvl3pPr>
            <a:lvl4pPr marL="0" lvl="3" indent="0" algn="r">
              <a:spcBef>
                <a:spcPts val="0"/>
              </a:spcBef>
              <a:buNone/>
              <a:defRPr sz="1467"/>
            </a:lvl4pPr>
            <a:lvl5pPr marL="0" lvl="4" indent="0" algn="r">
              <a:spcBef>
                <a:spcPts val="0"/>
              </a:spcBef>
              <a:buNone/>
              <a:defRPr sz="1467"/>
            </a:lvl5pPr>
            <a:lvl6pPr marL="0" lvl="5" indent="0" algn="r">
              <a:spcBef>
                <a:spcPts val="0"/>
              </a:spcBef>
              <a:buNone/>
              <a:defRPr sz="1467"/>
            </a:lvl6pPr>
            <a:lvl7pPr marL="0" lvl="6" indent="0" algn="r">
              <a:spcBef>
                <a:spcPts val="0"/>
              </a:spcBef>
              <a:buNone/>
              <a:defRPr sz="1467"/>
            </a:lvl7pPr>
            <a:lvl8pPr marL="0" lvl="7" indent="0" algn="r">
              <a:spcBef>
                <a:spcPts val="0"/>
              </a:spcBef>
              <a:buNone/>
              <a:defRPr sz="1467"/>
            </a:lvl8pPr>
            <a:lvl9pPr marL="0" lvl="8" indent="0" algn="r">
              <a:spcBef>
                <a:spcPts val="0"/>
              </a:spcBef>
              <a:buNone/>
              <a:defRPr sz="1467"/>
            </a:lvl9pPr>
          </a:lstStyle>
          <a:p>
            <a:fld id="{00000000-1234-1234-1234-123412341234}" type="slidenum">
              <a:rPr lang="en" smtClean="0"/>
              <a:pPr/>
              <a:t>‹#›</a:t>
            </a:fld>
            <a:endParaRPr lang="en"/>
          </a:p>
        </p:txBody>
      </p:sp>
    </p:spTree>
    <p:extLst>
      <p:ext uri="{BB962C8B-B14F-4D97-AF65-F5344CB8AC3E}">
        <p14:creationId xmlns:p14="http://schemas.microsoft.com/office/powerpoint/2010/main" val="1708260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93407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09124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90057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48762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67169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theme" Target="../theme/theme2.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93332686"/>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6" r:id="rId13"/>
    <p:sldLayoutId id="2147483678" r:id="rId14"/>
    <p:sldLayoutId id="2147483679" r:id="rId15"/>
    <p:sldLayoutId id="2147483680"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AF1DAF-BE27-41B1-9076-663BB2237439}"/>
              </a:ext>
            </a:extLst>
          </p:cNvPr>
          <p:cNvSpPr>
            <a:spLocks noGrp="1"/>
          </p:cNvSpPr>
          <p:nvPr>
            <p:ph type="title"/>
          </p:nvPr>
        </p:nvSpPr>
        <p:spPr>
          <a:xfrm>
            <a:off x="838200" y="18814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DD27A2A-563F-45C4-852F-AFF5515E579E}"/>
              </a:ext>
            </a:extLst>
          </p:cNvPr>
          <p:cNvSpPr>
            <a:spLocks noGrp="1"/>
          </p:cNvSpPr>
          <p:nvPr>
            <p:ph type="body" idx="1"/>
          </p:nvPr>
        </p:nvSpPr>
        <p:spPr>
          <a:xfrm>
            <a:off x="838200" y="1825625"/>
            <a:ext cx="10515600" cy="4351338"/>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65047D8-528C-40CA-84F9-09D5912911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9FA0B065-E5CF-4840-8F87-A2A99B3144F4}" type="datetime1">
              <a:rPr lang="en-US" smtClean="0"/>
              <a:t>5/7/2024</a:t>
            </a:fld>
            <a:endParaRPr lang="en-US"/>
          </a:p>
        </p:txBody>
      </p:sp>
      <p:sp>
        <p:nvSpPr>
          <p:cNvPr id="5" name="Footer Placeholder 4">
            <a:extLst>
              <a:ext uri="{FF2B5EF4-FFF2-40B4-BE49-F238E27FC236}">
                <a16:creationId xmlns:a16="http://schemas.microsoft.com/office/drawing/2014/main" id="{4AB75FE0-4C2E-4C5E-B715-2E07382041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CFE2768-F563-4490-BD9E-10F934C7C9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2"/>
                </a:solidFill>
              </a:defRPr>
            </a:lvl1pPr>
          </a:lstStyle>
          <a:p>
            <a:fld id="{8DC63C13-3CB5-41DF-87A9-439A56BB01FD}" type="slidenum">
              <a:rPr lang="en-US" smtClean="0"/>
              <a:pPr/>
              <a:t>‹#›</a:t>
            </a:fld>
            <a:endParaRPr lang="en-US"/>
          </a:p>
        </p:txBody>
      </p:sp>
    </p:spTree>
    <p:extLst>
      <p:ext uri="{BB962C8B-B14F-4D97-AF65-F5344CB8AC3E}">
        <p14:creationId xmlns:p14="http://schemas.microsoft.com/office/powerpoint/2010/main" val="1569868921"/>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Lst>
  <p:hf hdr="0" ftr="0" dt="0"/>
  <p:txStyles>
    <p:titleStyle>
      <a:lvl1pPr algn="ctr" defTabSz="914400" rtl="0" eaLnBrk="1" latinLnBrk="0" hangingPunct="1">
        <a:lnSpc>
          <a:spcPct val="90000"/>
        </a:lnSpc>
        <a:spcBef>
          <a:spcPct val="0"/>
        </a:spcBef>
        <a:buNone/>
        <a:defRPr sz="4800" b="1" kern="1200">
          <a:solidFill>
            <a:schemeClr val="tx2"/>
          </a:solidFill>
          <a:latin typeface="+mj-lt"/>
          <a:ea typeface="+mj-ea"/>
          <a:cs typeface="+mj-cs"/>
        </a:defRPr>
      </a:lvl1pPr>
    </p:titleStyle>
    <p:bodyStyle>
      <a:lvl1pPr marL="233363" indent="-233363" algn="l" defTabSz="914400" rtl="0" eaLnBrk="1" latinLnBrk="0" hangingPunct="1">
        <a:lnSpc>
          <a:spcPct val="100000"/>
        </a:lnSpc>
        <a:spcBef>
          <a:spcPts val="1000"/>
        </a:spcBef>
        <a:buFont typeface="Arial" panose="020B0604020202020204" pitchFamily="34" charset="0"/>
        <a:buChar char="•"/>
        <a:defRPr sz="3600" kern="1200">
          <a:solidFill>
            <a:schemeClr val="tx2"/>
          </a:solidFill>
          <a:latin typeface="+mn-lt"/>
          <a:ea typeface="+mn-ea"/>
          <a:cs typeface="+mn-cs"/>
        </a:defRPr>
      </a:lvl1pPr>
      <a:lvl2pPr marL="690563" indent="-233363" algn="l" defTabSz="914400" rtl="0" eaLnBrk="1" latinLnBrk="0" hangingPunct="1">
        <a:lnSpc>
          <a:spcPct val="100000"/>
        </a:lnSpc>
        <a:spcBef>
          <a:spcPts val="500"/>
        </a:spcBef>
        <a:buFont typeface="Calibri" panose="020F0502020204030204" pitchFamily="34" charset="0"/>
        <a:buChar char="▪"/>
        <a:defRPr sz="32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Calibri" panose="020F0502020204030204" pitchFamily="34" charset="0"/>
        <a:buChar char="-"/>
        <a:defRPr sz="2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Calibri" panose="020F0502020204030204" pitchFamily="34" charset="0"/>
        <a:buChar char="▫"/>
        <a:defRPr sz="24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Calibri" panose="020F0502020204030204" pitchFamily="34" charset="0"/>
        <a:buChar char="◦"/>
        <a:defRPr sz="2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8.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1.xml"/><Relationship Id="rId5" Type="http://schemas.openxmlformats.org/officeDocument/2006/relationships/image" Target="../media/image22.png"/><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1.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3" Type="http://schemas.openxmlformats.org/officeDocument/2006/relationships/hyperlink" Target="https://www.aging.senate.gov/imo/media/doc/unlocking_the_virtual_front_door_-_full_report.pdf" TargetMode="External"/><Relationship Id="rId2" Type="http://schemas.openxmlformats.org/officeDocument/2006/relationships/notesSlide" Target="../notesSlides/notesSlide16.xml"/><Relationship Id="rId1" Type="http://schemas.openxmlformats.org/officeDocument/2006/relationships/slideLayout" Target="../slideLayouts/slideLayout21.xml"/><Relationship Id="rId4" Type="http://schemas.openxmlformats.org/officeDocument/2006/relationships/hyperlink" Target="https://congress.gov/117/plaws/publ328/PLAW-117publ328.pdf#page=261%22"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hyperlink" Target="https://www.section508.gov/manage/section-508-assessment/2023/message-from-gsa-administrator/" TargetMode="Externa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hyperlink" Target="https://www.whitehouse.gov/omb/management/ofcio/delivering-a-digital-first-public-experience/#II" TargetMode="External"/><Relationship Id="rId2" Type="http://schemas.openxmlformats.org/officeDocument/2006/relationships/notesSlide" Target="../notesSlides/notesSlide17.xml"/><Relationship Id="rId1" Type="http://schemas.openxmlformats.org/officeDocument/2006/relationships/slideLayout" Target="../slideLayouts/slideLayout21.xml"/><Relationship Id="rId4" Type="http://schemas.openxmlformats.org/officeDocument/2006/relationships/hyperlink" Target="https://www.whitehouse.gov/omb/management/ofcio/m-24-08-strengthening-digital-accessibility-and-the-management-of-section-508-of-the-rehabilitation-act/"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mailto:info@access-board.gov" TargetMode="External"/><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40.xml"/><Relationship Id="rId6" Type="http://schemas.openxmlformats.org/officeDocument/2006/relationships/hyperlink" Target="https://www.youtube.com/channel/UC5tRWTtV5eSw68N3tSpmyWw" TargetMode="External"/><Relationship Id="rId5" Type="http://schemas.openxmlformats.org/officeDocument/2006/relationships/hyperlink" Target="http://www.access-board.gov/" TargetMode="External"/><Relationship Id="rId4" Type="http://schemas.openxmlformats.org/officeDocument/2006/relationships/hyperlink" Target="mailto:ta@access-board.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98BD-2687-EF83-1696-D9F805159182}"/>
              </a:ext>
            </a:extLst>
          </p:cNvPr>
          <p:cNvSpPr>
            <a:spLocks noGrp="1"/>
          </p:cNvSpPr>
          <p:nvPr>
            <p:ph type="title"/>
          </p:nvPr>
        </p:nvSpPr>
        <p:spPr>
          <a:xfrm>
            <a:off x="831851" y="1443112"/>
            <a:ext cx="7616800" cy="1748323"/>
          </a:xfrm>
        </p:spPr>
        <p:txBody>
          <a:bodyPr>
            <a:normAutofit/>
          </a:bodyPr>
          <a:lstStyle/>
          <a:p>
            <a:r>
              <a:rPr lang="en-US" sz="5400" dirty="0"/>
              <a:t>U.S. Access Board</a:t>
            </a:r>
            <a:br>
              <a:rPr lang="en-US" sz="5400" dirty="0"/>
            </a:br>
            <a:r>
              <a:rPr lang="en-US" sz="5400" dirty="0"/>
              <a:t>Overview &amp; Updates</a:t>
            </a:r>
          </a:p>
        </p:txBody>
      </p:sp>
      <p:sp>
        <p:nvSpPr>
          <p:cNvPr id="3" name="Text Placeholder 2">
            <a:extLst>
              <a:ext uri="{FF2B5EF4-FFF2-40B4-BE49-F238E27FC236}">
                <a16:creationId xmlns:a16="http://schemas.microsoft.com/office/drawing/2014/main" id="{D9A1ADB8-0A7A-8556-686F-B725EB45DBFB}"/>
              </a:ext>
            </a:extLst>
          </p:cNvPr>
          <p:cNvSpPr>
            <a:spLocks noGrp="1"/>
          </p:cNvSpPr>
          <p:nvPr>
            <p:ph type="body" idx="1"/>
          </p:nvPr>
        </p:nvSpPr>
        <p:spPr>
          <a:xfrm>
            <a:off x="1380565" y="3458606"/>
            <a:ext cx="8444752" cy="1500000"/>
          </a:xfrm>
        </p:spPr>
        <p:txBody>
          <a:bodyPr>
            <a:normAutofit fontScale="92500" lnSpcReduction="10000"/>
          </a:bodyPr>
          <a:lstStyle/>
          <a:p>
            <a:r>
              <a:rPr lang="en-US" sz="3200" dirty="0">
                <a:solidFill>
                  <a:schemeClr val="tx1"/>
                </a:solidFill>
              </a:rPr>
              <a:t>Sachin Pavithran, Executive Director</a:t>
            </a:r>
          </a:p>
          <a:p>
            <a:r>
              <a:rPr lang="en-US" sz="3200" dirty="0">
                <a:solidFill>
                  <a:schemeClr val="tx1"/>
                </a:solidFill>
              </a:rPr>
              <a:t>Alison Levy, Director, Office of Technical &amp; Information Services</a:t>
            </a:r>
          </a:p>
        </p:txBody>
      </p:sp>
      <p:sp>
        <p:nvSpPr>
          <p:cNvPr id="4" name="Text Placeholder 2">
            <a:extLst>
              <a:ext uri="{FF2B5EF4-FFF2-40B4-BE49-F238E27FC236}">
                <a16:creationId xmlns:a16="http://schemas.microsoft.com/office/drawing/2014/main" id="{B5C10227-A76A-5653-EA80-C1E5210AC322}"/>
              </a:ext>
            </a:extLst>
          </p:cNvPr>
          <p:cNvSpPr txBox="1">
            <a:spLocks/>
          </p:cNvSpPr>
          <p:nvPr/>
        </p:nvSpPr>
        <p:spPr>
          <a:xfrm>
            <a:off x="2371973" y="5225777"/>
            <a:ext cx="5325036" cy="920029"/>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609585" marR="0" lvl="0" indent="-304792" algn="l" rtl="0">
              <a:lnSpc>
                <a:spcPct val="90000"/>
              </a:lnSpc>
              <a:spcBef>
                <a:spcPts val="1067"/>
              </a:spcBef>
              <a:spcAft>
                <a:spcPts val="0"/>
              </a:spcAft>
              <a:buClr>
                <a:srgbClr val="888888"/>
              </a:buClr>
              <a:buSzPts val="1800"/>
              <a:buFont typeface="Arial"/>
              <a:buNone/>
              <a:defRPr sz="2400" b="0" i="0" u="none" strike="noStrike" cap="none">
                <a:solidFill>
                  <a:srgbClr val="888888"/>
                </a:solidFill>
                <a:latin typeface="Arial"/>
                <a:ea typeface="Arial"/>
                <a:cs typeface="Arial"/>
                <a:sym typeface="Arial"/>
              </a:defRPr>
            </a:lvl1pPr>
            <a:lvl2pPr marL="1219170" marR="0" lvl="1" indent="-304792" algn="l" rtl="0">
              <a:lnSpc>
                <a:spcPct val="90000"/>
              </a:lnSpc>
              <a:spcBef>
                <a:spcPts val="1600"/>
              </a:spcBef>
              <a:spcAft>
                <a:spcPts val="0"/>
              </a:spcAft>
              <a:buClr>
                <a:srgbClr val="888888"/>
              </a:buClr>
              <a:buSzPts val="1500"/>
              <a:buFont typeface="Arial"/>
              <a:buNone/>
              <a:defRPr sz="2000" b="0" i="0" u="none" strike="noStrike" cap="none">
                <a:solidFill>
                  <a:srgbClr val="888888"/>
                </a:solidFill>
                <a:latin typeface="Arial"/>
                <a:ea typeface="Arial"/>
                <a:cs typeface="Arial"/>
                <a:sym typeface="Arial"/>
              </a:defRPr>
            </a:lvl2pPr>
            <a:lvl3pPr marL="1828754" marR="0" lvl="2" indent="-304792" algn="l" rtl="0">
              <a:lnSpc>
                <a:spcPct val="90000"/>
              </a:lnSpc>
              <a:spcBef>
                <a:spcPts val="1600"/>
              </a:spcBef>
              <a:spcAft>
                <a:spcPts val="0"/>
              </a:spcAft>
              <a:buClr>
                <a:srgbClr val="888888"/>
              </a:buClr>
              <a:buSzPts val="1400"/>
              <a:buFont typeface="Arial"/>
              <a:buNone/>
              <a:defRPr sz="1867" b="0" i="0" u="none" strike="noStrike" cap="none">
                <a:solidFill>
                  <a:srgbClr val="888888"/>
                </a:solidFill>
                <a:latin typeface="Arial"/>
                <a:ea typeface="Arial"/>
                <a:cs typeface="Arial"/>
                <a:sym typeface="Arial"/>
              </a:defRPr>
            </a:lvl3pPr>
            <a:lvl4pPr marL="2438339" marR="0" lvl="3" indent="-304792" algn="l" rtl="0">
              <a:lnSpc>
                <a:spcPct val="90000"/>
              </a:lnSpc>
              <a:spcBef>
                <a:spcPts val="1600"/>
              </a:spcBef>
              <a:spcAft>
                <a:spcPts val="0"/>
              </a:spcAft>
              <a:buClr>
                <a:srgbClr val="888888"/>
              </a:buClr>
              <a:buSzPts val="1200"/>
              <a:buFont typeface="Arial"/>
              <a:buNone/>
              <a:defRPr sz="1600" b="0" i="0" u="none" strike="noStrike" cap="none">
                <a:solidFill>
                  <a:srgbClr val="888888"/>
                </a:solidFill>
                <a:latin typeface="Arial"/>
                <a:ea typeface="Arial"/>
                <a:cs typeface="Arial"/>
                <a:sym typeface="Arial"/>
              </a:defRPr>
            </a:lvl4pPr>
            <a:lvl5pPr marL="3047924" marR="0" lvl="4" indent="-304792" algn="l" rtl="0">
              <a:lnSpc>
                <a:spcPct val="90000"/>
              </a:lnSpc>
              <a:spcBef>
                <a:spcPts val="1600"/>
              </a:spcBef>
              <a:spcAft>
                <a:spcPts val="0"/>
              </a:spcAft>
              <a:buClr>
                <a:srgbClr val="888888"/>
              </a:buClr>
              <a:buSzPts val="1200"/>
              <a:buFont typeface="Arial"/>
              <a:buNone/>
              <a:defRPr sz="1600" b="0" i="0" u="none" strike="noStrike" cap="none">
                <a:solidFill>
                  <a:srgbClr val="888888"/>
                </a:solidFill>
                <a:latin typeface="Arial"/>
                <a:ea typeface="Arial"/>
                <a:cs typeface="Arial"/>
                <a:sym typeface="Arial"/>
              </a:defRPr>
            </a:lvl5pPr>
            <a:lvl6pPr marL="3657509" marR="0" lvl="5" indent="-304792" algn="l" rtl="0">
              <a:lnSpc>
                <a:spcPct val="90000"/>
              </a:lnSpc>
              <a:spcBef>
                <a:spcPts val="1600"/>
              </a:spcBef>
              <a:spcAft>
                <a:spcPts val="0"/>
              </a:spcAft>
              <a:buClr>
                <a:srgbClr val="888888"/>
              </a:buClr>
              <a:buSzPts val="1200"/>
              <a:buFont typeface="Arial"/>
              <a:buNone/>
              <a:defRPr sz="1600" b="0" i="0" u="none" strike="noStrike" cap="none">
                <a:solidFill>
                  <a:srgbClr val="888888"/>
                </a:solidFill>
                <a:latin typeface="Arial"/>
                <a:ea typeface="Arial"/>
                <a:cs typeface="Arial"/>
                <a:sym typeface="Arial"/>
              </a:defRPr>
            </a:lvl6pPr>
            <a:lvl7pPr marL="4267093" marR="0" lvl="6" indent="-304792" algn="l" rtl="0">
              <a:lnSpc>
                <a:spcPct val="90000"/>
              </a:lnSpc>
              <a:spcBef>
                <a:spcPts val="1600"/>
              </a:spcBef>
              <a:spcAft>
                <a:spcPts val="0"/>
              </a:spcAft>
              <a:buClr>
                <a:srgbClr val="888888"/>
              </a:buClr>
              <a:buSzPts val="1200"/>
              <a:buFont typeface="Arial"/>
              <a:buNone/>
              <a:defRPr sz="1600" b="0" i="0" u="none" strike="noStrike" cap="none">
                <a:solidFill>
                  <a:srgbClr val="888888"/>
                </a:solidFill>
                <a:latin typeface="Arial"/>
                <a:ea typeface="Arial"/>
                <a:cs typeface="Arial"/>
                <a:sym typeface="Arial"/>
              </a:defRPr>
            </a:lvl7pPr>
            <a:lvl8pPr marL="4876678" marR="0" lvl="7" indent="-304792" algn="l" rtl="0">
              <a:lnSpc>
                <a:spcPct val="90000"/>
              </a:lnSpc>
              <a:spcBef>
                <a:spcPts val="1600"/>
              </a:spcBef>
              <a:spcAft>
                <a:spcPts val="0"/>
              </a:spcAft>
              <a:buClr>
                <a:srgbClr val="888888"/>
              </a:buClr>
              <a:buSzPts val="1200"/>
              <a:buFont typeface="Arial"/>
              <a:buNone/>
              <a:defRPr sz="1600" b="0" i="0" u="none" strike="noStrike" cap="none">
                <a:solidFill>
                  <a:srgbClr val="888888"/>
                </a:solidFill>
                <a:latin typeface="Arial"/>
                <a:ea typeface="Arial"/>
                <a:cs typeface="Arial"/>
                <a:sym typeface="Arial"/>
              </a:defRPr>
            </a:lvl8pPr>
            <a:lvl9pPr marL="5486263" marR="0" lvl="8" indent="-304792" algn="l" rtl="0">
              <a:lnSpc>
                <a:spcPct val="90000"/>
              </a:lnSpc>
              <a:spcBef>
                <a:spcPts val="1600"/>
              </a:spcBef>
              <a:spcAft>
                <a:spcPts val="1600"/>
              </a:spcAft>
              <a:buClr>
                <a:srgbClr val="888888"/>
              </a:buClr>
              <a:buSzPts val="1200"/>
              <a:buFont typeface="Arial"/>
              <a:buNone/>
              <a:defRPr sz="1600" b="0" i="0" u="none" strike="noStrike" cap="none">
                <a:solidFill>
                  <a:srgbClr val="888888"/>
                </a:solidFill>
                <a:latin typeface="Arial"/>
                <a:ea typeface="Arial"/>
                <a:cs typeface="Arial"/>
                <a:sym typeface="Arial"/>
              </a:defRPr>
            </a:lvl9pPr>
          </a:lstStyle>
          <a:p>
            <a:pPr>
              <a:lnSpc>
                <a:spcPct val="100000"/>
              </a:lnSpc>
              <a:spcBef>
                <a:spcPts val="0"/>
              </a:spcBef>
            </a:pPr>
            <a:r>
              <a:rPr lang="en-US" kern="0" dirty="0">
                <a:solidFill>
                  <a:schemeClr val="tx1"/>
                </a:solidFill>
              </a:rPr>
              <a:t>AT3 Leadership Symposium,</a:t>
            </a:r>
          </a:p>
          <a:p>
            <a:pPr>
              <a:lnSpc>
                <a:spcPct val="100000"/>
              </a:lnSpc>
              <a:spcBef>
                <a:spcPts val="0"/>
              </a:spcBef>
            </a:pPr>
            <a:r>
              <a:rPr lang="en-US" kern="0" dirty="0">
                <a:solidFill>
                  <a:schemeClr val="tx1"/>
                </a:solidFill>
              </a:rPr>
              <a:t>April 23, 2024, Washington, DC</a:t>
            </a:r>
          </a:p>
        </p:txBody>
      </p:sp>
    </p:spTree>
    <p:extLst>
      <p:ext uri="{BB962C8B-B14F-4D97-AF65-F5344CB8AC3E}">
        <p14:creationId xmlns:p14="http://schemas.microsoft.com/office/powerpoint/2010/main" val="789414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EF5E8-07F1-F6A1-A4DA-025C4190FA8E}"/>
              </a:ext>
            </a:extLst>
          </p:cNvPr>
          <p:cNvSpPr>
            <a:spLocks noGrp="1"/>
          </p:cNvSpPr>
          <p:nvPr>
            <p:ph type="title"/>
          </p:nvPr>
        </p:nvSpPr>
        <p:spPr>
          <a:xfrm>
            <a:off x="838200" y="188149"/>
            <a:ext cx="10515600" cy="1325563"/>
          </a:xfrm>
        </p:spPr>
        <p:txBody>
          <a:bodyPr anchor="ctr">
            <a:normAutofit/>
          </a:bodyPr>
          <a:lstStyle/>
          <a:p>
            <a:r>
              <a:rPr lang="en-US" sz="4400" dirty="0"/>
              <a:t>How Access Board Guidelines Become Enforceable Standards</a:t>
            </a:r>
          </a:p>
        </p:txBody>
      </p:sp>
      <p:sp>
        <p:nvSpPr>
          <p:cNvPr id="3" name="Content Placeholder 2">
            <a:extLst>
              <a:ext uri="{FF2B5EF4-FFF2-40B4-BE49-F238E27FC236}">
                <a16:creationId xmlns:a16="http://schemas.microsoft.com/office/drawing/2014/main" id="{F08E12BD-4A26-053F-A885-60C56B76086A}"/>
              </a:ext>
            </a:extLst>
          </p:cNvPr>
          <p:cNvSpPr>
            <a:spLocks noGrp="1"/>
          </p:cNvSpPr>
          <p:nvPr>
            <p:ph idx="1"/>
          </p:nvPr>
        </p:nvSpPr>
        <p:spPr>
          <a:xfrm>
            <a:off x="537882" y="1825624"/>
            <a:ext cx="11654117" cy="4530725"/>
          </a:xfrm>
        </p:spPr>
        <p:txBody>
          <a:bodyPr anchor="ctr">
            <a:normAutofit lnSpcReduction="10000"/>
          </a:bodyPr>
          <a:lstStyle/>
          <a:p>
            <a:pPr marL="0" indent="0">
              <a:lnSpc>
                <a:spcPct val="90000"/>
              </a:lnSpc>
              <a:buNone/>
            </a:pPr>
            <a:r>
              <a:rPr lang="en-US" sz="3200" dirty="0"/>
              <a:t>Guidelines issued by the Access Board under the ADA do not become legally enforceable until adopted by enforcement agencies, usually DOJ and DOT.</a:t>
            </a:r>
          </a:p>
          <a:p>
            <a:pPr lvl="1">
              <a:lnSpc>
                <a:spcPct val="90000"/>
              </a:lnSpc>
            </a:pPr>
            <a:r>
              <a:rPr lang="en-US" dirty="0"/>
              <a:t>Enforcement agencies must undertake their own rulemaking process, including issuing an NPRM and Final Rule</a:t>
            </a:r>
          </a:p>
          <a:p>
            <a:pPr lvl="1">
              <a:lnSpc>
                <a:spcPct val="90000"/>
              </a:lnSpc>
            </a:pPr>
            <a:r>
              <a:rPr lang="en-US" dirty="0"/>
              <a:t>Access Board guidelines are </a:t>
            </a:r>
            <a:r>
              <a:rPr lang="en-US" b="1" dirty="0"/>
              <a:t>minimum</a:t>
            </a:r>
            <a:r>
              <a:rPr lang="en-US" dirty="0"/>
              <a:t> standards; enforcement agencies may adopt standards that provide for greater accessibility, but not less</a:t>
            </a:r>
          </a:p>
          <a:p>
            <a:pPr marL="0" indent="0">
              <a:lnSpc>
                <a:spcPct val="90000"/>
              </a:lnSpc>
              <a:buNone/>
            </a:pPr>
            <a:r>
              <a:rPr lang="en-US" sz="3200" dirty="0"/>
              <a:t>Access Board standards issued under the ABA and Section 508 of the Rehabilitation Act are enforceable without further action.</a:t>
            </a:r>
          </a:p>
        </p:txBody>
      </p:sp>
      <p:sp>
        <p:nvSpPr>
          <p:cNvPr id="8" name="Slide Number Placeholder 3">
            <a:extLst>
              <a:ext uri="{FF2B5EF4-FFF2-40B4-BE49-F238E27FC236}">
                <a16:creationId xmlns:a16="http://schemas.microsoft.com/office/drawing/2014/main" id="{39E23ED8-3BE0-8DD2-F36A-FF72371809FA}"/>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8DC63C13-3CB5-41DF-87A9-439A56BB01FD}"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10</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4867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D771A9C-9D8C-DD73-35AE-864030792FB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E6D0DB-7C1D-4495-94DC-5D212A17A7E3}"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D3A22D0-D9D0-6009-273D-F1E435EAB5E2}"/>
              </a:ext>
            </a:extLst>
          </p:cNvPr>
          <p:cNvSpPr>
            <a:spLocks noGrp="1"/>
          </p:cNvSpPr>
          <p:nvPr>
            <p:ph type="title"/>
          </p:nvPr>
        </p:nvSpPr>
        <p:spPr/>
        <p:txBody>
          <a:bodyPr>
            <a:normAutofit/>
          </a:bodyPr>
          <a:lstStyle/>
          <a:p>
            <a:pPr algn="ctr"/>
            <a:r>
              <a:rPr lang="en-US" sz="4400" dirty="0"/>
              <a:t>Accessibility Guidelines and Standards</a:t>
            </a:r>
          </a:p>
        </p:txBody>
      </p:sp>
      <p:sp>
        <p:nvSpPr>
          <p:cNvPr id="5" name="TextBox 4">
            <a:extLst>
              <a:ext uri="{FF2B5EF4-FFF2-40B4-BE49-F238E27FC236}">
                <a16:creationId xmlns:a16="http://schemas.microsoft.com/office/drawing/2014/main" id="{CE2D1D5F-5EFF-9816-81E7-8D59004306E4}"/>
              </a:ext>
            </a:extLst>
          </p:cNvPr>
          <p:cNvSpPr txBox="1"/>
          <p:nvPr/>
        </p:nvSpPr>
        <p:spPr>
          <a:xfrm>
            <a:off x="269823" y="1825625"/>
            <a:ext cx="11642091"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rgbClr val="162E51"/>
                </a:solidFill>
                <a:effectLst/>
                <a:uLnTx/>
                <a:uFillTx/>
                <a:latin typeface="Calibri" panose="020F0502020204030204" pitchFamily="34" charset="0"/>
                <a:ea typeface="+mn-ea"/>
                <a:cs typeface="Calibri" panose="020F0502020204030204" pitchFamily="34" charset="0"/>
              </a:rPr>
              <a:t>The Board has developed technical accessibility guidelines and standards in the following areas:</a:t>
            </a:r>
          </a:p>
        </p:txBody>
      </p:sp>
      <p:sp>
        <p:nvSpPr>
          <p:cNvPr id="3" name="Content Placeholder 2">
            <a:extLst>
              <a:ext uri="{FF2B5EF4-FFF2-40B4-BE49-F238E27FC236}">
                <a16:creationId xmlns:a16="http://schemas.microsoft.com/office/drawing/2014/main" id="{DD4C7253-CBD0-89C2-B52F-6ECF7D024AE2}"/>
              </a:ext>
            </a:extLst>
          </p:cNvPr>
          <p:cNvSpPr>
            <a:spLocks noGrp="1"/>
          </p:cNvSpPr>
          <p:nvPr>
            <p:ph sz="half" idx="1"/>
          </p:nvPr>
        </p:nvSpPr>
        <p:spPr>
          <a:xfrm>
            <a:off x="556906" y="3100719"/>
            <a:ext cx="5475239" cy="3255631"/>
          </a:xfrm>
        </p:spPr>
        <p:txBody>
          <a:bodyPr>
            <a:noAutofit/>
          </a:bodyPr>
          <a:lstStyle/>
          <a:p>
            <a:pPr>
              <a:lnSpc>
                <a:spcPct val="120000"/>
              </a:lnSpc>
            </a:pPr>
            <a:r>
              <a:rPr lang="en-US" sz="3200" dirty="0"/>
              <a:t>Buildings and facilities</a:t>
            </a:r>
          </a:p>
          <a:p>
            <a:pPr>
              <a:lnSpc>
                <a:spcPct val="120000"/>
              </a:lnSpc>
            </a:pPr>
            <a:r>
              <a:rPr lang="en-US" sz="3200" dirty="0"/>
              <a:t>Transportation Vehicles</a:t>
            </a:r>
          </a:p>
          <a:p>
            <a:pPr>
              <a:lnSpc>
                <a:spcPct val="120000"/>
              </a:lnSpc>
            </a:pPr>
            <a:r>
              <a:rPr lang="en-US" sz="3200" dirty="0"/>
              <a:t>Public Right-of-Way</a:t>
            </a:r>
          </a:p>
          <a:p>
            <a:pPr>
              <a:lnSpc>
                <a:spcPct val="120000"/>
              </a:lnSpc>
            </a:pPr>
            <a:r>
              <a:rPr lang="en-US" sz="3200" dirty="0"/>
              <a:t>ABA Accessibility Guidelines</a:t>
            </a:r>
          </a:p>
          <a:p>
            <a:pPr>
              <a:lnSpc>
                <a:spcPct val="120000"/>
              </a:lnSpc>
            </a:pPr>
            <a:r>
              <a:rPr lang="en-US" sz="3200" dirty="0"/>
              <a:t>Prescription drug labels</a:t>
            </a:r>
          </a:p>
        </p:txBody>
      </p:sp>
      <p:sp>
        <p:nvSpPr>
          <p:cNvPr id="4" name="Content Placeholder 3">
            <a:extLst>
              <a:ext uri="{FF2B5EF4-FFF2-40B4-BE49-F238E27FC236}">
                <a16:creationId xmlns:a16="http://schemas.microsoft.com/office/drawing/2014/main" id="{4FC62501-0C8C-0F02-85C1-0C293CED6116}"/>
              </a:ext>
            </a:extLst>
          </p:cNvPr>
          <p:cNvSpPr>
            <a:spLocks noGrp="1"/>
          </p:cNvSpPr>
          <p:nvPr>
            <p:ph sz="half" idx="2"/>
          </p:nvPr>
        </p:nvSpPr>
        <p:spPr>
          <a:xfrm>
            <a:off x="6133246" y="2641232"/>
            <a:ext cx="5752058" cy="3544978"/>
          </a:xfrm>
        </p:spPr>
        <p:txBody>
          <a:bodyPr>
            <a:noAutofit/>
          </a:bodyPr>
          <a:lstStyle/>
          <a:p>
            <a:pPr marL="233363" marR="0" lvl="0" indent="-233363"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162E51"/>
                </a:solidFill>
                <a:effectLst/>
                <a:uLnTx/>
                <a:uFillTx/>
                <a:ea typeface="+mn-ea"/>
                <a:cs typeface="+mn-cs"/>
              </a:rPr>
              <a:t>Information &amp; Communication Technology Standards</a:t>
            </a:r>
          </a:p>
          <a:p>
            <a:r>
              <a:rPr lang="en-US" sz="3200" dirty="0"/>
              <a:t>Telecommunications Act Accessibility Guidelines</a:t>
            </a:r>
          </a:p>
          <a:p>
            <a:r>
              <a:rPr lang="en-US" sz="3200" dirty="0"/>
              <a:t>Medical diagnostic equipment</a:t>
            </a:r>
          </a:p>
        </p:txBody>
      </p:sp>
    </p:spTree>
    <p:extLst>
      <p:ext uri="{BB962C8B-B14F-4D97-AF65-F5344CB8AC3E}">
        <p14:creationId xmlns:p14="http://schemas.microsoft.com/office/powerpoint/2010/main" val="1966639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8"/>
          <p:cNvSpPr txBox="1">
            <a:spLocks noGrp="1"/>
          </p:cNvSpPr>
          <p:nvPr>
            <p:ph type="title"/>
          </p:nvPr>
        </p:nvSpPr>
        <p:spPr>
          <a:xfrm>
            <a:off x="1536389" y="2289748"/>
            <a:ext cx="7616825" cy="1678898"/>
          </a:xfrm>
          <a:prstGeom prst="rect">
            <a:avLst/>
          </a:prstGeom>
          <a:noFill/>
          <a:ln>
            <a:noFill/>
          </a:ln>
        </p:spPr>
        <p:txBody>
          <a:bodyPr spcFirstLastPara="1" wrap="square" lIns="91433" tIns="45700" rIns="91433" bIns="45700" anchor="b" anchorCtr="0">
            <a:normAutofit/>
          </a:bodyPr>
          <a:lstStyle/>
          <a:p>
            <a:r>
              <a:rPr lang="en" sz="4800" dirty="0"/>
              <a:t>Current Rulemaking Activities</a:t>
            </a:r>
            <a:endParaRPr sz="4800" dirty="0"/>
          </a:p>
        </p:txBody>
      </p:sp>
      <p:sp>
        <p:nvSpPr>
          <p:cNvPr id="173" name="Google Shape;173;p28"/>
          <p:cNvSpPr txBox="1">
            <a:spLocks noGrp="1"/>
          </p:cNvSpPr>
          <p:nvPr>
            <p:ph type="sldNum" idx="12"/>
          </p:nvPr>
        </p:nvSpPr>
        <p:spPr>
          <a:xfrm>
            <a:off x="8610600" y="6356351"/>
            <a:ext cx="2743200" cy="365125"/>
          </a:xfrm>
          <a:prstGeom prst="rect">
            <a:avLst/>
          </a:prstGeom>
          <a:noFill/>
          <a:ln>
            <a:noFill/>
          </a:ln>
        </p:spPr>
        <p:txBody>
          <a:bodyPr spcFirstLastPara="1" wrap="square" lIns="91433" tIns="45700" rIns="91433" bIns="45700" anchor="ctr" anchorCtr="0">
            <a:normAutofit/>
          </a:bodyPr>
          <a:lstStyle/>
          <a:p>
            <a:pPr defTabSz="1219170">
              <a:buClr>
                <a:srgbClr val="000000"/>
              </a:buClr>
            </a:pPr>
            <a:fld id="{00000000-1234-1234-1234-123412341234}" type="slidenum">
              <a:rPr lang="en" kern="0">
                <a:solidFill>
                  <a:srgbClr val="595959"/>
                </a:solidFill>
                <a:latin typeface="Arial"/>
                <a:cs typeface="Arial"/>
                <a:sym typeface="Arial"/>
              </a:rPr>
              <a:pPr defTabSz="1219170">
                <a:buClr>
                  <a:srgbClr val="000000"/>
                </a:buClr>
              </a:pPr>
              <a:t>12</a:t>
            </a:fld>
            <a:endParaRPr kern="0">
              <a:solidFill>
                <a:srgbClr val="595959"/>
              </a:solidFill>
              <a:latin typeface="Arial"/>
              <a:cs typeface="Arial"/>
              <a:sym typeface="Arial"/>
            </a:endParaRPr>
          </a:p>
        </p:txBody>
      </p:sp>
    </p:spTree>
    <p:extLst>
      <p:ext uri="{BB962C8B-B14F-4D97-AF65-F5344CB8AC3E}">
        <p14:creationId xmlns:p14="http://schemas.microsoft.com/office/powerpoint/2010/main" val="540983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ic of a man in a manual wheelchair using a cross walk.">
            <a:extLst>
              <a:ext uri="{FF2B5EF4-FFF2-40B4-BE49-F238E27FC236}">
                <a16:creationId xmlns:a16="http://schemas.microsoft.com/office/drawing/2014/main" id="{9857FFB6-2AD2-BF02-8D7D-EF7D775AA35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8730752" y="3329250"/>
            <a:ext cx="3148967" cy="3763043"/>
          </a:xfrm>
          <a:prstGeom prst="rect">
            <a:avLst/>
          </a:prstGeom>
          <a:ln>
            <a:noFill/>
          </a:ln>
          <a:effectLst>
            <a:softEdge rad="112500"/>
          </a:effectLst>
        </p:spPr>
      </p:pic>
      <p:sp>
        <p:nvSpPr>
          <p:cNvPr id="8" name="Slide Number Placeholder 3">
            <a:extLst>
              <a:ext uri="{FF2B5EF4-FFF2-40B4-BE49-F238E27FC236}">
                <a16:creationId xmlns:a16="http://schemas.microsoft.com/office/drawing/2014/main" id="{C6BC1474-226D-BEDF-2F5E-7F08ABC9E58F}"/>
              </a:ext>
            </a:extLst>
          </p:cNvPr>
          <p:cNvSpPr>
            <a:spLocks noGrp="1"/>
          </p:cNvSpPr>
          <p:nvPr>
            <p:ph type="sldNum" sz="quarter" idx="12"/>
          </p:nvPr>
        </p:nvSpPr>
        <p:spPr>
          <a:xfrm>
            <a:off x="8610600" y="6356350"/>
            <a:ext cx="2743200"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8DC63C13-3CB5-41DF-87A9-439A56BB01FD}"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13</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E698D29-763D-E8F9-7BA4-FE744D47B094}"/>
              </a:ext>
            </a:extLst>
          </p:cNvPr>
          <p:cNvSpPr>
            <a:spLocks noGrp="1"/>
          </p:cNvSpPr>
          <p:nvPr>
            <p:ph type="title"/>
          </p:nvPr>
        </p:nvSpPr>
        <p:spPr>
          <a:xfrm>
            <a:off x="838200" y="188149"/>
            <a:ext cx="10515600" cy="1325563"/>
          </a:xfrm>
        </p:spPr>
        <p:txBody>
          <a:bodyPr anchor="ctr">
            <a:normAutofit/>
          </a:bodyPr>
          <a:lstStyle/>
          <a:p>
            <a:r>
              <a:rPr lang="en-US" sz="4400" dirty="0"/>
              <a:t>Public Right-of-Way Accessibility Guidelines</a:t>
            </a:r>
            <a:br>
              <a:rPr lang="en-US" sz="4400" dirty="0"/>
            </a:br>
            <a:r>
              <a:rPr lang="en-US" sz="4400" dirty="0"/>
              <a:t>Final</a:t>
            </a:r>
            <a:endParaRPr lang="en-US" dirty="0"/>
          </a:p>
        </p:txBody>
      </p:sp>
      <p:sp>
        <p:nvSpPr>
          <p:cNvPr id="3" name="Content Placeholder 2">
            <a:extLst>
              <a:ext uri="{FF2B5EF4-FFF2-40B4-BE49-F238E27FC236}">
                <a16:creationId xmlns:a16="http://schemas.microsoft.com/office/drawing/2014/main" id="{BAADDA92-93CE-FF33-927E-51CACE3C7EB8}"/>
              </a:ext>
            </a:extLst>
          </p:cNvPr>
          <p:cNvSpPr>
            <a:spLocks noGrp="1"/>
          </p:cNvSpPr>
          <p:nvPr>
            <p:ph sz="half" idx="1"/>
          </p:nvPr>
        </p:nvSpPr>
        <p:spPr>
          <a:xfrm>
            <a:off x="223651" y="1801679"/>
            <a:ext cx="6618865" cy="2263514"/>
          </a:xfrm>
        </p:spPr>
        <p:txBody>
          <a:bodyPr anchor="ctr">
            <a:normAutofit/>
          </a:bodyPr>
          <a:lstStyle/>
          <a:p>
            <a:pPr marL="0" indent="0">
              <a:lnSpc>
                <a:spcPct val="90000"/>
              </a:lnSpc>
              <a:spcBef>
                <a:spcPts val="0"/>
              </a:spcBef>
              <a:buNone/>
            </a:pPr>
            <a:r>
              <a:rPr lang="en-US" b="1" dirty="0"/>
              <a:t>Pedestrian Facilities in the </a:t>
            </a:r>
          </a:p>
          <a:p>
            <a:pPr marL="0" indent="0">
              <a:lnSpc>
                <a:spcPct val="90000"/>
              </a:lnSpc>
              <a:spcBef>
                <a:spcPts val="0"/>
              </a:spcBef>
              <a:buNone/>
            </a:pPr>
            <a:r>
              <a:rPr lang="en-US" b="1" dirty="0"/>
              <a:t>PROWAG</a:t>
            </a:r>
          </a:p>
          <a:p>
            <a:pPr>
              <a:lnSpc>
                <a:spcPct val="90000"/>
              </a:lnSpc>
              <a:spcBef>
                <a:spcPts val="0"/>
              </a:spcBef>
            </a:pPr>
            <a:r>
              <a:rPr lang="en-US" dirty="0"/>
              <a:t>Published August 2023</a:t>
            </a:r>
          </a:p>
        </p:txBody>
      </p:sp>
      <p:pic>
        <p:nvPicPr>
          <p:cNvPr id="5" name="Picture 4" descr="Pic of a hand on the push button of a cross walk signal.">
            <a:extLst>
              <a:ext uri="{FF2B5EF4-FFF2-40B4-BE49-F238E27FC236}">
                <a16:creationId xmlns:a16="http://schemas.microsoft.com/office/drawing/2014/main" id="{C20A2C81-4C02-4E2F-3280-0E105CAA801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442"/>
          <a:stretch/>
        </p:blipFill>
        <p:spPr>
          <a:xfrm>
            <a:off x="6902591" y="1513712"/>
            <a:ext cx="2960013" cy="2551481"/>
          </a:xfrm>
          <a:prstGeom prst="rect">
            <a:avLst/>
          </a:prstGeom>
          <a:ln>
            <a:noFill/>
          </a:ln>
          <a:effectLst>
            <a:softEdge rad="112500"/>
          </a:effectLst>
        </p:spPr>
      </p:pic>
      <p:pic>
        <p:nvPicPr>
          <p:cNvPr id="10" name="Picture 9" descr="picture of a white cane touching truncated domes on the sidewalk">
            <a:extLst>
              <a:ext uri="{FF2B5EF4-FFF2-40B4-BE49-F238E27FC236}">
                <a16:creationId xmlns:a16="http://schemas.microsoft.com/office/drawing/2014/main" id="{963B820C-AFD5-1034-C522-BD42CEFDF8E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7589" r="19082"/>
          <a:stretch/>
        </p:blipFill>
        <p:spPr>
          <a:xfrm>
            <a:off x="5260854" y="3986235"/>
            <a:ext cx="3689242" cy="2809042"/>
          </a:xfrm>
          <a:prstGeom prst="rect">
            <a:avLst/>
          </a:prstGeom>
          <a:ln>
            <a:noFill/>
          </a:ln>
          <a:effectLst>
            <a:softEdge rad="112500"/>
          </a:effectLst>
        </p:spPr>
      </p:pic>
    </p:spTree>
    <p:extLst>
      <p:ext uri="{BB962C8B-B14F-4D97-AF65-F5344CB8AC3E}">
        <p14:creationId xmlns:p14="http://schemas.microsoft.com/office/powerpoint/2010/main" val="4057903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73F1158-1CA9-32FC-78B3-2232DBD4E87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C63C13-3CB5-41DF-87A9-439A56BB01FD}"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C4861FC-8FC3-0FA6-8BDD-CC4DFE37FA40}"/>
              </a:ext>
            </a:extLst>
          </p:cNvPr>
          <p:cNvSpPr>
            <a:spLocks noGrp="1"/>
          </p:cNvSpPr>
          <p:nvPr>
            <p:ph type="title"/>
          </p:nvPr>
        </p:nvSpPr>
        <p:spPr/>
        <p:txBody>
          <a:bodyPr>
            <a:normAutofit/>
          </a:bodyPr>
          <a:lstStyle/>
          <a:p>
            <a:r>
              <a:rPr lang="en-US" sz="4400" dirty="0"/>
              <a:t>Standard for Medical Diagnostic Equipment</a:t>
            </a:r>
            <a:br>
              <a:rPr lang="en-US" sz="4400" dirty="0"/>
            </a:br>
            <a:r>
              <a:rPr lang="en-US" sz="4400" dirty="0"/>
              <a:t>In Development</a:t>
            </a:r>
            <a:endParaRPr lang="en-US" sz="4400" i="1" dirty="0"/>
          </a:p>
        </p:txBody>
      </p:sp>
      <p:sp>
        <p:nvSpPr>
          <p:cNvPr id="3" name="Content Placeholder 2">
            <a:extLst>
              <a:ext uri="{FF2B5EF4-FFF2-40B4-BE49-F238E27FC236}">
                <a16:creationId xmlns:a16="http://schemas.microsoft.com/office/drawing/2014/main" id="{551FA520-B27C-73E6-EEDB-B0F6B6923D46}"/>
              </a:ext>
            </a:extLst>
          </p:cNvPr>
          <p:cNvSpPr>
            <a:spLocks noGrp="1"/>
          </p:cNvSpPr>
          <p:nvPr>
            <p:ph idx="1"/>
          </p:nvPr>
        </p:nvSpPr>
        <p:spPr>
          <a:xfrm>
            <a:off x="17060" y="1545192"/>
            <a:ext cx="7284610" cy="4554321"/>
          </a:xfrm>
        </p:spPr>
        <p:txBody>
          <a:bodyPr>
            <a:normAutofit/>
          </a:bodyPr>
          <a:lstStyle/>
          <a:p>
            <a:pPr>
              <a:spcBef>
                <a:spcPts val="500"/>
              </a:spcBef>
              <a:buFont typeface="Calibri" panose="020F0502020204030204" pitchFamily="34" charset="0"/>
              <a:buChar char="▪"/>
              <a:defRPr/>
            </a:pPr>
            <a:r>
              <a:rPr kumimoji="0" lang="en-US" sz="3200" b="0" i="0" u="none" strike="noStrike" kern="1200" cap="none" spc="0" normalizeH="0" baseline="0" noProof="0" dirty="0">
                <a:ln>
                  <a:noFill/>
                </a:ln>
                <a:solidFill>
                  <a:srgbClr val="162E51"/>
                </a:solidFill>
                <a:effectLst/>
                <a:uLnTx/>
                <a:uFillTx/>
                <a:latin typeface="Calibri" panose="020F0502020204030204"/>
                <a:ea typeface="+mn-ea"/>
                <a:cs typeface="+mn-cs"/>
              </a:rPr>
              <a:t>January 2017: Published with an outstanding issue on low transfer height for examination tables and chairs</a:t>
            </a:r>
          </a:p>
          <a:p>
            <a:pPr>
              <a:spcBef>
                <a:spcPts val="500"/>
              </a:spcBef>
              <a:buFont typeface="Calibri" panose="020F0502020204030204" pitchFamily="34" charset="0"/>
              <a:buChar char="▪"/>
              <a:defRPr/>
            </a:pPr>
            <a:r>
              <a:rPr kumimoji="0" lang="en-US" sz="3200" b="0" i="0" u="none" strike="noStrike" kern="1200" cap="none" spc="0" normalizeH="0" baseline="0" noProof="0" dirty="0">
                <a:ln>
                  <a:noFill/>
                </a:ln>
                <a:solidFill>
                  <a:srgbClr val="162E51"/>
                </a:solidFill>
                <a:effectLst/>
                <a:uLnTx/>
                <a:uFillTx/>
                <a:latin typeface="Calibri" panose="020F0502020204030204"/>
                <a:ea typeface="+mn-ea"/>
                <a:cs typeface="+mn-cs"/>
              </a:rPr>
              <a:t>May 2023: Access Board issued an NPRM, setting 17 inches as the low transfer height</a:t>
            </a:r>
            <a:r>
              <a:rPr lang="en-US" sz="3200" dirty="0">
                <a:solidFill>
                  <a:srgbClr val="162E51"/>
                </a:solidFill>
                <a:latin typeface="Calibri" panose="020F0502020204030204"/>
              </a:rPr>
              <a:t>.</a:t>
            </a:r>
          </a:p>
        </p:txBody>
      </p:sp>
      <p:pic>
        <p:nvPicPr>
          <p:cNvPr id="7" name="Picture 6" descr="Photo of white woman transferring from a wheelchair to an exam chair.">
            <a:extLst>
              <a:ext uri="{FF2B5EF4-FFF2-40B4-BE49-F238E27FC236}">
                <a16:creationId xmlns:a16="http://schemas.microsoft.com/office/drawing/2014/main" id="{0C3AED73-B805-D99A-2985-8839E93B6E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07522" y="1644363"/>
            <a:ext cx="2525419" cy="3302121"/>
          </a:xfrm>
          <a:prstGeom prst="rect">
            <a:avLst/>
          </a:prstGeom>
        </p:spPr>
      </p:pic>
      <p:pic>
        <p:nvPicPr>
          <p:cNvPr id="11" name="Picture 10" descr="Photo of a male white wheelchair user with his head placed in optical exam equipment.">
            <a:extLst>
              <a:ext uri="{FF2B5EF4-FFF2-40B4-BE49-F238E27FC236}">
                <a16:creationId xmlns:a16="http://schemas.microsoft.com/office/drawing/2014/main" id="{BCD2054D-1FD9-16B9-B2F8-3156F7A2FA6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632941" y="1601317"/>
            <a:ext cx="2525419" cy="3292635"/>
          </a:xfrm>
          <a:prstGeom prst="rect">
            <a:avLst/>
          </a:prstGeom>
        </p:spPr>
      </p:pic>
      <p:pic>
        <p:nvPicPr>
          <p:cNvPr id="9" name="Picture 8" descr="Photo of two men in wheelchairs looking at a long MRI exam table.">
            <a:extLst>
              <a:ext uri="{FF2B5EF4-FFF2-40B4-BE49-F238E27FC236}">
                <a16:creationId xmlns:a16="http://schemas.microsoft.com/office/drawing/2014/main" id="{F8A1A2BA-1331-9419-D611-DC34A413B26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414700" y="4092381"/>
            <a:ext cx="3714959" cy="2716548"/>
          </a:xfrm>
          <a:prstGeom prst="rect">
            <a:avLst/>
          </a:prstGeom>
        </p:spPr>
      </p:pic>
    </p:spTree>
    <p:extLst>
      <p:ext uri="{BB962C8B-B14F-4D97-AF65-F5344CB8AC3E}">
        <p14:creationId xmlns:p14="http://schemas.microsoft.com/office/powerpoint/2010/main" val="2066843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a:extLst>
              <a:ext uri="{FF2B5EF4-FFF2-40B4-BE49-F238E27FC236}">
                <a16:creationId xmlns:a16="http://schemas.microsoft.com/office/drawing/2014/main" id="{D20A6C16-D11A-5460-8B5D-34B58A4DA688}"/>
              </a:ext>
            </a:extLst>
          </p:cNvPr>
          <p:cNvSpPr>
            <a:spLocks noGrp="1"/>
          </p:cNvSpPr>
          <p:nvPr>
            <p:ph type="sldNum" sz="quarter" idx="12"/>
          </p:nvPr>
        </p:nvSpPr>
        <p:spPr>
          <a:xfrm>
            <a:off x="8610600" y="6356350"/>
            <a:ext cx="2743200"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EFE6D0DB-7C1D-4495-94DC-5D212A17A7E3}"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15</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CF93C45-BE83-1C9B-B3D0-CDC6C3F8A65F}"/>
              </a:ext>
            </a:extLst>
          </p:cNvPr>
          <p:cNvSpPr>
            <a:spLocks noGrp="1"/>
          </p:cNvSpPr>
          <p:nvPr>
            <p:ph type="title"/>
          </p:nvPr>
        </p:nvSpPr>
        <p:spPr>
          <a:xfrm>
            <a:off x="838200" y="188149"/>
            <a:ext cx="10515600" cy="1325563"/>
          </a:xfrm>
        </p:spPr>
        <p:txBody>
          <a:bodyPr anchor="ctr">
            <a:normAutofit/>
          </a:bodyPr>
          <a:lstStyle/>
          <a:p>
            <a:r>
              <a:rPr lang="en-US" sz="4400" dirty="0"/>
              <a:t>Accessible Electric Vehicle Charging Stations</a:t>
            </a:r>
            <a:br>
              <a:rPr lang="en-US" sz="4400" dirty="0"/>
            </a:br>
            <a:r>
              <a:rPr lang="en-US" sz="4400" dirty="0"/>
              <a:t>In Development</a:t>
            </a:r>
            <a:endParaRPr lang="en-US" sz="4400" i="1" dirty="0"/>
          </a:p>
        </p:txBody>
      </p:sp>
      <p:sp>
        <p:nvSpPr>
          <p:cNvPr id="3" name="Content Placeholder 2">
            <a:extLst>
              <a:ext uri="{FF2B5EF4-FFF2-40B4-BE49-F238E27FC236}">
                <a16:creationId xmlns:a16="http://schemas.microsoft.com/office/drawing/2014/main" id="{562CCB98-BEC6-73EE-723A-C2A2273F3707}"/>
              </a:ext>
            </a:extLst>
          </p:cNvPr>
          <p:cNvSpPr>
            <a:spLocks noGrp="1"/>
          </p:cNvSpPr>
          <p:nvPr>
            <p:ph sz="half" idx="2"/>
          </p:nvPr>
        </p:nvSpPr>
        <p:spPr>
          <a:xfrm>
            <a:off x="5261548" y="1873770"/>
            <a:ext cx="6816136" cy="4796081"/>
          </a:xfrm>
        </p:spPr>
        <p:txBody>
          <a:bodyPr anchor="ctr">
            <a:normAutofit/>
          </a:bodyPr>
          <a:lstStyle/>
          <a:p>
            <a:pPr lvl="1">
              <a:lnSpc>
                <a:spcPct val="90000"/>
              </a:lnSpc>
            </a:pPr>
            <a:r>
              <a:rPr lang="en-US" dirty="0"/>
              <a:t>August 2022: Access Board issued a technical assistance document with accessible design recommendations</a:t>
            </a:r>
          </a:p>
          <a:p>
            <a:pPr marL="457200" lvl="1" indent="0">
              <a:lnSpc>
                <a:spcPct val="90000"/>
              </a:lnSpc>
              <a:buNone/>
            </a:pPr>
            <a:endParaRPr lang="en-US" dirty="0"/>
          </a:p>
          <a:p>
            <a:pPr lvl="1">
              <a:lnSpc>
                <a:spcPct val="90000"/>
              </a:lnSpc>
            </a:pPr>
            <a:r>
              <a:rPr lang="en-US" dirty="0"/>
              <a:t>New rule will amend both the ADA Accessibility Guidelines (ADAAG) and the ABA Accessibility Guidelines (ABAAG) to include accessible E/V charging station standards.</a:t>
            </a:r>
          </a:p>
          <a:p>
            <a:pPr lvl="1">
              <a:lnSpc>
                <a:spcPct val="90000"/>
              </a:lnSpc>
            </a:pPr>
            <a:endParaRPr lang="en-US" sz="2300" dirty="0"/>
          </a:p>
        </p:txBody>
      </p:sp>
      <p:pic>
        <p:nvPicPr>
          <p:cNvPr id="5" name="Picture 4" descr="Graphic of an African American male wheelchair user, attaching an electric vehicle charger into the port of his car.">
            <a:extLst>
              <a:ext uri="{FF2B5EF4-FFF2-40B4-BE49-F238E27FC236}">
                <a16:creationId xmlns:a16="http://schemas.microsoft.com/office/drawing/2014/main" id="{02EC83D2-A808-1469-5A82-9F16BF5F498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114316" y="2008102"/>
            <a:ext cx="5349310" cy="38026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345057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E69D885-7143-426F-520F-AA71C584300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C63C13-3CB5-41DF-87A9-439A56BB01FD}"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A3BC199-F12A-33E7-C19E-421187E27B2A}"/>
              </a:ext>
            </a:extLst>
          </p:cNvPr>
          <p:cNvSpPr>
            <a:spLocks noGrp="1"/>
          </p:cNvSpPr>
          <p:nvPr>
            <p:ph type="title"/>
          </p:nvPr>
        </p:nvSpPr>
        <p:spPr/>
        <p:txBody>
          <a:bodyPr>
            <a:normAutofit/>
          </a:bodyPr>
          <a:lstStyle/>
          <a:p>
            <a:pPr algn="ctr"/>
            <a:r>
              <a:rPr lang="en-US" sz="4400" dirty="0"/>
              <a:t>Self-Service Transaction Machines</a:t>
            </a:r>
            <a:endParaRPr lang="en-US" dirty="0"/>
          </a:p>
        </p:txBody>
      </p:sp>
      <p:sp>
        <p:nvSpPr>
          <p:cNvPr id="3" name="Content Placeholder 2">
            <a:extLst>
              <a:ext uri="{FF2B5EF4-FFF2-40B4-BE49-F238E27FC236}">
                <a16:creationId xmlns:a16="http://schemas.microsoft.com/office/drawing/2014/main" id="{6773E105-DD43-A968-6820-CC5B72F6C7FA}"/>
              </a:ext>
            </a:extLst>
          </p:cNvPr>
          <p:cNvSpPr>
            <a:spLocks noGrp="1"/>
          </p:cNvSpPr>
          <p:nvPr>
            <p:ph idx="1"/>
          </p:nvPr>
        </p:nvSpPr>
        <p:spPr>
          <a:xfrm>
            <a:off x="321268" y="1187403"/>
            <a:ext cx="7551992" cy="3387777"/>
          </a:xfrm>
        </p:spPr>
        <p:txBody>
          <a:bodyPr>
            <a:normAutofit/>
          </a:bodyPr>
          <a:lstStyle/>
          <a:p>
            <a:r>
              <a:rPr lang="en-US" dirty="0"/>
              <a:t>September 2022: Published an ANPRM</a:t>
            </a:r>
          </a:p>
          <a:p>
            <a:r>
              <a:rPr lang="en-US" dirty="0"/>
              <a:t>Preparing an NRPM.</a:t>
            </a:r>
          </a:p>
        </p:txBody>
      </p:sp>
      <p:pic>
        <p:nvPicPr>
          <p:cNvPr id="5" name="Picture 4" descr="Photo of a self service kiosk for sending mail via the US Postal Service machine">
            <a:extLst>
              <a:ext uri="{FF2B5EF4-FFF2-40B4-BE49-F238E27FC236}">
                <a16:creationId xmlns:a16="http://schemas.microsoft.com/office/drawing/2014/main" id="{473705FA-1404-FF06-A525-4573A2A70F4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315" t="2338" r="13990"/>
          <a:stretch/>
        </p:blipFill>
        <p:spPr>
          <a:xfrm>
            <a:off x="7615003" y="1911409"/>
            <a:ext cx="4003822" cy="4270378"/>
          </a:xfrm>
          <a:prstGeom prst="rect">
            <a:avLst/>
          </a:prstGeom>
          <a:ln w="12700" cap="sq" cmpd="thickThin">
            <a:solidFill>
              <a:srgbClr val="000000"/>
            </a:solidFill>
            <a:prstDash val="solid"/>
            <a:miter lim="800000"/>
          </a:ln>
          <a:effectLst>
            <a:innerShdw blurRad="76200">
              <a:srgbClr val="000000"/>
            </a:innerShdw>
          </a:effectLst>
        </p:spPr>
      </p:pic>
      <p:pic>
        <p:nvPicPr>
          <p:cNvPr id="7" name="Picture 6" descr="Photo of a self checkout screen">
            <a:extLst>
              <a:ext uri="{FF2B5EF4-FFF2-40B4-BE49-F238E27FC236}">
                <a16:creationId xmlns:a16="http://schemas.microsoft.com/office/drawing/2014/main" id="{096D3378-B799-EBC1-F28F-8593CD83F57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4979857" y="3975320"/>
            <a:ext cx="3483964" cy="2563592"/>
          </a:xfrm>
          <a:prstGeom prst="rect">
            <a:avLst/>
          </a:prstGeom>
          <a:ln w="127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138049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4">
            <a:extLst>
              <a:ext uri="{FF2B5EF4-FFF2-40B4-BE49-F238E27FC236}">
                <a16:creationId xmlns:a16="http://schemas.microsoft.com/office/drawing/2014/main" id="{ACFBE903-2D80-0E14-868D-CD2DEF7EB603}"/>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EFE6D0DB-7C1D-4495-94DC-5D212A17A7E3}"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17</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8FC9206-DC6E-99E0-0EE7-C83E4DC9E259}"/>
              </a:ext>
            </a:extLst>
          </p:cNvPr>
          <p:cNvSpPr>
            <a:spLocks noGrp="1"/>
          </p:cNvSpPr>
          <p:nvPr>
            <p:ph type="title"/>
          </p:nvPr>
        </p:nvSpPr>
        <p:spPr>
          <a:xfrm>
            <a:off x="838200" y="188149"/>
            <a:ext cx="10515600" cy="1325563"/>
          </a:xfrm>
        </p:spPr>
        <p:txBody>
          <a:bodyPr anchor="ctr">
            <a:normAutofit/>
          </a:bodyPr>
          <a:lstStyle/>
          <a:p>
            <a:r>
              <a:rPr lang="en-US" sz="4400" dirty="0"/>
              <a:t>Guidelines for Passenger Rail Vehicles</a:t>
            </a:r>
            <a:endParaRPr lang="en-US" sz="4400" i="1" dirty="0"/>
          </a:p>
        </p:txBody>
      </p:sp>
      <p:sp>
        <p:nvSpPr>
          <p:cNvPr id="3" name="Content Placeholder 2">
            <a:extLst>
              <a:ext uri="{FF2B5EF4-FFF2-40B4-BE49-F238E27FC236}">
                <a16:creationId xmlns:a16="http://schemas.microsoft.com/office/drawing/2014/main" id="{3438CD45-B824-A889-37D5-B7A2A9514DB8}"/>
              </a:ext>
            </a:extLst>
          </p:cNvPr>
          <p:cNvSpPr>
            <a:spLocks noGrp="1"/>
          </p:cNvSpPr>
          <p:nvPr>
            <p:ph sz="half" idx="1"/>
          </p:nvPr>
        </p:nvSpPr>
        <p:spPr>
          <a:xfrm>
            <a:off x="5831174" y="1379097"/>
            <a:ext cx="6462738" cy="3732550"/>
          </a:xfrm>
        </p:spPr>
        <p:txBody>
          <a:bodyPr anchor="ctr">
            <a:normAutofit/>
          </a:bodyPr>
          <a:lstStyle/>
          <a:p>
            <a:r>
              <a:rPr lang="en-US" sz="4000" dirty="0"/>
              <a:t>Further action anticipated in 2025. </a:t>
            </a:r>
          </a:p>
        </p:txBody>
      </p:sp>
      <p:pic>
        <p:nvPicPr>
          <p:cNvPr id="5" name="Picture 4" descr="Photo of a train car in a rail station.">
            <a:extLst>
              <a:ext uri="{FF2B5EF4-FFF2-40B4-BE49-F238E27FC236}">
                <a16:creationId xmlns:a16="http://schemas.microsoft.com/office/drawing/2014/main" id="{CDF579F3-B1E7-0089-EA14-79EE4EB1F9F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flipH="1">
            <a:off x="326610" y="1837200"/>
            <a:ext cx="5381432" cy="4519150"/>
          </a:xfrm>
          <a:prstGeom prst="rect">
            <a:avLst/>
          </a:prstGeom>
          <a:noFill/>
        </p:spPr>
      </p:pic>
    </p:spTree>
    <p:extLst>
      <p:ext uri="{BB962C8B-B14F-4D97-AF65-F5344CB8AC3E}">
        <p14:creationId xmlns:p14="http://schemas.microsoft.com/office/powerpoint/2010/main" val="514231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8"/>
          <p:cNvSpPr txBox="1">
            <a:spLocks noGrp="1"/>
          </p:cNvSpPr>
          <p:nvPr>
            <p:ph type="title"/>
          </p:nvPr>
        </p:nvSpPr>
        <p:spPr>
          <a:xfrm>
            <a:off x="891813" y="2233534"/>
            <a:ext cx="8866784" cy="1798820"/>
          </a:xfrm>
          <a:prstGeom prst="rect">
            <a:avLst/>
          </a:prstGeom>
          <a:noFill/>
          <a:ln>
            <a:noFill/>
          </a:ln>
        </p:spPr>
        <p:txBody>
          <a:bodyPr spcFirstLastPara="1" wrap="square" lIns="91433" tIns="45700" rIns="91433" bIns="45700" anchor="b" anchorCtr="0">
            <a:normAutofit/>
          </a:bodyPr>
          <a:lstStyle/>
          <a:p>
            <a:r>
              <a:rPr lang="en" sz="4800" b="0" dirty="0"/>
              <a:t>Recent Government Actions Promoting Digital Accessibility</a:t>
            </a:r>
            <a:endParaRPr sz="4800" b="0" dirty="0"/>
          </a:p>
        </p:txBody>
      </p:sp>
      <p:sp>
        <p:nvSpPr>
          <p:cNvPr id="173" name="Google Shape;173;p28"/>
          <p:cNvSpPr txBox="1">
            <a:spLocks noGrp="1"/>
          </p:cNvSpPr>
          <p:nvPr>
            <p:ph type="sldNum" idx="12"/>
          </p:nvPr>
        </p:nvSpPr>
        <p:spPr>
          <a:xfrm>
            <a:off x="8610600" y="6356351"/>
            <a:ext cx="2743200" cy="365125"/>
          </a:xfrm>
          <a:prstGeom prst="rect">
            <a:avLst/>
          </a:prstGeom>
          <a:noFill/>
          <a:ln>
            <a:noFill/>
          </a:ln>
        </p:spPr>
        <p:txBody>
          <a:bodyPr spcFirstLastPara="1" wrap="square" lIns="91433" tIns="45700" rIns="91433" bIns="45700" anchor="ctr" anchorCtr="0">
            <a:normAutofit/>
          </a:bodyPr>
          <a:lstStyle/>
          <a:p>
            <a:pPr defTabSz="1219170">
              <a:buClr>
                <a:srgbClr val="000000"/>
              </a:buClr>
            </a:pPr>
            <a:fld id="{00000000-1234-1234-1234-123412341234}" type="slidenum">
              <a:rPr lang="en" kern="0">
                <a:solidFill>
                  <a:srgbClr val="595959"/>
                </a:solidFill>
                <a:latin typeface="Arial"/>
                <a:cs typeface="Arial"/>
                <a:sym typeface="Arial"/>
              </a:rPr>
              <a:pPr defTabSz="1219170">
                <a:buClr>
                  <a:srgbClr val="000000"/>
                </a:buClr>
              </a:pPr>
              <a:t>18</a:t>
            </a:fld>
            <a:endParaRPr kern="0">
              <a:solidFill>
                <a:srgbClr val="595959"/>
              </a:solidFill>
              <a:latin typeface="Arial"/>
              <a:cs typeface="Arial"/>
              <a:sym typeface="Arial"/>
            </a:endParaRPr>
          </a:p>
        </p:txBody>
      </p:sp>
    </p:spTree>
    <p:extLst>
      <p:ext uri="{BB962C8B-B14F-4D97-AF65-F5344CB8AC3E}">
        <p14:creationId xmlns:p14="http://schemas.microsoft.com/office/powerpoint/2010/main" val="5752546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BA061-51E5-64BA-4FF6-F34B3D886927}"/>
              </a:ext>
            </a:extLst>
          </p:cNvPr>
          <p:cNvSpPr>
            <a:spLocks noGrp="1"/>
          </p:cNvSpPr>
          <p:nvPr>
            <p:ph type="title"/>
          </p:nvPr>
        </p:nvSpPr>
        <p:spPr/>
        <p:txBody>
          <a:bodyPr/>
          <a:lstStyle/>
          <a:p>
            <a:r>
              <a:rPr lang="en-US" dirty="0"/>
              <a:t>Congressional Actions</a:t>
            </a:r>
          </a:p>
        </p:txBody>
      </p:sp>
      <p:sp>
        <p:nvSpPr>
          <p:cNvPr id="3" name="Content Placeholder 2">
            <a:extLst>
              <a:ext uri="{FF2B5EF4-FFF2-40B4-BE49-F238E27FC236}">
                <a16:creationId xmlns:a16="http://schemas.microsoft.com/office/drawing/2014/main" id="{D61EE3DB-1DC3-AC90-C348-36F15AAC380F}"/>
              </a:ext>
            </a:extLst>
          </p:cNvPr>
          <p:cNvSpPr>
            <a:spLocks noGrp="1"/>
          </p:cNvSpPr>
          <p:nvPr>
            <p:ph idx="1"/>
          </p:nvPr>
        </p:nvSpPr>
        <p:spPr/>
        <p:txBody>
          <a:bodyPr/>
          <a:lstStyle/>
          <a:p>
            <a:pPr marL="0" indent="0">
              <a:buNone/>
            </a:pPr>
            <a:r>
              <a:rPr kumimoji="0" lang="en-US" sz="3600" b="1" i="0" u="sng" strike="noStrike" kern="0" cap="none" spc="0" normalizeH="0" baseline="0" noProof="0" dirty="0" err="1">
                <a:ln>
                  <a:noFill/>
                </a:ln>
                <a:solidFill>
                  <a:srgbClr val="007FAB"/>
                </a:solidFill>
                <a:effectLst/>
                <a:uLnTx/>
                <a:uFillTx/>
                <a:latin typeface="Arial"/>
                <a:ea typeface="+mn-ea"/>
                <a:cs typeface="Arial"/>
                <a:sym typeface="Arial"/>
                <a:hlinkClick r:id="rId3"/>
              </a:rPr>
              <a:t>Senat</a:t>
            </a:r>
            <a:r>
              <a:rPr lang="en-US" b="1" u="sng" kern="0" dirty="0">
                <a:solidFill>
                  <a:srgbClr val="007FAB"/>
                </a:solidFill>
                <a:latin typeface="Arial"/>
                <a:cs typeface="Arial"/>
                <a:sym typeface="Arial"/>
                <a:hlinkClick r:id="rId3"/>
              </a:rPr>
              <a:t>e Aging Committee Report: </a:t>
            </a:r>
            <a:r>
              <a:rPr kumimoji="0" lang="en-US" sz="3600" b="1" i="0" u="sng" strike="noStrike" kern="0" cap="none" spc="0" normalizeH="0" baseline="0" noProof="0" dirty="0">
                <a:ln>
                  <a:noFill/>
                </a:ln>
                <a:solidFill>
                  <a:srgbClr val="007FAB"/>
                </a:solidFill>
                <a:effectLst/>
                <a:uLnTx/>
                <a:uFillTx/>
                <a:latin typeface="Arial"/>
                <a:ea typeface="+mn-ea"/>
                <a:cs typeface="Arial"/>
                <a:sym typeface="Arial"/>
                <a:hlinkClick r:id="rId3"/>
              </a:rPr>
              <a:t>Unlocking the Virtual Front Door</a:t>
            </a:r>
            <a:endParaRPr kumimoji="0" lang="en-US" sz="3600" b="1" i="0" u="none" strike="noStrike" kern="0" cap="none" spc="0" normalizeH="0" baseline="0" noProof="0" dirty="0">
              <a:ln>
                <a:noFill/>
              </a:ln>
              <a:solidFill>
                <a:srgbClr val="595959"/>
              </a:solidFill>
              <a:effectLst/>
              <a:uLnTx/>
              <a:uFillTx/>
              <a:latin typeface="Arial"/>
              <a:ea typeface="+mn-ea"/>
              <a:cs typeface="Arial"/>
              <a:sym typeface="Arial"/>
            </a:endParaRPr>
          </a:p>
          <a:p>
            <a:endParaRPr lang="en-US" dirty="0"/>
          </a:p>
          <a:p>
            <a:pPr marL="0" indent="0">
              <a:buNone/>
            </a:pPr>
            <a:r>
              <a:rPr kumimoji="0" lang="en-US" sz="3600" b="1" i="0" u="sng" strike="noStrike" kern="0" cap="none" spc="0" normalizeH="0" baseline="0" noProof="0" dirty="0">
                <a:ln>
                  <a:noFill/>
                </a:ln>
                <a:solidFill>
                  <a:srgbClr val="007FAB"/>
                </a:solidFill>
                <a:effectLst/>
                <a:uLnTx/>
                <a:uFillTx/>
                <a:latin typeface="Arial"/>
                <a:ea typeface="+mn-ea"/>
                <a:cs typeface="Arial"/>
                <a:sym typeface="Arial"/>
                <a:hlinkClick r:id="rId4"/>
              </a:rPr>
              <a:t>Section 752 of the 2023 Congressional Authorizations Act</a:t>
            </a:r>
            <a:r>
              <a:rPr kumimoji="0" lang="en-US" sz="3600" b="1" i="0" u="none" strike="noStrike" kern="0" cap="none" spc="0" normalizeH="0" baseline="0" noProof="0" dirty="0">
                <a:ln>
                  <a:noFill/>
                </a:ln>
                <a:solidFill>
                  <a:srgbClr val="595959"/>
                </a:solidFill>
                <a:effectLst/>
                <a:uLnTx/>
                <a:uFillTx/>
                <a:latin typeface="Arial"/>
                <a:ea typeface="+mn-ea"/>
                <a:cs typeface="Arial"/>
                <a:sym typeface="Arial"/>
              </a:rPr>
              <a:t> (CAA)</a:t>
            </a:r>
          </a:p>
          <a:p>
            <a:endParaRPr lang="en-US" dirty="0"/>
          </a:p>
        </p:txBody>
      </p:sp>
      <p:sp>
        <p:nvSpPr>
          <p:cNvPr id="4" name="Slide Number Placeholder 3">
            <a:extLst>
              <a:ext uri="{FF2B5EF4-FFF2-40B4-BE49-F238E27FC236}">
                <a16:creationId xmlns:a16="http://schemas.microsoft.com/office/drawing/2014/main" id="{771BE982-32E6-3973-0ABA-CC28A0ECBDA4}"/>
              </a:ext>
            </a:extLst>
          </p:cNvPr>
          <p:cNvSpPr>
            <a:spLocks noGrp="1"/>
          </p:cNvSpPr>
          <p:nvPr>
            <p:ph type="sldNum" sz="quarter" idx="12"/>
          </p:nvPr>
        </p:nvSpPr>
        <p:spPr/>
        <p:txBody>
          <a:bodyPr/>
          <a:lstStyle/>
          <a:p>
            <a:fld id="{8DC63C13-3CB5-41DF-87A9-439A56BB01FD}" type="slidenum">
              <a:rPr lang="en-US" smtClean="0"/>
              <a:t>19</a:t>
            </a:fld>
            <a:endParaRPr lang="en-US"/>
          </a:p>
        </p:txBody>
      </p:sp>
    </p:spTree>
    <p:extLst>
      <p:ext uri="{BB962C8B-B14F-4D97-AF65-F5344CB8AC3E}">
        <p14:creationId xmlns:p14="http://schemas.microsoft.com/office/powerpoint/2010/main" val="676215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245D9-D12F-42F5-A38D-3EFC45B640C9}"/>
              </a:ext>
            </a:extLst>
          </p:cNvPr>
          <p:cNvSpPr>
            <a:spLocks noGrp="1"/>
          </p:cNvSpPr>
          <p:nvPr>
            <p:ph type="title"/>
          </p:nvPr>
        </p:nvSpPr>
        <p:spPr/>
        <p:txBody>
          <a:bodyPr anchor="ctr">
            <a:normAutofit/>
          </a:bodyPr>
          <a:lstStyle/>
          <a:p>
            <a:r>
              <a:rPr lang="en-US" sz="4800" dirty="0"/>
              <a:t>Session Overview</a:t>
            </a:r>
          </a:p>
        </p:txBody>
      </p:sp>
      <p:sp>
        <p:nvSpPr>
          <p:cNvPr id="9" name="Content Placeholder 8">
            <a:extLst>
              <a:ext uri="{FF2B5EF4-FFF2-40B4-BE49-F238E27FC236}">
                <a16:creationId xmlns:a16="http://schemas.microsoft.com/office/drawing/2014/main" id="{94AAC038-0D88-0C4F-CAE8-F298C9D9FC07}"/>
              </a:ext>
            </a:extLst>
          </p:cNvPr>
          <p:cNvSpPr>
            <a:spLocks noGrp="1"/>
          </p:cNvSpPr>
          <p:nvPr>
            <p:ph sz="half" idx="2"/>
          </p:nvPr>
        </p:nvSpPr>
        <p:spPr>
          <a:xfrm>
            <a:off x="1111623" y="1871565"/>
            <a:ext cx="10515600" cy="3823451"/>
          </a:xfrm>
        </p:spPr>
        <p:txBody>
          <a:bodyPr vert="horz" lIns="91440" tIns="45720" rIns="91440" bIns="45720" rtlCol="0" anchor="ctr">
            <a:noAutofit/>
          </a:bodyPr>
          <a:lstStyle/>
          <a:p>
            <a:pPr marL="742950" indent="-742950">
              <a:buFont typeface="+mj-lt"/>
              <a:buAutoNum type="arabicPeriod"/>
              <a:defRPr/>
            </a:pPr>
            <a:r>
              <a:rPr lang="en-US" sz="4000" dirty="0">
                <a:solidFill>
                  <a:schemeClr val="tx1"/>
                </a:solidFill>
              </a:rPr>
              <a:t>Meet the Access Board</a:t>
            </a:r>
          </a:p>
          <a:p>
            <a:pPr marL="742950" marR="0" lvl="0" indent="-742950" algn="l" defTabSz="914400" rtl="0" eaLnBrk="1" fontAlgn="auto" latinLnBrk="0" hangingPunct="1">
              <a:lnSpc>
                <a:spcPct val="100000"/>
              </a:lnSpc>
              <a:spcBef>
                <a:spcPts val="1000"/>
              </a:spcBef>
              <a:spcAft>
                <a:spcPts val="0"/>
              </a:spcAft>
              <a:buClrTx/>
              <a:buSzTx/>
              <a:buFont typeface="+mj-lt"/>
              <a:buAutoNum type="arabicPeriod"/>
              <a:tabLst/>
              <a:defRPr/>
            </a:pPr>
            <a:r>
              <a:rPr lang="en-US" sz="4000" dirty="0">
                <a:solidFill>
                  <a:schemeClr val="tx1"/>
                </a:solidFill>
                <a:latin typeface="Calibri" panose="020F0502020204030204"/>
              </a:rPr>
              <a:t>Current Activities and Initiatives</a:t>
            </a:r>
            <a:endParaRPr kumimoji="0" lang="en-US" sz="4000" b="0" i="0" u="none" strike="noStrike" kern="1200" cap="none" spc="0" normalizeH="0" baseline="0" noProof="0" dirty="0">
              <a:ln>
                <a:noFill/>
              </a:ln>
              <a:solidFill>
                <a:schemeClr val="tx1"/>
              </a:solidFill>
              <a:effectLst/>
              <a:uLnTx/>
              <a:uFillTx/>
              <a:latin typeface="Calibri" panose="020F0502020204030204"/>
              <a:ea typeface="+mn-ea"/>
              <a:cs typeface="+mn-cs"/>
            </a:endParaRPr>
          </a:p>
          <a:p>
            <a:pPr marL="742950" marR="0" lvl="0" indent="-742950" algn="l" defTabSz="914400" rtl="0" eaLnBrk="1" fontAlgn="auto" latinLnBrk="0" hangingPunct="1">
              <a:lnSpc>
                <a:spcPct val="100000"/>
              </a:lnSpc>
              <a:spcBef>
                <a:spcPts val="1000"/>
              </a:spcBef>
              <a:spcAft>
                <a:spcPts val="0"/>
              </a:spcAft>
              <a:buClrTx/>
              <a:buSzTx/>
              <a:buFont typeface="+mj-lt"/>
              <a:buAutoNum type="arabicPeriod"/>
              <a:tabLst/>
              <a:defRPr/>
            </a:pPr>
            <a:r>
              <a:rPr lang="en-US" sz="4000" dirty="0">
                <a:solidFill>
                  <a:schemeClr val="tx1"/>
                </a:solidFill>
                <a:latin typeface="Calibri" panose="020F0502020204030204"/>
              </a:rPr>
              <a:t>Intersections with Assistive Technology Programs: How You Can Help</a:t>
            </a:r>
          </a:p>
        </p:txBody>
      </p:sp>
      <p:sp>
        <p:nvSpPr>
          <p:cNvPr id="10" name="Slide Number Placeholder 6">
            <a:extLst>
              <a:ext uri="{FF2B5EF4-FFF2-40B4-BE49-F238E27FC236}">
                <a16:creationId xmlns:a16="http://schemas.microsoft.com/office/drawing/2014/main" id="{B7EE1BF3-15D1-5835-55EC-9C93D4D3680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E6D0DB-7C1D-4495-94DC-5D212A17A7E3}"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600" b="0" i="0" u="none" strike="noStrike" kern="1200" cap="none" spc="0" normalizeH="0" baseline="0" noProof="0" dirty="0">
              <a:ln>
                <a:noFill/>
              </a:ln>
              <a:solidFill>
                <a:srgbClr val="162E5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6418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05CC2-1B28-A0CA-104A-97AC6589FCCD}"/>
              </a:ext>
            </a:extLst>
          </p:cNvPr>
          <p:cNvSpPr>
            <a:spLocks noGrp="1"/>
          </p:cNvSpPr>
          <p:nvPr>
            <p:ph type="title"/>
          </p:nvPr>
        </p:nvSpPr>
        <p:spPr/>
        <p:txBody>
          <a:bodyPr/>
          <a:lstStyle/>
          <a:p>
            <a:r>
              <a:rPr kumimoji="0" lang="en" sz="4400" b="0" i="0" u="none" strike="noStrike" kern="0" cap="none" spc="0" normalizeH="0" baseline="0" noProof="0" dirty="0">
                <a:ln>
                  <a:noFill/>
                </a:ln>
                <a:solidFill>
                  <a:srgbClr val="FFFFFF"/>
                </a:solidFill>
                <a:effectLst/>
                <a:uLnTx/>
                <a:uFillTx/>
                <a:latin typeface="Arial"/>
                <a:cs typeface="Arial"/>
                <a:sym typeface="Arial"/>
              </a:rPr>
              <a:t>The Governmentwide Accessibility Assessment: Findings (249 agencies)</a:t>
            </a:r>
            <a:endParaRPr lang="en-US" dirty="0"/>
          </a:p>
        </p:txBody>
      </p:sp>
      <p:sp>
        <p:nvSpPr>
          <p:cNvPr id="4" name="Text Placeholder 2">
            <a:extLst>
              <a:ext uri="{FF2B5EF4-FFF2-40B4-BE49-F238E27FC236}">
                <a16:creationId xmlns:a16="http://schemas.microsoft.com/office/drawing/2014/main" id="{0396C15E-C44D-2061-CFB8-9AE28EE41611}"/>
              </a:ext>
            </a:extLst>
          </p:cNvPr>
          <p:cNvSpPr>
            <a:spLocks noGrp="1"/>
          </p:cNvSpPr>
          <p:nvPr>
            <p:ph type="body" idx="1"/>
          </p:nvPr>
        </p:nvSpPr>
        <p:spPr>
          <a:xfrm>
            <a:off x="838200" y="1825625"/>
            <a:ext cx="10839138" cy="4844226"/>
          </a:xfrm>
        </p:spPr>
        <p:txBody>
          <a:bodyPr>
            <a:normAutofit/>
          </a:bodyPr>
          <a:lstStyle/>
          <a:p>
            <a:pPr marL="929212" indent="-742950">
              <a:buSzPct val="100000"/>
              <a:buFont typeface="+mj-lt"/>
              <a:buAutoNum type="arabicPeriod"/>
            </a:pPr>
            <a:r>
              <a:rPr lang="en-US" sz="3200" dirty="0">
                <a:solidFill>
                  <a:schemeClr val="tx1"/>
                </a:solidFill>
              </a:rPr>
              <a:t>Accessibility conformance was relatively low on average.</a:t>
            </a:r>
          </a:p>
          <a:p>
            <a:pPr marL="929212" indent="-742950">
              <a:buSzPct val="100000"/>
              <a:buFont typeface="+mj-lt"/>
              <a:buAutoNum type="arabicPeriod"/>
            </a:pPr>
            <a:r>
              <a:rPr lang="en-US" sz="3200" dirty="0">
                <a:solidFill>
                  <a:schemeClr val="tx1"/>
                </a:solidFill>
              </a:rPr>
              <a:t>Program maturity was relatively low and could be improved across government</a:t>
            </a:r>
          </a:p>
          <a:p>
            <a:pPr marL="929212" indent="-742950">
              <a:buSzPct val="100000"/>
              <a:buFont typeface="+mj-lt"/>
              <a:buAutoNum type="arabicPeriod"/>
            </a:pPr>
            <a:r>
              <a:rPr lang="en-US" sz="3200" dirty="0">
                <a:solidFill>
                  <a:schemeClr val="tx1"/>
                </a:solidFill>
              </a:rPr>
              <a:t>Heavily used ICT was either not tested or did not conform to accessibility standards</a:t>
            </a:r>
          </a:p>
          <a:p>
            <a:pPr marL="284163" marR="0" lvl="0" indent="0" defTabSz="914400" rtl="0" eaLnBrk="1" fontAlgn="auto" latinLnBrk="0" hangingPunct="1">
              <a:lnSpc>
                <a:spcPct val="100000"/>
              </a:lnSpc>
              <a:spcBef>
                <a:spcPts val="1067"/>
              </a:spcBef>
              <a:spcAft>
                <a:spcPts val="0"/>
              </a:spcAft>
              <a:buClr>
                <a:srgbClr val="595959"/>
              </a:buClr>
              <a:buSzPts val="1200"/>
              <a:buFont typeface="Arial"/>
              <a:buNone/>
              <a:tabLst/>
              <a:defRPr/>
            </a:pPr>
            <a:endParaRPr kumimoji="0" lang="en-US" sz="2400" b="1" i="0" u="none" strike="noStrike" kern="0" cap="none" spc="0" normalizeH="0" baseline="0" noProof="0" dirty="0">
              <a:ln>
                <a:noFill/>
              </a:ln>
              <a:solidFill>
                <a:srgbClr val="595959"/>
              </a:solidFill>
              <a:effectLst/>
              <a:uLnTx/>
              <a:uFillTx/>
              <a:latin typeface="Arial"/>
              <a:cs typeface="Arial"/>
              <a:sym typeface="Arial"/>
            </a:endParaRPr>
          </a:p>
          <a:p>
            <a:pPr marL="284163" marR="0" lvl="0" indent="0" defTabSz="914400" rtl="0" eaLnBrk="1" fontAlgn="auto" latinLnBrk="0" hangingPunct="1">
              <a:lnSpc>
                <a:spcPct val="100000"/>
              </a:lnSpc>
              <a:spcBef>
                <a:spcPts val="1067"/>
              </a:spcBef>
              <a:spcAft>
                <a:spcPts val="0"/>
              </a:spcAft>
              <a:buClr>
                <a:srgbClr val="595959"/>
              </a:buClr>
              <a:buSzPts val="1200"/>
              <a:buFont typeface="Arial"/>
              <a:buNone/>
              <a:tabLst/>
              <a:defRPr/>
            </a:pPr>
            <a:r>
              <a:rPr kumimoji="0" lang="en-US" sz="2400" b="1" i="0" u="none" strike="noStrike" kern="0" cap="none" spc="0" normalizeH="0" baseline="0" noProof="0" dirty="0">
                <a:ln>
                  <a:noFill/>
                </a:ln>
                <a:solidFill>
                  <a:srgbClr val="595959"/>
                </a:solidFill>
                <a:effectLst/>
                <a:uLnTx/>
                <a:uFillTx/>
                <a:latin typeface="Arial"/>
                <a:cs typeface="Arial"/>
                <a:sym typeface="Arial"/>
              </a:rPr>
              <a:t>2023 Report to Congress: </a:t>
            </a:r>
            <a:r>
              <a:rPr kumimoji="0" lang="en-US" sz="2400" b="0" i="0" u="sng" strike="noStrike" kern="0" cap="none" spc="0" normalizeH="0" baseline="0" noProof="0" dirty="0">
                <a:ln>
                  <a:noFill/>
                </a:ln>
                <a:solidFill>
                  <a:srgbClr val="007FAB"/>
                </a:solidFill>
                <a:effectLst/>
                <a:uLnTx/>
                <a:uFillTx/>
                <a:latin typeface="Arial"/>
                <a:cs typeface="Arial"/>
                <a:sym typeface="Arial"/>
                <a:hlinkClick r:id="rId2"/>
              </a:rPr>
              <a:t>https://www.section508.gov/manage/section-508-assessment/2023/message-from-gsa-administrator/</a:t>
            </a:r>
            <a:r>
              <a:rPr kumimoji="0" lang="en-US" sz="2400" b="0" i="0" u="sng" strike="noStrike" kern="0" cap="none" spc="0" normalizeH="0" baseline="0" noProof="0" dirty="0">
                <a:ln>
                  <a:noFill/>
                </a:ln>
                <a:solidFill>
                  <a:srgbClr val="007FAB"/>
                </a:solidFill>
                <a:effectLst/>
                <a:uLnTx/>
                <a:uFillTx/>
                <a:latin typeface="Arial"/>
                <a:cs typeface="Arial"/>
                <a:sym typeface="Arial"/>
              </a:rPr>
              <a:t>.</a:t>
            </a:r>
            <a:endParaRPr lang="en-US" dirty="0"/>
          </a:p>
        </p:txBody>
      </p:sp>
    </p:spTree>
    <p:extLst>
      <p:ext uri="{BB962C8B-B14F-4D97-AF65-F5344CB8AC3E}">
        <p14:creationId xmlns:p14="http://schemas.microsoft.com/office/powerpoint/2010/main" val="30176596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1ECF5-CE77-08AC-F2FF-3595B1F6ECCD}"/>
              </a:ext>
            </a:extLst>
          </p:cNvPr>
          <p:cNvSpPr>
            <a:spLocks noGrp="1"/>
          </p:cNvSpPr>
          <p:nvPr>
            <p:ph type="title"/>
          </p:nvPr>
        </p:nvSpPr>
        <p:spPr/>
        <p:txBody>
          <a:bodyPr>
            <a:normAutofit/>
          </a:bodyPr>
          <a:lstStyle/>
          <a:p>
            <a:r>
              <a:rPr lang="en-US" sz="4400" b="0" dirty="0">
                <a:latin typeface="Arial" panose="020B0604020202020204" pitchFamily="34" charset="0"/>
                <a:cs typeface="Arial" panose="020B0604020202020204" pitchFamily="34" charset="0"/>
              </a:rPr>
              <a:t>Office of Management &amp; Budget (OMB) Memoranda</a:t>
            </a:r>
          </a:p>
        </p:txBody>
      </p:sp>
      <p:sp>
        <p:nvSpPr>
          <p:cNvPr id="3" name="Content Placeholder 2">
            <a:extLst>
              <a:ext uri="{FF2B5EF4-FFF2-40B4-BE49-F238E27FC236}">
                <a16:creationId xmlns:a16="http://schemas.microsoft.com/office/drawing/2014/main" id="{7513C71C-5653-DAE1-EB62-3724EC9C2F92}"/>
              </a:ext>
            </a:extLst>
          </p:cNvPr>
          <p:cNvSpPr>
            <a:spLocks noGrp="1"/>
          </p:cNvSpPr>
          <p:nvPr>
            <p:ph idx="1"/>
          </p:nvPr>
        </p:nvSpPr>
        <p:spPr>
          <a:xfrm>
            <a:off x="838200" y="1825625"/>
            <a:ext cx="11353800" cy="4351338"/>
          </a:xfrm>
        </p:spPr>
        <p:txBody>
          <a:bodyPr/>
          <a:lstStyle/>
          <a:p>
            <a:pPr marL="0" marR="0" lvl="0" indent="0" algn="l" defTabSz="914400" rtl="0" eaLnBrk="1" fontAlgn="auto" latinLnBrk="0" hangingPunct="1">
              <a:lnSpc>
                <a:spcPct val="120000"/>
              </a:lnSpc>
              <a:spcBef>
                <a:spcPts val="0"/>
              </a:spcBef>
              <a:spcAft>
                <a:spcPts val="0"/>
              </a:spcAft>
              <a:buClr>
                <a:srgbClr val="000000"/>
              </a:buClr>
              <a:buSzPct val="100000"/>
              <a:buFont typeface="Arial"/>
              <a:buNone/>
              <a:tabLst/>
              <a:defRPr/>
            </a:pPr>
            <a:r>
              <a:rPr kumimoji="0" lang="en-US" sz="3200" b="1" i="0" u="sng" strike="noStrike" kern="0" cap="none" spc="0" normalizeH="0" baseline="0" noProof="0" dirty="0">
                <a:ln>
                  <a:noFill/>
                </a:ln>
                <a:solidFill>
                  <a:srgbClr val="007FAB"/>
                </a:solidFill>
                <a:effectLst/>
                <a:uLnTx/>
                <a:uFillTx/>
                <a:latin typeface="Arial"/>
                <a:cs typeface="Arial"/>
                <a:sym typeface="Arial"/>
                <a:hlinkClick r:id="rId3"/>
              </a:rPr>
              <a:t>M23-22:</a:t>
            </a:r>
            <a:r>
              <a:rPr kumimoji="0" lang="en-US" sz="3200" b="1" i="0" u="none" strike="noStrike" kern="0" cap="none" spc="0" normalizeH="0" baseline="0" noProof="0" dirty="0">
                <a:ln>
                  <a:noFill/>
                </a:ln>
                <a:solidFill>
                  <a:srgbClr val="595959"/>
                </a:solidFill>
                <a:effectLst/>
                <a:uLnTx/>
                <a:uFillTx/>
                <a:latin typeface="Arial"/>
                <a:cs typeface="Arial"/>
                <a:sym typeface="Arial"/>
              </a:rPr>
              <a:t> </a:t>
            </a:r>
            <a:r>
              <a:rPr kumimoji="0" lang="en-US" sz="3200" b="1" i="0" u="none" strike="noStrike" kern="0" cap="none" spc="0" normalizeH="0" baseline="0" noProof="0" dirty="0">
                <a:ln>
                  <a:noFill/>
                </a:ln>
                <a:solidFill>
                  <a:srgbClr val="000000"/>
                </a:solidFill>
                <a:effectLst/>
                <a:uLnTx/>
                <a:uFillTx/>
                <a:latin typeface="Arial"/>
                <a:cs typeface="Arial"/>
                <a:sym typeface="Arial"/>
              </a:rPr>
              <a:t>Delivering a Digital First Public Experience</a:t>
            </a:r>
          </a:p>
          <a:p>
            <a:pPr>
              <a:lnSpc>
                <a:spcPct val="120000"/>
              </a:lnSpc>
              <a:spcBef>
                <a:spcPts val="0"/>
              </a:spcBef>
              <a:buClr>
                <a:srgbClr val="000000"/>
              </a:buClr>
              <a:buSzPct val="100000"/>
              <a:defRPr/>
            </a:pPr>
            <a:r>
              <a:rPr lang="en-US" sz="3200" kern="0" dirty="0">
                <a:solidFill>
                  <a:schemeClr val="tx1"/>
                </a:solidFill>
                <a:latin typeface="Arial"/>
                <a:cs typeface="Arial"/>
                <a:sym typeface="Arial"/>
              </a:rPr>
              <a:t>Provides agencies with guidance for designing digital experiences.</a:t>
            </a:r>
          </a:p>
          <a:p>
            <a:pPr marL="0" marR="0" lvl="0" indent="0" algn="l" defTabSz="914400" rtl="0" eaLnBrk="1" fontAlgn="auto" latinLnBrk="0" hangingPunct="1">
              <a:lnSpc>
                <a:spcPct val="110000"/>
              </a:lnSpc>
              <a:spcBef>
                <a:spcPts val="1333"/>
              </a:spcBef>
              <a:spcAft>
                <a:spcPts val="0"/>
              </a:spcAft>
              <a:buClr>
                <a:srgbClr val="000000"/>
              </a:buClr>
              <a:buSzPct val="100000"/>
              <a:buFont typeface="Arial"/>
              <a:buNone/>
              <a:tabLst/>
              <a:defRPr/>
            </a:pPr>
            <a:r>
              <a:rPr kumimoji="0" lang="en-US" sz="3200" b="1" i="0" u="sng" strike="noStrike" kern="0" cap="none" spc="0" normalizeH="0" baseline="0" noProof="0" dirty="0">
                <a:ln>
                  <a:noFill/>
                </a:ln>
                <a:solidFill>
                  <a:srgbClr val="007FAB"/>
                </a:solidFill>
                <a:effectLst/>
                <a:uLnTx/>
                <a:uFillTx/>
                <a:latin typeface="Arial"/>
                <a:cs typeface="Arial"/>
                <a:sym typeface="Arial"/>
                <a:hlinkClick r:id="rId4"/>
              </a:rPr>
              <a:t>M24-08:</a:t>
            </a:r>
            <a:r>
              <a:rPr kumimoji="0" lang="en-US" sz="3200" b="0" i="0" u="none" strike="noStrike" kern="0" cap="none" spc="0" normalizeH="0" baseline="0" noProof="0" dirty="0">
                <a:ln>
                  <a:noFill/>
                </a:ln>
                <a:solidFill>
                  <a:srgbClr val="595959"/>
                </a:solidFill>
                <a:effectLst/>
                <a:uLnTx/>
                <a:uFillTx/>
                <a:latin typeface="Arial"/>
                <a:cs typeface="Arial"/>
                <a:sym typeface="Arial"/>
              </a:rPr>
              <a:t> </a:t>
            </a:r>
            <a:r>
              <a:rPr kumimoji="0" lang="en-US" sz="3200" b="1" i="0" u="none" strike="noStrike" kern="0" cap="none" spc="0" normalizeH="0" baseline="0" noProof="0" dirty="0">
                <a:ln>
                  <a:noFill/>
                </a:ln>
                <a:solidFill>
                  <a:srgbClr val="000000"/>
                </a:solidFill>
                <a:effectLst/>
                <a:uLnTx/>
                <a:uFillTx/>
                <a:latin typeface="Arial"/>
                <a:cs typeface="Arial"/>
                <a:sym typeface="Arial"/>
              </a:rPr>
              <a:t>Strengthening Digital Accessibility and the Management of Section 508 of the Rehabilitation Act</a:t>
            </a:r>
          </a:p>
          <a:p>
            <a:r>
              <a:rPr lang="en-US" dirty="0">
                <a:solidFill>
                  <a:schemeClr val="tx1"/>
                </a:solidFill>
              </a:rPr>
              <a:t>Provides guidance to agencies in improve digital accessibility in accordance with Section 508.</a:t>
            </a:r>
          </a:p>
        </p:txBody>
      </p:sp>
      <p:sp>
        <p:nvSpPr>
          <p:cNvPr id="4" name="Slide Number Placeholder 3">
            <a:extLst>
              <a:ext uri="{FF2B5EF4-FFF2-40B4-BE49-F238E27FC236}">
                <a16:creationId xmlns:a16="http://schemas.microsoft.com/office/drawing/2014/main" id="{410D5D81-E006-2DAC-3827-E995B0A42B88}"/>
              </a:ext>
            </a:extLst>
          </p:cNvPr>
          <p:cNvSpPr>
            <a:spLocks noGrp="1"/>
          </p:cNvSpPr>
          <p:nvPr>
            <p:ph type="sldNum" sz="quarter" idx="12"/>
          </p:nvPr>
        </p:nvSpPr>
        <p:spPr/>
        <p:txBody>
          <a:bodyPr/>
          <a:lstStyle/>
          <a:p>
            <a:fld id="{8DC63C13-3CB5-41DF-87A9-439A56BB01FD}" type="slidenum">
              <a:rPr lang="en-US" smtClean="0"/>
              <a:t>21</a:t>
            </a:fld>
            <a:endParaRPr lang="en-US"/>
          </a:p>
        </p:txBody>
      </p:sp>
    </p:spTree>
    <p:extLst>
      <p:ext uri="{BB962C8B-B14F-4D97-AF65-F5344CB8AC3E}">
        <p14:creationId xmlns:p14="http://schemas.microsoft.com/office/powerpoint/2010/main" val="3984272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B44F5B1-062B-E0CA-3DAE-CCE7C4A7BA35}"/>
              </a:ext>
            </a:extLst>
          </p:cNvPr>
          <p:cNvSpPr>
            <a:spLocks noGrp="1"/>
          </p:cNvSpPr>
          <p:nvPr>
            <p:ph type="title"/>
          </p:nvPr>
        </p:nvSpPr>
        <p:spPr/>
        <p:txBody>
          <a:bodyPr/>
          <a:lstStyle/>
          <a:p>
            <a:r>
              <a:rPr lang="en-US" dirty="0"/>
              <a:t>What Can YOU Do?</a:t>
            </a:r>
          </a:p>
        </p:txBody>
      </p:sp>
      <p:sp>
        <p:nvSpPr>
          <p:cNvPr id="8" name="Content Placeholder 7">
            <a:extLst>
              <a:ext uri="{FF2B5EF4-FFF2-40B4-BE49-F238E27FC236}">
                <a16:creationId xmlns:a16="http://schemas.microsoft.com/office/drawing/2014/main" id="{61BF2979-2CE4-9B94-4A57-4C623F26562A}"/>
              </a:ext>
            </a:extLst>
          </p:cNvPr>
          <p:cNvSpPr>
            <a:spLocks noGrp="1"/>
          </p:cNvSpPr>
          <p:nvPr>
            <p:ph idx="1"/>
          </p:nvPr>
        </p:nvSpPr>
        <p:spPr>
          <a:xfrm>
            <a:off x="404733" y="1880334"/>
            <a:ext cx="11947161" cy="4109393"/>
          </a:xfrm>
        </p:spPr>
        <p:txBody>
          <a:bodyPr>
            <a:normAutofit lnSpcReduction="10000"/>
          </a:bodyPr>
          <a:lstStyle/>
          <a:p>
            <a:pPr marL="742950" indent="-742950">
              <a:buFont typeface="+mj-lt"/>
              <a:buAutoNum type="arabicPeriod"/>
            </a:pPr>
            <a:r>
              <a:rPr lang="en-US" sz="4000" b="1" dirty="0"/>
              <a:t>Subscribe</a:t>
            </a:r>
            <a:r>
              <a:rPr lang="en-US" sz="4000" dirty="0"/>
              <a:t> to news updates: </a:t>
            </a:r>
            <a:r>
              <a:rPr lang="en-US" sz="4000" b="0" i="0" dirty="0">
                <a:effectLst/>
                <a:hlinkClick r:id="rId3"/>
              </a:rPr>
              <a:t>info@access-board.gov</a:t>
            </a:r>
            <a:r>
              <a:rPr lang="en-US" sz="4000" b="0" i="0" dirty="0">
                <a:effectLst/>
              </a:rPr>
              <a:t>. </a:t>
            </a:r>
            <a:endParaRPr lang="en-US" sz="4000" dirty="0"/>
          </a:p>
          <a:p>
            <a:pPr marL="742950" indent="-742950">
              <a:buFont typeface="+mj-lt"/>
              <a:buAutoNum type="arabicPeriod"/>
            </a:pPr>
            <a:r>
              <a:rPr lang="en-US" sz="4000" b="1" dirty="0"/>
              <a:t>Share our info </a:t>
            </a:r>
            <a:r>
              <a:rPr lang="en-US" sz="4000" dirty="0"/>
              <a:t>with your networks</a:t>
            </a:r>
            <a:r>
              <a:rPr lang="en-US" sz="4000" b="1" dirty="0"/>
              <a:t>.</a:t>
            </a:r>
          </a:p>
          <a:p>
            <a:pPr marL="742950" indent="-742950">
              <a:buFont typeface="+mj-lt"/>
              <a:buAutoNum type="arabicPeriod"/>
            </a:pPr>
            <a:r>
              <a:rPr lang="en-US" sz="4000" b="1" dirty="0"/>
              <a:t>Provide your input </a:t>
            </a:r>
            <a:r>
              <a:rPr lang="en-US" sz="4000" dirty="0"/>
              <a:t>via agency review or public comments when NPRMs are posted.</a:t>
            </a:r>
          </a:p>
          <a:p>
            <a:pPr marL="742950" indent="-742950">
              <a:buFont typeface="+mj-lt"/>
              <a:buAutoNum type="arabicPeriod"/>
            </a:pPr>
            <a:r>
              <a:rPr lang="en-US" sz="4000" b="1" dirty="0"/>
              <a:t>See something say something</a:t>
            </a:r>
            <a:r>
              <a:rPr lang="en-US" sz="4000" dirty="0"/>
              <a:t>: ABA enforcement.</a:t>
            </a:r>
          </a:p>
          <a:p>
            <a:pPr marL="742950" indent="-742950">
              <a:buFont typeface="+mj-lt"/>
              <a:buAutoNum type="arabicPeriod"/>
            </a:pPr>
            <a:r>
              <a:rPr lang="en-US" sz="4000" b="1" dirty="0"/>
              <a:t>Contact us </a:t>
            </a:r>
            <a:r>
              <a:rPr lang="en-US" sz="4000" dirty="0"/>
              <a:t>with questions!</a:t>
            </a:r>
          </a:p>
        </p:txBody>
      </p:sp>
      <p:sp>
        <p:nvSpPr>
          <p:cNvPr id="6" name="Slide Number Placeholder 5">
            <a:extLst>
              <a:ext uri="{FF2B5EF4-FFF2-40B4-BE49-F238E27FC236}">
                <a16:creationId xmlns:a16="http://schemas.microsoft.com/office/drawing/2014/main" id="{485B68AD-AC8D-27BC-1748-F352D85A754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E6D0DB-7C1D-4495-94DC-5D212A17A7E3}"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600" b="0" i="0" u="none" strike="noStrike" kern="1200" cap="none" spc="0" normalizeH="0" baseline="0" noProof="0" dirty="0">
              <a:ln>
                <a:noFill/>
              </a:ln>
              <a:solidFill>
                <a:srgbClr val="162E5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17607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742" y="540401"/>
            <a:ext cx="10515600" cy="1325563"/>
          </a:xfrm>
        </p:spPr>
        <p:txBody>
          <a:bodyPr>
            <a:normAutofit fontScale="90000"/>
          </a:bodyPr>
          <a:lstStyle/>
          <a:p>
            <a:r>
              <a:rPr lang="en-US" dirty="0"/>
              <a:t>U.S. Access Board </a:t>
            </a:r>
            <a:br>
              <a:rPr lang="en-US" dirty="0"/>
            </a:br>
            <a:r>
              <a:rPr lang="en-US" dirty="0"/>
              <a:t>Contact Information</a:t>
            </a:r>
          </a:p>
        </p:txBody>
      </p:sp>
      <p:pic>
        <p:nvPicPr>
          <p:cNvPr id="6" name="Picture 5" descr="US Access Board Logo">
            <a:extLst>
              <a:ext uri="{FF2B5EF4-FFF2-40B4-BE49-F238E27FC236}">
                <a16:creationId xmlns:a16="http://schemas.microsoft.com/office/drawing/2014/main" id="{5BCF1CEB-63F1-8FFB-BB59-34B527EAC4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38080" y="275154"/>
            <a:ext cx="2489643" cy="2477116"/>
          </a:xfrm>
          <a:prstGeom prst="rect">
            <a:avLst/>
          </a:prstGeom>
        </p:spPr>
      </p:pic>
      <p:sp>
        <p:nvSpPr>
          <p:cNvPr id="5" name="Content Placeholder 4">
            <a:extLst>
              <a:ext uri="{FF2B5EF4-FFF2-40B4-BE49-F238E27FC236}">
                <a16:creationId xmlns:a16="http://schemas.microsoft.com/office/drawing/2014/main" id="{BB30B257-9F6F-B9DC-FE81-32E8B7BFAF1D}"/>
              </a:ext>
            </a:extLst>
          </p:cNvPr>
          <p:cNvSpPr>
            <a:spLocks noGrp="1"/>
          </p:cNvSpPr>
          <p:nvPr>
            <p:ph idx="1"/>
          </p:nvPr>
        </p:nvSpPr>
        <p:spPr>
          <a:xfrm>
            <a:off x="664580" y="2131211"/>
            <a:ext cx="10515600" cy="3782555"/>
          </a:xfrm>
        </p:spPr>
        <p:txBody>
          <a:bodyPr vert="horz" lIns="91440" tIns="45720" rIns="91440" bIns="45720" rtlCol="0" anchor="t">
            <a:normAutofit/>
          </a:bodyPr>
          <a:lstStyle/>
          <a:p>
            <a:pPr marL="0" indent="0" algn="ctr">
              <a:spcBef>
                <a:spcPct val="20000"/>
              </a:spcBef>
              <a:buNone/>
              <a:defRPr/>
            </a:pPr>
            <a:r>
              <a:rPr lang="en-US" sz="3600" b="1" dirty="0">
                <a:latin typeface="Calibri"/>
              </a:rPr>
              <a:t>(</a:t>
            </a:r>
            <a:r>
              <a:rPr lang="en-US" b="1" dirty="0">
                <a:latin typeface="Calibri"/>
              </a:rPr>
              <a:t>202</a:t>
            </a:r>
            <a:r>
              <a:rPr lang="en-US" sz="3600" b="1" dirty="0">
                <a:latin typeface="Calibri"/>
              </a:rPr>
              <a:t>) 272-0080</a:t>
            </a:r>
            <a:r>
              <a:rPr lang="en-US" b="1" dirty="0">
                <a:latin typeface="Calibri"/>
              </a:rPr>
              <a:t>, Ext. 3</a:t>
            </a:r>
            <a:endParaRPr lang="en-US" sz="3600" b="1" dirty="0">
              <a:latin typeface="Calibri"/>
            </a:endParaRPr>
          </a:p>
          <a:p>
            <a:pPr marL="0" indent="0" algn="ctr">
              <a:spcBef>
                <a:spcPct val="20000"/>
              </a:spcBef>
              <a:buNone/>
              <a:defRPr/>
            </a:pPr>
            <a:endParaRPr lang="en-US" sz="2000" b="1" dirty="0">
              <a:solidFill>
                <a:prstClr val="black"/>
              </a:solidFill>
              <a:latin typeface="Calibri"/>
            </a:endParaRPr>
          </a:p>
          <a:p>
            <a:pPr marL="0" indent="0" algn="ctr">
              <a:buNone/>
              <a:defRPr/>
            </a:pPr>
            <a:r>
              <a:rPr lang="en-US" sz="3600" b="1" dirty="0">
                <a:latin typeface="Calibri"/>
                <a:hlinkClick r:id="rId4"/>
              </a:rPr>
              <a:t>ta@access-board.gov</a:t>
            </a:r>
            <a:r>
              <a:rPr lang="en-US" b="1" dirty="0">
                <a:latin typeface="Calibri"/>
              </a:rPr>
              <a:t> </a:t>
            </a:r>
            <a:endParaRPr lang="en-US" sz="3600" b="1" dirty="0">
              <a:latin typeface="Calibri"/>
              <a:cs typeface="Calibri"/>
            </a:endParaRPr>
          </a:p>
          <a:p>
            <a:pPr marL="0" indent="0" algn="ctr">
              <a:spcBef>
                <a:spcPct val="20000"/>
              </a:spcBef>
              <a:buNone/>
              <a:defRPr/>
            </a:pPr>
            <a:r>
              <a:rPr lang="en-US" sz="3600" b="1" dirty="0">
                <a:latin typeface="Calibri"/>
                <a:hlinkClick r:id="rId5"/>
              </a:rPr>
              <a:t>www.access-board.gov</a:t>
            </a:r>
            <a:r>
              <a:rPr lang="en-US" b="1" dirty="0">
                <a:latin typeface="Calibri"/>
              </a:rPr>
              <a:t> </a:t>
            </a:r>
            <a:endParaRPr lang="en-US" sz="3600" b="1" dirty="0">
              <a:latin typeface="Calibri"/>
              <a:cs typeface="Calibri"/>
            </a:endParaRPr>
          </a:p>
          <a:p>
            <a:pPr marL="0" indent="0" algn="ctr">
              <a:spcBef>
                <a:spcPct val="20000"/>
              </a:spcBef>
              <a:buNone/>
              <a:defRPr/>
            </a:pPr>
            <a:r>
              <a:rPr lang="en-US" sz="3600" b="1" dirty="0">
                <a:solidFill>
                  <a:prstClr val="black"/>
                </a:solidFill>
                <a:latin typeface="Calibri"/>
                <a:hlinkClick r:id="rId6"/>
              </a:rPr>
              <a:t>U.S. Access Board on YouTube </a:t>
            </a:r>
            <a:endParaRPr lang="en-US" sz="3600" b="1" dirty="0">
              <a:solidFill>
                <a:prstClr val="black"/>
              </a:solidFill>
              <a:latin typeface="Calibri"/>
            </a:endParaRPr>
          </a:p>
          <a:p>
            <a:pPr marL="0" indent="0" algn="ctr">
              <a:spcBef>
                <a:spcPct val="20000"/>
              </a:spcBef>
              <a:buNone/>
              <a:defRPr/>
            </a:pPr>
            <a:r>
              <a:rPr lang="en-US" sz="3600" i="1" dirty="0">
                <a:latin typeface="Calibri"/>
              </a:rPr>
              <a:t>“Advancing Full Access and Inclusion for All”</a:t>
            </a:r>
            <a:r>
              <a:rPr lang="en-US" i="1" dirty="0">
                <a:latin typeface="Calibri"/>
              </a:rPr>
              <a:t> </a:t>
            </a:r>
            <a:endParaRPr lang="en-US" sz="3600" i="1" dirty="0">
              <a:latin typeface="Calibri"/>
              <a:cs typeface="Calibri"/>
            </a:endParaRPr>
          </a:p>
          <a:p>
            <a:pPr algn="ctr">
              <a:spcBef>
                <a:spcPct val="20000"/>
              </a:spcBef>
              <a:defRPr/>
            </a:pPr>
            <a:endParaRPr lang="en-US" sz="3600" b="1" dirty="0">
              <a:solidFill>
                <a:prstClr val="black"/>
              </a:solidFill>
              <a:latin typeface="Calibri"/>
            </a:endParaRPr>
          </a:p>
          <a:p>
            <a:pPr algn="ctr">
              <a:spcBef>
                <a:spcPct val="20000"/>
              </a:spcBef>
              <a:defRPr/>
            </a:pPr>
            <a:endParaRPr lang="en-US" sz="2800" b="1" dirty="0">
              <a:solidFill>
                <a:prstClr val="black"/>
              </a:solidFill>
              <a:latin typeface="Calibri"/>
            </a:endParaRPr>
          </a:p>
          <a:p>
            <a:endParaRPr lang="en-US" dirty="0"/>
          </a:p>
        </p:txBody>
      </p:sp>
      <p:sp>
        <p:nvSpPr>
          <p:cNvPr id="3" name="Slide Number Placeholder 5">
            <a:extLst>
              <a:ext uri="{FF2B5EF4-FFF2-40B4-BE49-F238E27FC236}">
                <a16:creationId xmlns:a16="http://schemas.microsoft.com/office/drawing/2014/main" id="{C0ADAC08-9C14-6935-FFC8-50039786871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7BDD16-5E01-48EB-A245-9CCFC6F86A20}" type="slidenum">
              <a:rPr kumimoji="0" lang="en-US" sz="1600" b="0" i="0" u="none" strike="noStrike" kern="1200" cap="none" spc="0" normalizeH="0" baseline="0" noProof="0" dirty="0" smtClean="0">
                <a:ln>
                  <a:noFill/>
                </a:ln>
                <a:solidFill>
                  <a:prstClr val="white">
                    <a:lumMod val="9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6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4450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245D9-D12F-42F5-A38D-3EFC45B640C9}"/>
              </a:ext>
            </a:extLst>
          </p:cNvPr>
          <p:cNvSpPr>
            <a:spLocks noGrp="1"/>
          </p:cNvSpPr>
          <p:nvPr>
            <p:ph type="title"/>
          </p:nvPr>
        </p:nvSpPr>
        <p:spPr>
          <a:xfrm>
            <a:off x="838200" y="188149"/>
            <a:ext cx="10515600" cy="1325563"/>
          </a:xfrm>
        </p:spPr>
        <p:txBody>
          <a:bodyPr anchor="ctr">
            <a:normAutofit/>
          </a:bodyPr>
          <a:lstStyle/>
          <a:p>
            <a:r>
              <a:rPr lang="en-US" dirty="0"/>
              <a:t>1968: Architectural Barriers Act (ABA)</a:t>
            </a:r>
          </a:p>
        </p:txBody>
      </p:sp>
      <p:pic>
        <p:nvPicPr>
          <p:cNvPr id="5" name="Content Placeholder 4" descr="photo of President Lyndon Johnson signing into law the ABA">
            <a:extLst>
              <a:ext uri="{FF2B5EF4-FFF2-40B4-BE49-F238E27FC236}">
                <a16:creationId xmlns:a16="http://schemas.microsoft.com/office/drawing/2014/main" id="{21D72621-F6BE-4BD8-928D-5ECCF41DB4CC}"/>
              </a:ext>
            </a:extLst>
          </p:cNvPr>
          <p:cNvPicPr>
            <a:picLocks noGrp="1" noChangeAspect="1"/>
          </p:cNvPicPr>
          <p:nvPr>
            <p:ph sz="half" idx="1"/>
          </p:nvPr>
        </p:nvPicPr>
        <p:blipFill rotWithShape="1">
          <a:blip r:embed="rId3" cstate="screen">
            <a:extLst>
              <a:ext uri="{28A0092B-C50C-407E-A947-70E740481C1C}">
                <a14:useLocalDpi xmlns:a14="http://schemas.microsoft.com/office/drawing/2010/main"/>
              </a:ext>
            </a:extLst>
          </a:blip>
          <a:srcRect/>
          <a:stretch/>
        </p:blipFill>
        <p:spPr>
          <a:xfrm>
            <a:off x="158943" y="1951111"/>
            <a:ext cx="5117704" cy="4297680"/>
          </a:xfrm>
          <a:noFill/>
        </p:spPr>
      </p:pic>
      <p:sp>
        <p:nvSpPr>
          <p:cNvPr id="9" name="Content Placeholder 8">
            <a:extLst>
              <a:ext uri="{FF2B5EF4-FFF2-40B4-BE49-F238E27FC236}">
                <a16:creationId xmlns:a16="http://schemas.microsoft.com/office/drawing/2014/main" id="{94AAC038-0D88-0C4F-CAE8-F298C9D9FC07}"/>
              </a:ext>
            </a:extLst>
          </p:cNvPr>
          <p:cNvSpPr>
            <a:spLocks noGrp="1"/>
          </p:cNvSpPr>
          <p:nvPr>
            <p:ph sz="half" idx="2"/>
          </p:nvPr>
        </p:nvSpPr>
        <p:spPr>
          <a:xfrm>
            <a:off x="5276647" y="1825624"/>
            <a:ext cx="6684694" cy="4674029"/>
          </a:xfrm>
        </p:spPr>
        <p:txBody>
          <a:bodyPr vert="horz" lIns="91440" tIns="45720" rIns="91440" bIns="45720" rtlCol="0" anchor="ctr">
            <a:normAutofit fontScale="92500" lnSpcReduction="10000"/>
          </a:bodyPr>
          <a:lstStyle/>
          <a:p>
            <a:pPr>
              <a:lnSpc>
                <a:spcPct val="90000"/>
              </a:lnSpc>
            </a:pPr>
            <a:r>
              <a:rPr lang="en-US" sz="3900" dirty="0"/>
              <a:t>First federal law to address access for people with disabilities</a:t>
            </a:r>
          </a:p>
          <a:p>
            <a:pPr>
              <a:lnSpc>
                <a:spcPct val="90000"/>
              </a:lnSpc>
            </a:pPr>
            <a:r>
              <a:rPr lang="en-US" sz="3900" dirty="0"/>
              <a:t>Covers facilities:</a:t>
            </a:r>
          </a:p>
          <a:p>
            <a:pPr marL="971550" lvl="1" indent="-514350">
              <a:lnSpc>
                <a:spcPct val="90000"/>
              </a:lnSpc>
              <a:buFont typeface="+mj-lt"/>
              <a:buAutoNum type="arabicPeriod"/>
            </a:pPr>
            <a:r>
              <a:rPr lang="en-US" sz="3500" dirty="0"/>
              <a:t>constructed or altered by or on behalf of the United States</a:t>
            </a:r>
          </a:p>
          <a:p>
            <a:pPr marL="971550" lvl="1" indent="-514350">
              <a:lnSpc>
                <a:spcPct val="90000"/>
              </a:lnSpc>
              <a:buFont typeface="+mj-lt"/>
              <a:buAutoNum type="arabicPeriod"/>
            </a:pPr>
            <a:r>
              <a:rPr lang="en-US" sz="3500" dirty="0"/>
              <a:t>leased, in whole or in part by the United States</a:t>
            </a:r>
          </a:p>
          <a:p>
            <a:pPr marL="971550" lvl="1" indent="-514350">
              <a:lnSpc>
                <a:spcPct val="90000"/>
              </a:lnSpc>
              <a:buFont typeface="+mj-lt"/>
              <a:buAutoNum type="arabicPeriod"/>
            </a:pPr>
            <a:r>
              <a:rPr lang="en-US" sz="3500" dirty="0"/>
              <a:t>financed in whole or in part by a grant or loan made by the United States</a:t>
            </a:r>
          </a:p>
        </p:txBody>
      </p:sp>
      <p:sp>
        <p:nvSpPr>
          <p:cNvPr id="4" name="Slide Number Placeholder 3">
            <a:extLst>
              <a:ext uri="{FF2B5EF4-FFF2-40B4-BE49-F238E27FC236}">
                <a16:creationId xmlns:a16="http://schemas.microsoft.com/office/drawing/2014/main" id="{5F32561D-5A86-6ACB-996C-CA8897466AD1}"/>
              </a:ext>
            </a:extLst>
          </p:cNvPr>
          <p:cNvSpPr>
            <a:spLocks noGrp="1"/>
          </p:cNvSpPr>
          <p:nvPr>
            <p:ph type="sldNum" sz="quarter" idx="12"/>
          </p:nvPr>
        </p:nvSpPr>
        <p:spPr>
          <a:xfrm>
            <a:off x="8610600" y="6356350"/>
            <a:ext cx="2743200"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EFE6D0DB-7C1D-4495-94DC-5D212A17A7E3}"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3</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4559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245D9-D12F-42F5-A38D-3EFC45B640C9}"/>
              </a:ext>
            </a:extLst>
          </p:cNvPr>
          <p:cNvSpPr>
            <a:spLocks noGrp="1"/>
          </p:cNvSpPr>
          <p:nvPr>
            <p:ph type="title"/>
          </p:nvPr>
        </p:nvSpPr>
        <p:spPr>
          <a:xfrm>
            <a:off x="838200" y="187701"/>
            <a:ext cx="10515600" cy="1325563"/>
          </a:xfrm>
        </p:spPr>
        <p:txBody>
          <a:bodyPr anchor="ctr">
            <a:normAutofit/>
          </a:bodyPr>
          <a:lstStyle/>
          <a:p>
            <a:r>
              <a:rPr lang="en-US" sz="4400" dirty="0"/>
              <a:t>Rehabilitation Act (1973 &amp; 1978)</a:t>
            </a:r>
            <a:br>
              <a:rPr lang="en-US" sz="4400" dirty="0"/>
            </a:br>
            <a:r>
              <a:rPr lang="en-US" sz="4400" dirty="0"/>
              <a:t>Established &amp; Expanded USAB</a:t>
            </a:r>
          </a:p>
        </p:txBody>
      </p:sp>
      <p:sp>
        <p:nvSpPr>
          <p:cNvPr id="9" name="Content Placeholder 8">
            <a:extLst>
              <a:ext uri="{FF2B5EF4-FFF2-40B4-BE49-F238E27FC236}">
                <a16:creationId xmlns:a16="http://schemas.microsoft.com/office/drawing/2014/main" id="{94AAC038-0D88-0C4F-CAE8-F298C9D9FC07}"/>
              </a:ext>
            </a:extLst>
          </p:cNvPr>
          <p:cNvSpPr>
            <a:spLocks noGrp="1"/>
          </p:cNvSpPr>
          <p:nvPr>
            <p:ph sz="half" idx="2"/>
          </p:nvPr>
        </p:nvSpPr>
        <p:spPr>
          <a:xfrm>
            <a:off x="974361" y="1811382"/>
            <a:ext cx="7916244" cy="4246849"/>
          </a:xfrm>
        </p:spPr>
        <p:txBody>
          <a:bodyPr vert="horz" lIns="91440" tIns="45720" rIns="91440" bIns="45720" rtlCol="0" anchor="ctr">
            <a:normAutofit/>
          </a:bodyPr>
          <a:lstStyle/>
          <a:p>
            <a:pPr marL="0" indent="0">
              <a:lnSpc>
                <a:spcPct val="90000"/>
              </a:lnSpc>
              <a:buNone/>
            </a:pPr>
            <a:r>
              <a:rPr lang="en-US" sz="4000" b="1" dirty="0"/>
              <a:t>Mission/Functions</a:t>
            </a:r>
          </a:p>
          <a:p>
            <a:pPr marL="514350" indent="-514350">
              <a:lnSpc>
                <a:spcPct val="90000"/>
              </a:lnSpc>
              <a:buFont typeface="+mj-lt"/>
              <a:buAutoNum type="arabicPeriod"/>
            </a:pPr>
            <a:r>
              <a:rPr lang="en-US" dirty="0"/>
              <a:t>Develop accessibility guidelines &amp; standards.</a:t>
            </a:r>
          </a:p>
          <a:p>
            <a:pPr marL="514350" indent="-514350">
              <a:lnSpc>
                <a:spcPct val="90000"/>
              </a:lnSpc>
              <a:buFont typeface="+mj-lt"/>
              <a:buAutoNum type="arabicPeriod"/>
            </a:pPr>
            <a:r>
              <a:rPr lang="en-US" dirty="0"/>
              <a:t>Enforce the ABA Standards.</a:t>
            </a:r>
          </a:p>
          <a:p>
            <a:pPr marL="514350" indent="-514350">
              <a:lnSpc>
                <a:spcPct val="90000"/>
              </a:lnSpc>
              <a:buFont typeface="+mj-lt"/>
              <a:buAutoNum type="arabicPeriod"/>
            </a:pPr>
            <a:r>
              <a:rPr lang="en-US" dirty="0"/>
              <a:t>Provide technical assistance &amp; training on guidelines and standards.</a:t>
            </a:r>
          </a:p>
        </p:txBody>
      </p:sp>
      <p:pic>
        <p:nvPicPr>
          <p:cNvPr id="8" name="Content Placeholder 20" descr="United States Access Board Logo">
            <a:extLst>
              <a:ext uri="{FF2B5EF4-FFF2-40B4-BE49-F238E27FC236}">
                <a16:creationId xmlns:a16="http://schemas.microsoft.com/office/drawing/2014/main" id="{ECAC842E-3EEA-2E9B-BD2A-1FB717D2A438}"/>
              </a:ext>
            </a:extLst>
          </p:cNvPr>
          <p:cNvPicPr>
            <a:picLocks noGrp="1" noChangeAspect="1"/>
          </p:cNvPicPr>
          <p:nvPr>
            <p:ph sz="quarter" idx="4"/>
          </p:nvPr>
        </p:nvPicPr>
        <p:blipFill>
          <a:blip r:embed="rId3"/>
          <a:stretch>
            <a:fillRect/>
          </a:stretch>
        </p:blipFill>
        <p:spPr>
          <a:xfrm>
            <a:off x="8610599" y="2408985"/>
            <a:ext cx="3108960" cy="3108960"/>
          </a:xfrm>
          <a:prstGeom prst="rect">
            <a:avLst/>
          </a:prstGeom>
          <a:noFill/>
        </p:spPr>
      </p:pic>
      <p:sp>
        <p:nvSpPr>
          <p:cNvPr id="10" name="Slide Number Placeholder 6">
            <a:extLst>
              <a:ext uri="{FF2B5EF4-FFF2-40B4-BE49-F238E27FC236}">
                <a16:creationId xmlns:a16="http://schemas.microsoft.com/office/drawing/2014/main" id="{B7EE1BF3-15D1-5835-55EC-9C93D4D36800}"/>
              </a:ext>
            </a:extLst>
          </p:cNvPr>
          <p:cNvSpPr>
            <a:spLocks noGrp="1"/>
          </p:cNvSpPr>
          <p:nvPr>
            <p:ph type="sldNum" sz="quarter" idx="12"/>
          </p:nvPr>
        </p:nvSpPr>
        <p:spPr>
          <a:xfrm>
            <a:off x="8610600" y="6356350"/>
            <a:ext cx="2743200"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EFE6D0DB-7C1D-4495-94DC-5D212A17A7E3}"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4</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8151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DB532-7F23-5D81-8E68-28A872A9A9C8}"/>
              </a:ext>
            </a:extLst>
          </p:cNvPr>
          <p:cNvSpPr>
            <a:spLocks noGrp="1"/>
          </p:cNvSpPr>
          <p:nvPr>
            <p:ph type="title"/>
          </p:nvPr>
        </p:nvSpPr>
        <p:spPr>
          <a:xfrm>
            <a:off x="838200" y="188149"/>
            <a:ext cx="10515600" cy="1325563"/>
          </a:xfrm>
        </p:spPr>
        <p:txBody>
          <a:bodyPr anchor="ctr">
            <a:normAutofit/>
          </a:bodyPr>
          <a:lstStyle/>
          <a:p>
            <a:r>
              <a:rPr lang="en-US" dirty="0"/>
              <a:t>Access Board Structure</a:t>
            </a:r>
          </a:p>
        </p:txBody>
      </p:sp>
      <p:sp>
        <p:nvSpPr>
          <p:cNvPr id="3" name="Content Placeholder 2">
            <a:extLst>
              <a:ext uri="{FF2B5EF4-FFF2-40B4-BE49-F238E27FC236}">
                <a16:creationId xmlns:a16="http://schemas.microsoft.com/office/drawing/2014/main" id="{82ED233E-DC4D-AB0B-23B1-2183D1678897}"/>
              </a:ext>
            </a:extLst>
          </p:cNvPr>
          <p:cNvSpPr>
            <a:spLocks noGrp="1"/>
          </p:cNvSpPr>
          <p:nvPr>
            <p:ph idx="1"/>
          </p:nvPr>
        </p:nvSpPr>
        <p:spPr>
          <a:xfrm>
            <a:off x="838200" y="1759362"/>
            <a:ext cx="11347260" cy="4351338"/>
          </a:xfrm>
        </p:spPr>
        <p:txBody>
          <a:bodyPr anchor="ctr">
            <a:normAutofit fontScale="92500"/>
          </a:bodyPr>
          <a:lstStyle/>
          <a:p>
            <a:pPr marL="0" indent="0">
              <a:buNone/>
            </a:pPr>
            <a:r>
              <a:rPr lang="en-US" sz="4300" dirty="0"/>
              <a:t>An independent, federal micro agency comprised of: </a:t>
            </a:r>
          </a:p>
          <a:p>
            <a:pPr lvl="1"/>
            <a:r>
              <a:rPr lang="en-US" sz="3900" dirty="0"/>
              <a:t>Up to 30 Staff</a:t>
            </a:r>
          </a:p>
          <a:p>
            <a:pPr lvl="1"/>
            <a:r>
              <a:rPr lang="en-US" sz="3900" dirty="0"/>
              <a:t>25 Board Members</a:t>
            </a:r>
          </a:p>
          <a:p>
            <a:pPr lvl="2">
              <a:buFont typeface="Calibri" panose="020F0502020204030204" pitchFamily="34" charset="0"/>
              <a:buChar char="‐"/>
            </a:pPr>
            <a:r>
              <a:rPr lang="en-US" sz="3900" dirty="0"/>
              <a:t>13 public members appointed by the President</a:t>
            </a:r>
          </a:p>
          <a:p>
            <a:pPr lvl="2">
              <a:buFont typeface="Calibri" panose="020F0502020204030204" pitchFamily="34" charset="0"/>
              <a:buChar char="‐"/>
            </a:pPr>
            <a:r>
              <a:rPr lang="en-US" sz="3900" dirty="0"/>
              <a:t>12 federal members from cabinet-level agencies, the U.S. Postal Service (USPS), and the General Services Administration (GSA)</a:t>
            </a:r>
          </a:p>
        </p:txBody>
      </p:sp>
      <p:sp>
        <p:nvSpPr>
          <p:cNvPr id="8" name="Slide Number Placeholder 3">
            <a:extLst>
              <a:ext uri="{FF2B5EF4-FFF2-40B4-BE49-F238E27FC236}">
                <a16:creationId xmlns:a16="http://schemas.microsoft.com/office/drawing/2014/main" id="{5257857A-4E0F-4F5F-B560-C603CF490DB3}"/>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8DC63C13-3CB5-41DF-87A9-439A56BB01FD}"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5</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9608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8E68F-E7BD-C792-B9F2-8CDBC5DCD162}"/>
              </a:ext>
            </a:extLst>
          </p:cNvPr>
          <p:cNvSpPr>
            <a:spLocks noGrp="1"/>
          </p:cNvSpPr>
          <p:nvPr>
            <p:ph type="title"/>
          </p:nvPr>
        </p:nvSpPr>
        <p:spPr/>
        <p:txBody>
          <a:bodyPr>
            <a:normAutofit/>
          </a:bodyPr>
          <a:lstStyle/>
          <a:p>
            <a:r>
              <a:rPr lang="en-US" dirty="0"/>
              <a:t>USAB’s Evolution: A Legislative Timeline</a:t>
            </a:r>
          </a:p>
        </p:txBody>
      </p:sp>
      <p:sp>
        <p:nvSpPr>
          <p:cNvPr id="3" name="Content Placeholder 2">
            <a:extLst>
              <a:ext uri="{FF2B5EF4-FFF2-40B4-BE49-F238E27FC236}">
                <a16:creationId xmlns:a16="http://schemas.microsoft.com/office/drawing/2014/main" id="{184DF93E-425B-E0B2-A0B6-6632F580CB83}"/>
              </a:ext>
            </a:extLst>
          </p:cNvPr>
          <p:cNvSpPr>
            <a:spLocks noGrp="1"/>
          </p:cNvSpPr>
          <p:nvPr>
            <p:ph idx="1"/>
          </p:nvPr>
        </p:nvSpPr>
        <p:spPr>
          <a:xfrm>
            <a:off x="1051808" y="1765664"/>
            <a:ext cx="10887856" cy="3765706"/>
          </a:xfrm>
        </p:spPr>
        <p:txBody>
          <a:bodyPr/>
          <a:lstStyle/>
          <a:p>
            <a:r>
              <a:rPr lang="en-US" dirty="0"/>
              <a:t>1990  Americans with Disabilities Act (ADA)</a:t>
            </a:r>
          </a:p>
          <a:p>
            <a:r>
              <a:rPr lang="en-US" dirty="0"/>
              <a:t>1996  Section 255 Telecommunications Act Standards </a:t>
            </a:r>
          </a:p>
          <a:p>
            <a:r>
              <a:rPr lang="en-US" dirty="0"/>
              <a:t>1998  Rehab Act Sec. 508 - ICT Accessibility Standards</a:t>
            </a:r>
          </a:p>
          <a:p>
            <a:r>
              <a:rPr lang="en-US" dirty="0"/>
              <a:t>2010  Rehab Act Sec. 510 - MDE Accessibility Standards</a:t>
            </a:r>
          </a:p>
        </p:txBody>
      </p:sp>
      <p:sp>
        <p:nvSpPr>
          <p:cNvPr id="5" name="Slide Number Placeholder 4">
            <a:extLst>
              <a:ext uri="{FF2B5EF4-FFF2-40B4-BE49-F238E27FC236}">
                <a16:creationId xmlns:a16="http://schemas.microsoft.com/office/drawing/2014/main" id="{B6A892D6-AA62-D69E-66D9-4D13D0E93F46}"/>
              </a:ext>
            </a:extLst>
          </p:cNvPr>
          <p:cNvSpPr>
            <a:spLocks noGrp="1"/>
          </p:cNvSpPr>
          <p:nvPr>
            <p:ph type="sldNum" sz="quarter" idx="12"/>
          </p:nvPr>
        </p:nvSpPr>
        <p:spPr/>
        <p:txBody>
          <a:bodyPr/>
          <a:lstStyle/>
          <a:p>
            <a:fld id="{8DC63C13-3CB5-41DF-87A9-439A56BB01FD}" type="slidenum">
              <a:rPr lang="en-US" smtClean="0"/>
              <a:t>6</a:t>
            </a:fld>
            <a:endParaRPr lang="en-US"/>
          </a:p>
        </p:txBody>
      </p:sp>
    </p:spTree>
    <p:extLst>
      <p:ext uri="{BB962C8B-B14F-4D97-AF65-F5344CB8AC3E}">
        <p14:creationId xmlns:p14="http://schemas.microsoft.com/office/powerpoint/2010/main" val="3135331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2DD5C-AEC6-EBB2-82C2-F6B03BAA50D6}"/>
              </a:ext>
            </a:extLst>
          </p:cNvPr>
          <p:cNvSpPr>
            <a:spLocks noGrp="1"/>
          </p:cNvSpPr>
          <p:nvPr>
            <p:ph type="title"/>
          </p:nvPr>
        </p:nvSpPr>
        <p:spPr/>
        <p:txBody>
          <a:bodyPr>
            <a:normAutofit fontScale="90000"/>
          </a:bodyPr>
          <a:lstStyle/>
          <a:p>
            <a:r>
              <a:rPr lang="en-US" dirty="0"/>
              <a:t>General Process to Developing  </a:t>
            </a:r>
            <a:br>
              <a:rPr lang="en-US" dirty="0"/>
            </a:br>
            <a:r>
              <a:rPr lang="en-US" dirty="0"/>
              <a:t>Board Guidelines &amp; Standards</a:t>
            </a:r>
          </a:p>
        </p:txBody>
      </p:sp>
      <p:sp>
        <p:nvSpPr>
          <p:cNvPr id="3" name="Content Placeholder 2">
            <a:extLst>
              <a:ext uri="{FF2B5EF4-FFF2-40B4-BE49-F238E27FC236}">
                <a16:creationId xmlns:a16="http://schemas.microsoft.com/office/drawing/2014/main" id="{A641B642-4B4C-F353-02A5-F22035C07C75}"/>
              </a:ext>
            </a:extLst>
          </p:cNvPr>
          <p:cNvSpPr>
            <a:spLocks noGrp="1"/>
          </p:cNvSpPr>
          <p:nvPr>
            <p:ph idx="1"/>
          </p:nvPr>
        </p:nvSpPr>
        <p:spPr>
          <a:xfrm>
            <a:off x="392866" y="1643062"/>
            <a:ext cx="11799133" cy="4895850"/>
          </a:xfrm>
        </p:spPr>
        <p:txBody>
          <a:bodyPr>
            <a:noAutofit/>
          </a:bodyPr>
          <a:lstStyle/>
          <a:p>
            <a:pPr marL="742950" indent="-742950" algn="l">
              <a:buFont typeface="+mj-lt"/>
              <a:buAutoNum type="arabicPeriod"/>
            </a:pPr>
            <a:r>
              <a:rPr lang="en-US" b="0" i="0" dirty="0">
                <a:solidFill>
                  <a:schemeClr val="tx1"/>
                </a:solidFill>
                <a:effectLst/>
                <a:highlight>
                  <a:srgbClr val="FFFFFF"/>
                </a:highlight>
              </a:rPr>
              <a:t>Advisory committee created to develop consensus recommendations on the rule;</a:t>
            </a:r>
          </a:p>
          <a:p>
            <a:pPr marL="742950" indent="-742950" algn="l">
              <a:buFont typeface="+mj-lt"/>
              <a:buAutoNum type="arabicPeriod"/>
            </a:pPr>
            <a:r>
              <a:rPr lang="en-US" b="0" i="0" dirty="0">
                <a:solidFill>
                  <a:schemeClr val="tx1"/>
                </a:solidFill>
                <a:effectLst/>
                <a:highlight>
                  <a:srgbClr val="FFFFFF"/>
                </a:highlight>
              </a:rPr>
              <a:t>Proposed rule drafted based on the committee’s recommendations and a preliminary regulatory assessment and submit to OMB for clearance;</a:t>
            </a:r>
          </a:p>
          <a:p>
            <a:pPr marL="742950" indent="-742950" algn="l">
              <a:buFont typeface="+mj-lt"/>
              <a:buAutoNum type="arabicPeriod"/>
            </a:pPr>
            <a:r>
              <a:rPr lang="en-US" b="0" i="0" dirty="0">
                <a:solidFill>
                  <a:schemeClr val="tx1"/>
                </a:solidFill>
                <a:effectLst/>
                <a:highlight>
                  <a:srgbClr val="FFFFFF"/>
                </a:highlight>
              </a:rPr>
              <a:t>Proposed rule </a:t>
            </a:r>
            <a:r>
              <a:rPr lang="en-US" dirty="0">
                <a:solidFill>
                  <a:schemeClr val="tx1"/>
                </a:solidFill>
                <a:highlight>
                  <a:srgbClr val="FFFFFF"/>
                </a:highlight>
              </a:rPr>
              <a:t>published </a:t>
            </a:r>
            <a:r>
              <a:rPr lang="en-US" b="0" i="0" dirty="0">
                <a:solidFill>
                  <a:schemeClr val="tx1"/>
                </a:solidFill>
                <a:effectLst/>
                <a:highlight>
                  <a:srgbClr val="FFFFFF"/>
                </a:highlight>
              </a:rPr>
              <a:t>in the Federal Register for public comment; hold public hearings during the comment period (usually 90 – 120 days);</a:t>
            </a:r>
          </a:p>
        </p:txBody>
      </p:sp>
      <p:sp>
        <p:nvSpPr>
          <p:cNvPr id="4" name="Slide Number Placeholder 3">
            <a:extLst>
              <a:ext uri="{FF2B5EF4-FFF2-40B4-BE49-F238E27FC236}">
                <a16:creationId xmlns:a16="http://schemas.microsoft.com/office/drawing/2014/main" id="{7E604CEF-66A5-DCDC-63E5-688FEBA4862F}"/>
              </a:ext>
            </a:extLst>
          </p:cNvPr>
          <p:cNvSpPr>
            <a:spLocks noGrp="1"/>
          </p:cNvSpPr>
          <p:nvPr>
            <p:ph type="sldNum" sz="quarter" idx="12"/>
          </p:nvPr>
        </p:nvSpPr>
        <p:spPr/>
        <p:txBody>
          <a:bodyPr/>
          <a:lstStyle/>
          <a:p>
            <a:fld id="{8DC63C13-3CB5-41DF-87A9-439A56BB01FD}" type="slidenum">
              <a:rPr lang="en-US" smtClean="0"/>
              <a:t>7</a:t>
            </a:fld>
            <a:endParaRPr lang="en-US"/>
          </a:p>
        </p:txBody>
      </p:sp>
    </p:spTree>
    <p:extLst>
      <p:ext uri="{BB962C8B-B14F-4D97-AF65-F5344CB8AC3E}">
        <p14:creationId xmlns:p14="http://schemas.microsoft.com/office/powerpoint/2010/main" val="3823886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08494-673F-C6C7-6C21-43982D76FAF0}"/>
              </a:ext>
            </a:extLst>
          </p:cNvPr>
          <p:cNvSpPr>
            <a:spLocks noGrp="1"/>
          </p:cNvSpPr>
          <p:nvPr>
            <p:ph type="title"/>
          </p:nvPr>
        </p:nvSpPr>
        <p:spPr/>
        <p:txBody>
          <a:bodyPr>
            <a:normAutofit fontScale="90000"/>
          </a:bodyPr>
          <a:lstStyle/>
          <a:p>
            <a:r>
              <a:rPr lang="en-US" dirty="0"/>
              <a:t>Guidelines and Standards Process, continued</a:t>
            </a:r>
          </a:p>
        </p:txBody>
      </p:sp>
      <p:sp>
        <p:nvSpPr>
          <p:cNvPr id="3" name="Content Placeholder 2">
            <a:extLst>
              <a:ext uri="{FF2B5EF4-FFF2-40B4-BE49-F238E27FC236}">
                <a16:creationId xmlns:a16="http://schemas.microsoft.com/office/drawing/2014/main" id="{8FD7C4F4-B111-0798-3FCF-ABEC6C2191B6}"/>
              </a:ext>
            </a:extLst>
          </p:cNvPr>
          <p:cNvSpPr>
            <a:spLocks noGrp="1"/>
          </p:cNvSpPr>
          <p:nvPr>
            <p:ph idx="1"/>
          </p:nvPr>
        </p:nvSpPr>
        <p:spPr>
          <a:xfrm>
            <a:off x="434713" y="1684820"/>
            <a:ext cx="10859125" cy="3898458"/>
          </a:xfrm>
        </p:spPr>
        <p:txBody>
          <a:bodyPr/>
          <a:lstStyle/>
          <a:p>
            <a:pPr marL="742950" marR="0" lvl="0" indent="-742950" algn="l" defTabSz="914400" rtl="0" eaLnBrk="1" fontAlgn="auto" latinLnBrk="0" hangingPunct="1">
              <a:lnSpc>
                <a:spcPct val="100000"/>
              </a:lnSpc>
              <a:spcBef>
                <a:spcPts val="1000"/>
              </a:spcBef>
              <a:spcAft>
                <a:spcPts val="0"/>
              </a:spcAft>
              <a:buClrTx/>
              <a:buSzTx/>
              <a:buFont typeface="+mj-lt"/>
              <a:buAutoNum type="arabicPeriod" startAt="4"/>
              <a:tabLst/>
              <a:defRPr/>
            </a:pPr>
            <a:r>
              <a:rPr kumimoji="0" lang="en-US" b="0" i="0" u="none" strike="noStrike" kern="1200" cap="none" spc="0" normalizeH="0" baseline="0" noProof="0" dirty="0">
                <a:ln>
                  <a:noFill/>
                </a:ln>
                <a:solidFill>
                  <a:schemeClr val="tx1"/>
                </a:solidFill>
                <a:effectLst/>
                <a:highlight>
                  <a:srgbClr val="FFFFFF"/>
                </a:highlight>
                <a:uLnTx/>
                <a:uFillTx/>
                <a:latin typeface="Calibri" panose="020F0502020204030204"/>
                <a:ea typeface="+mn-ea"/>
                <a:cs typeface="+mn-cs"/>
              </a:rPr>
              <a:t>Public comments reviewed and rule revised accordingly;</a:t>
            </a:r>
          </a:p>
          <a:p>
            <a:pPr marL="742950" marR="0" lvl="0" indent="-742950" algn="l" defTabSz="914400" rtl="0" eaLnBrk="1" fontAlgn="auto" latinLnBrk="0" hangingPunct="1">
              <a:lnSpc>
                <a:spcPct val="100000"/>
              </a:lnSpc>
              <a:spcBef>
                <a:spcPts val="1000"/>
              </a:spcBef>
              <a:spcAft>
                <a:spcPts val="0"/>
              </a:spcAft>
              <a:buClrTx/>
              <a:buSzTx/>
              <a:buFont typeface="+mj-lt"/>
              <a:buAutoNum type="arabicPeriod" startAt="4"/>
              <a:tabLst/>
              <a:defRPr/>
            </a:pPr>
            <a:r>
              <a:rPr kumimoji="0" lang="en-US" b="0" i="0" u="none" strike="noStrike" kern="1200" cap="none" spc="0" normalizeH="0" baseline="0" noProof="0" dirty="0">
                <a:ln>
                  <a:noFill/>
                </a:ln>
                <a:solidFill>
                  <a:schemeClr val="tx1"/>
                </a:solidFill>
                <a:effectLst/>
                <a:highlight>
                  <a:srgbClr val="FFFFFF"/>
                </a:highlight>
                <a:uLnTx/>
                <a:uFillTx/>
                <a:latin typeface="Calibri" panose="020F0502020204030204"/>
                <a:ea typeface="+mn-ea"/>
                <a:cs typeface="+mn-cs"/>
              </a:rPr>
              <a:t>Final rule and regulatory assessment submitted to OMB for clearance;</a:t>
            </a:r>
          </a:p>
          <a:p>
            <a:pPr marL="742950" marR="0" lvl="0" indent="-742950" algn="l" defTabSz="914400" rtl="0" eaLnBrk="1" fontAlgn="auto" latinLnBrk="0" hangingPunct="1">
              <a:lnSpc>
                <a:spcPct val="100000"/>
              </a:lnSpc>
              <a:spcBef>
                <a:spcPts val="1000"/>
              </a:spcBef>
              <a:spcAft>
                <a:spcPts val="0"/>
              </a:spcAft>
              <a:buClrTx/>
              <a:buSzTx/>
              <a:buFont typeface="+mj-lt"/>
              <a:buAutoNum type="arabicPeriod" startAt="4"/>
              <a:tabLst/>
              <a:defRPr/>
            </a:pPr>
            <a:r>
              <a:rPr kumimoji="0" lang="en-US" b="0" i="0" u="none" strike="noStrike" kern="1200" cap="none" spc="0" normalizeH="0" baseline="0" noProof="0" dirty="0">
                <a:ln>
                  <a:noFill/>
                </a:ln>
                <a:solidFill>
                  <a:schemeClr val="tx1"/>
                </a:solidFill>
                <a:effectLst/>
                <a:highlight>
                  <a:srgbClr val="FFFFFF"/>
                </a:highlight>
                <a:uLnTx/>
                <a:uFillTx/>
                <a:latin typeface="Calibri" panose="020F0502020204030204"/>
                <a:ea typeface="+mn-ea"/>
                <a:cs typeface="+mn-cs"/>
              </a:rPr>
              <a:t>Final rule published in the Federal Register.</a:t>
            </a:r>
            <a:endParaRPr kumimoji="0" lang="en-US" b="0" i="0" u="none" strike="noStrike" kern="1200" cap="none" spc="0" normalizeH="0" baseline="0" noProof="0" dirty="0">
              <a:ln>
                <a:noFill/>
              </a:ln>
              <a:solidFill>
                <a:schemeClr val="tx1"/>
              </a:solidFill>
              <a:effectLst/>
              <a:uLnTx/>
              <a:uFillTx/>
              <a:latin typeface="Calibri" panose="020F0502020204030204"/>
              <a:ea typeface="+mn-ea"/>
              <a:cs typeface="+mn-cs"/>
            </a:endParaRPr>
          </a:p>
          <a:p>
            <a:endParaRPr lang="en-US" dirty="0"/>
          </a:p>
        </p:txBody>
      </p:sp>
      <p:sp>
        <p:nvSpPr>
          <p:cNvPr id="4" name="Slide Number Placeholder 3">
            <a:extLst>
              <a:ext uri="{FF2B5EF4-FFF2-40B4-BE49-F238E27FC236}">
                <a16:creationId xmlns:a16="http://schemas.microsoft.com/office/drawing/2014/main" id="{7D48BD10-A12A-CBAA-0C9D-3A2184FE108D}"/>
              </a:ext>
            </a:extLst>
          </p:cNvPr>
          <p:cNvSpPr>
            <a:spLocks noGrp="1"/>
          </p:cNvSpPr>
          <p:nvPr>
            <p:ph type="sldNum" sz="quarter" idx="12"/>
          </p:nvPr>
        </p:nvSpPr>
        <p:spPr/>
        <p:txBody>
          <a:bodyPr/>
          <a:lstStyle/>
          <a:p>
            <a:fld id="{8DC63C13-3CB5-41DF-87A9-439A56BB01FD}" type="slidenum">
              <a:rPr lang="en-US" smtClean="0"/>
              <a:t>8</a:t>
            </a:fld>
            <a:endParaRPr lang="en-US"/>
          </a:p>
        </p:txBody>
      </p:sp>
    </p:spTree>
    <p:extLst>
      <p:ext uri="{BB962C8B-B14F-4D97-AF65-F5344CB8AC3E}">
        <p14:creationId xmlns:p14="http://schemas.microsoft.com/office/powerpoint/2010/main" val="993326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B050619-8CFC-0154-BE3E-75CCD05012E2}"/>
              </a:ext>
            </a:extLst>
          </p:cNvPr>
          <p:cNvSpPr>
            <a:spLocks noGrp="1"/>
          </p:cNvSpPr>
          <p:nvPr>
            <p:ph type="sldNum" sz="quarter" idx="12"/>
          </p:nvPr>
        </p:nvSpPr>
        <p:spPr>
          <a:xfrm>
            <a:off x="8610600" y="6356350"/>
            <a:ext cx="2743200"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8DC63C13-3CB5-41DF-87A9-439A56BB01FD}" type="slidenum">
              <a:rPr kumimoji="0" lang="en-US" sz="1600" b="0" i="0" u="none" strike="noStrike" kern="1200" cap="none" spc="0" normalizeH="0" baseline="0" noProof="0" smtClean="0">
                <a:ln>
                  <a:noFill/>
                </a:ln>
                <a:solidFill>
                  <a:srgbClr val="162E51"/>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9</a:t>
            </a:fld>
            <a:endParaRPr kumimoji="0" lang="en-US" sz="1600" b="0" i="0" u="none" strike="noStrike" kern="1200" cap="none" spc="0" normalizeH="0" baseline="0" noProof="0">
              <a:ln>
                <a:noFill/>
              </a:ln>
              <a:solidFill>
                <a:srgbClr val="162E51"/>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E8078B0-3761-0F86-31FC-9B1BDC67B74F}"/>
              </a:ext>
            </a:extLst>
          </p:cNvPr>
          <p:cNvSpPr>
            <a:spLocks noGrp="1"/>
          </p:cNvSpPr>
          <p:nvPr>
            <p:ph type="title"/>
          </p:nvPr>
        </p:nvSpPr>
        <p:spPr>
          <a:xfrm>
            <a:off x="605118" y="235919"/>
            <a:ext cx="10515600" cy="1325563"/>
          </a:xfrm>
        </p:spPr>
        <p:txBody>
          <a:bodyPr anchor="ctr">
            <a:normAutofit/>
          </a:bodyPr>
          <a:lstStyle/>
          <a:p>
            <a:r>
              <a:rPr lang="en-US" sz="4400" dirty="0"/>
              <a:t>Public Comments: Your Call to Action!</a:t>
            </a:r>
          </a:p>
        </p:txBody>
      </p:sp>
      <p:sp>
        <p:nvSpPr>
          <p:cNvPr id="16" name="TextBox 15">
            <a:extLst>
              <a:ext uri="{FF2B5EF4-FFF2-40B4-BE49-F238E27FC236}">
                <a16:creationId xmlns:a16="http://schemas.microsoft.com/office/drawing/2014/main" id="{B19FF23B-CCDE-E9CB-EE77-827DC92D12E7}"/>
              </a:ext>
            </a:extLst>
          </p:cNvPr>
          <p:cNvSpPr txBox="1"/>
          <p:nvPr/>
        </p:nvSpPr>
        <p:spPr>
          <a:xfrm>
            <a:off x="423054" y="1739019"/>
            <a:ext cx="13011319" cy="2499467"/>
          </a:xfrm>
          <a:prstGeom prst="rect">
            <a:avLst/>
          </a:prstGeom>
          <a:noFill/>
        </p:spPr>
        <p:txBody>
          <a:bodyPr wrap="square" rtlCol="0">
            <a:spAutoFit/>
          </a:bodyPr>
          <a:lstStyle/>
          <a:p>
            <a:pPr marL="514350" marR="0" lvl="0" indent="-514350" algn="l" defTabSz="914400" rtl="0" eaLnBrk="1" fontAlgn="auto" latinLnBrk="0" hangingPunct="1">
              <a:lnSpc>
                <a:spcPct val="150000"/>
              </a:lnSpc>
              <a:spcBef>
                <a:spcPts val="0"/>
              </a:spcBef>
              <a:spcAft>
                <a:spcPts val="0"/>
              </a:spcAft>
              <a:buClrTx/>
              <a:buSzTx/>
              <a:buFont typeface="+mj-lt"/>
              <a:buAutoNum type="arabicPeriod"/>
              <a:tabLst/>
              <a:defRPr/>
            </a:pPr>
            <a:r>
              <a:rPr lang="en-US" sz="3600" dirty="0">
                <a:solidFill>
                  <a:prstClr val="black"/>
                </a:solidFill>
                <a:latin typeface="Calibri" panose="020F0502020204030204"/>
              </a:rPr>
              <a:t>Proposed rules are published in the </a:t>
            </a: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Federal Register </a:t>
            </a:r>
          </a:p>
          <a:p>
            <a:pPr marL="514350" marR="0" lvl="0" indent="-514350" algn="l" defTabSz="914400" rtl="0" eaLnBrk="1" fontAlgn="auto" latinLnBrk="0" hangingPunct="1">
              <a:lnSpc>
                <a:spcPct val="150000"/>
              </a:lnSpc>
              <a:spcBef>
                <a:spcPts val="0"/>
              </a:spcBef>
              <a:spcAft>
                <a:spcPts val="0"/>
              </a:spcAft>
              <a:buClrTx/>
              <a:buSzTx/>
              <a:buFont typeface="+mj-lt"/>
              <a:buAutoNum type="arabicPeriod"/>
              <a:tabLst/>
              <a:defRPr/>
            </a:pP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Review and post your comments.</a:t>
            </a:r>
          </a:p>
          <a:p>
            <a:pPr marL="514350" marR="0" lvl="0" indent="-514350" algn="l" defTabSz="914400" rtl="0" eaLnBrk="1" fontAlgn="auto" latinLnBrk="0" hangingPunct="1">
              <a:lnSpc>
                <a:spcPct val="150000"/>
              </a:lnSpc>
              <a:spcBef>
                <a:spcPts val="0"/>
              </a:spcBef>
              <a:spcAft>
                <a:spcPts val="0"/>
              </a:spcAft>
              <a:buClrTx/>
              <a:buSzTx/>
              <a:buFont typeface="+mj-lt"/>
              <a:buAutoNum type="arabicPeriod"/>
              <a:tabLst/>
              <a:defRPr/>
            </a:pP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Share with others.</a:t>
            </a:r>
          </a:p>
        </p:txBody>
      </p:sp>
      <p:pic>
        <p:nvPicPr>
          <p:cNvPr id="12" name="Content Placeholder 11" descr="Picture of Federal Register web page with instructions for how to submit a public comment.">
            <a:extLst>
              <a:ext uri="{FF2B5EF4-FFF2-40B4-BE49-F238E27FC236}">
                <a16:creationId xmlns:a16="http://schemas.microsoft.com/office/drawing/2014/main" id="{09ED6252-7913-DEC2-3EAE-C83F52B29971}"/>
              </a:ext>
            </a:extLst>
          </p:cNvPr>
          <p:cNvPicPr>
            <a:picLocks noGrp="1" noChangeAspect="1"/>
          </p:cNvPicPr>
          <p:nvPr>
            <p:ph sz="half" idx="2"/>
          </p:nvPr>
        </p:nvPicPr>
        <p:blipFill>
          <a:blip r:embed="rId3">
            <a:extLst>
              <a:ext uri="{28A0092B-C50C-407E-A947-70E740481C1C}">
                <a14:useLocalDpi xmlns:a14="http://schemas.microsoft.com/office/drawing/2010/main"/>
              </a:ext>
            </a:extLst>
          </a:blip>
          <a:stretch>
            <a:fillRect/>
          </a:stretch>
        </p:blipFill>
        <p:spPr>
          <a:xfrm rot="257942">
            <a:off x="7137085" y="2883284"/>
            <a:ext cx="4491422" cy="3575483"/>
          </a:xfrm>
          <a:prstGeom prst="rect">
            <a:avLst/>
          </a:prstGeom>
          <a:noFill/>
          <a:ln w="28575" cap="sq" cmpd="thickThin">
            <a:solidFill>
              <a:schemeClr val="bg2">
                <a:lumMod val="50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321085629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7FA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ccess Board - Light">
  <a:themeElements>
    <a:clrScheme name="Access Board">
      <a:dk1>
        <a:sysClr val="windowText" lastClr="000000"/>
      </a:dk1>
      <a:lt1>
        <a:sysClr val="window" lastClr="FFFFFF"/>
      </a:lt1>
      <a:dk2>
        <a:srgbClr val="162E51"/>
      </a:dk2>
      <a:lt2>
        <a:srgbClr val="CEDDF2"/>
      </a:lt2>
      <a:accent1>
        <a:srgbClr val="8A181A"/>
      </a:accent1>
      <a:accent2>
        <a:srgbClr val="F9DFE0"/>
      </a:accent2>
      <a:accent3>
        <a:srgbClr val="A5A5A5"/>
      </a:accent3>
      <a:accent4>
        <a:srgbClr val="B31F23"/>
      </a:accent4>
      <a:accent5>
        <a:srgbClr val="5B9BD5"/>
      </a:accent5>
      <a:accent6>
        <a:srgbClr val="C2DFFD"/>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 Access Board Template" id="{403AA036-4907-4F96-93FB-01D0BC32A2B5}" vid="{835AF0FB-4291-48BC-BA7B-FF6019FC9ED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1483</TotalTime>
  <Words>2410</Words>
  <Application>Microsoft Office PowerPoint</Application>
  <PresentationFormat>Widescreen</PresentationFormat>
  <Paragraphs>217</Paragraphs>
  <Slides>23</Slides>
  <Notes>19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Aptos</vt:lpstr>
      <vt:lpstr>Arial</vt:lpstr>
      <vt:lpstr>Calibri</vt:lpstr>
      <vt:lpstr>Source Sans Pro Web</vt:lpstr>
      <vt:lpstr>Symbol</vt:lpstr>
      <vt:lpstr>Simple Light</vt:lpstr>
      <vt:lpstr>Access Board - Light</vt:lpstr>
      <vt:lpstr>U.S. Access Board Overview &amp; Updates</vt:lpstr>
      <vt:lpstr>Session Overview</vt:lpstr>
      <vt:lpstr>1968: Architectural Barriers Act (ABA)</vt:lpstr>
      <vt:lpstr>Rehabilitation Act (1973 &amp; 1978) Established &amp; Expanded USAB</vt:lpstr>
      <vt:lpstr>Access Board Structure</vt:lpstr>
      <vt:lpstr>USAB’s Evolution: A Legislative Timeline</vt:lpstr>
      <vt:lpstr>General Process to Developing   Board Guidelines &amp; Standards</vt:lpstr>
      <vt:lpstr>Guidelines and Standards Process, continued</vt:lpstr>
      <vt:lpstr>Public Comments: Your Call to Action!</vt:lpstr>
      <vt:lpstr>How Access Board Guidelines Become Enforceable Standards</vt:lpstr>
      <vt:lpstr>Accessibility Guidelines and Standards</vt:lpstr>
      <vt:lpstr>Current Rulemaking Activities</vt:lpstr>
      <vt:lpstr>Public Right-of-Way Accessibility Guidelines Final</vt:lpstr>
      <vt:lpstr>Standard for Medical Diagnostic Equipment In Development</vt:lpstr>
      <vt:lpstr>Accessible Electric Vehicle Charging Stations In Development</vt:lpstr>
      <vt:lpstr>Self-Service Transaction Machines</vt:lpstr>
      <vt:lpstr>Guidelines for Passenger Rail Vehicles</vt:lpstr>
      <vt:lpstr>Recent Government Actions Promoting Digital Accessibility</vt:lpstr>
      <vt:lpstr>Congressional Actions</vt:lpstr>
      <vt:lpstr>The Governmentwide Accessibility Assessment: Findings (249 agencies)</vt:lpstr>
      <vt:lpstr>Office of Management &amp; Budget (OMB) Memoranda</vt:lpstr>
      <vt:lpstr>What Can YOU Do?</vt:lpstr>
      <vt:lpstr>U.S. Access Board  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Access Board Overview &amp; Updates</dc:title>
  <dc:creator>Alison Levy</dc:creator>
  <cp:lastModifiedBy>Ryan Rausch</cp:lastModifiedBy>
  <cp:revision>4</cp:revision>
  <dcterms:created xsi:type="dcterms:W3CDTF">2024-04-18T20:11:56Z</dcterms:created>
  <dcterms:modified xsi:type="dcterms:W3CDTF">2024-05-07T15:23:08Z</dcterms:modified>
</cp:coreProperties>
</file>