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96" r:id="rId7"/>
    <p:sldId id="306" r:id="rId8"/>
    <p:sldId id="307" r:id="rId9"/>
    <p:sldId id="267" r:id="rId10"/>
    <p:sldId id="261" r:id="rId11"/>
    <p:sldId id="262" r:id="rId12"/>
    <p:sldId id="294" r:id="rId13"/>
    <p:sldId id="295" r:id="rId14"/>
    <p:sldId id="270" r:id="rId15"/>
    <p:sldId id="272" r:id="rId16"/>
    <p:sldId id="263" r:id="rId17"/>
    <p:sldId id="30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67802A-E17C-4CD6-859C-90F25556A4FA}" v="12" dt="2025-11-20T14:49:31.7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7" autoAdjust="0"/>
    <p:restoredTop sz="70087" autoAdjust="0"/>
  </p:normalViewPr>
  <p:slideViewPr>
    <p:cSldViewPr snapToGrid="0">
      <p:cViewPr>
        <p:scale>
          <a:sx n="77" d="100"/>
          <a:sy n="77" d="100"/>
        </p:scale>
        <p:origin x="459"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 Id="rId27" Type="http://schemas.openxmlformats.org/officeDocument/2006/relationships/customXml" Target="../customXml/item3.xml"/></Relationships>
</file>

<file path=ppt/diagrams/_rels/data3.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3.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5D0363-B141-473C-BD9B-D14B05DD877E}" type="doc">
      <dgm:prSet loTypeId="urn:microsoft.com/office/officeart/2005/8/layout/default" loCatId="list" qsTypeId="urn:microsoft.com/office/officeart/2005/8/quickstyle/simple2" qsCatId="simple" csTypeId="urn:microsoft.com/office/officeart/2005/8/colors/colorful5" csCatId="colorful" phldr="1"/>
      <dgm:spPr/>
      <dgm:t>
        <a:bodyPr/>
        <a:lstStyle/>
        <a:p>
          <a:endParaRPr lang="en-US"/>
        </a:p>
      </dgm:t>
    </dgm:pt>
    <dgm:pt modelId="{8CC6E746-2C7E-447C-AA7C-6C4083EAE3DE}">
      <dgm:prSet/>
      <dgm:spPr/>
      <dgm:t>
        <a:bodyPr/>
        <a:lstStyle/>
        <a:p>
          <a:r>
            <a:rPr lang="en-US">
              <a:latin typeface="Calibri Light" panose="020F0302020204030204"/>
            </a:rPr>
            <a:t>Energy</a:t>
          </a:r>
          <a:r>
            <a:rPr lang="en-US"/>
            <a:t> Levels</a:t>
          </a:r>
        </a:p>
      </dgm:t>
    </dgm:pt>
    <dgm:pt modelId="{17CFAD5D-F101-4ED2-B143-11B7264D7DB6}" type="parTrans" cxnId="{DFE1E70D-53FB-40CE-B416-880E95852C95}">
      <dgm:prSet/>
      <dgm:spPr/>
      <dgm:t>
        <a:bodyPr/>
        <a:lstStyle/>
        <a:p>
          <a:endParaRPr lang="en-US"/>
        </a:p>
      </dgm:t>
    </dgm:pt>
    <dgm:pt modelId="{39527842-BF54-422F-8018-69CEA9003422}" type="sibTrans" cxnId="{DFE1E70D-53FB-40CE-B416-880E95852C95}">
      <dgm:prSet/>
      <dgm:spPr/>
      <dgm:t>
        <a:bodyPr/>
        <a:lstStyle/>
        <a:p>
          <a:endParaRPr lang="en-US"/>
        </a:p>
      </dgm:t>
    </dgm:pt>
    <dgm:pt modelId="{E3844FB3-7960-40B9-BFC8-5A3C61F7F09A}">
      <dgm:prSet/>
      <dgm:spPr/>
      <dgm:t>
        <a:bodyPr/>
        <a:lstStyle/>
        <a:p>
          <a:r>
            <a:rPr lang="en-US"/>
            <a:t>Notetaking</a:t>
          </a:r>
        </a:p>
      </dgm:t>
    </dgm:pt>
    <dgm:pt modelId="{634D44E8-B5D6-4517-B8AF-A6546F592266}" type="parTrans" cxnId="{ED22B9A0-2F97-4E09-9783-978CD416A596}">
      <dgm:prSet/>
      <dgm:spPr/>
      <dgm:t>
        <a:bodyPr/>
        <a:lstStyle/>
        <a:p>
          <a:endParaRPr lang="en-US"/>
        </a:p>
      </dgm:t>
    </dgm:pt>
    <dgm:pt modelId="{A7F02500-7796-4075-A4E8-C553F3AAC4DE}" type="sibTrans" cxnId="{ED22B9A0-2F97-4E09-9783-978CD416A596}">
      <dgm:prSet/>
      <dgm:spPr/>
      <dgm:t>
        <a:bodyPr/>
        <a:lstStyle/>
        <a:p>
          <a:endParaRPr lang="en-US"/>
        </a:p>
      </dgm:t>
    </dgm:pt>
    <dgm:pt modelId="{4EFDDE10-9520-401F-AF88-5F3DD3E3C53A}">
      <dgm:prSet/>
      <dgm:spPr/>
      <dgm:t>
        <a:bodyPr/>
        <a:lstStyle/>
        <a:p>
          <a:r>
            <a:rPr lang="en-US"/>
            <a:t>Reading</a:t>
          </a:r>
        </a:p>
      </dgm:t>
    </dgm:pt>
    <dgm:pt modelId="{D42D3507-56DE-4366-AB82-5E3BDAAC828D}" type="parTrans" cxnId="{0A2C4C86-361A-4762-8DAB-7F3C4BEDB90B}">
      <dgm:prSet/>
      <dgm:spPr/>
      <dgm:t>
        <a:bodyPr/>
        <a:lstStyle/>
        <a:p>
          <a:endParaRPr lang="en-US"/>
        </a:p>
      </dgm:t>
    </dgm:pt>
    <dgm:pt modelId="{F3F7EECC-5593-4807-A431-FC4743B262F5}" type="sibTrans" cxnId="{0A2C4C86-361A-4762-8DAB-7F3C4BEDB90B}">
      <dgm:prSet/>
      <dgm:spPr/>
      <dgm:t>
        <a:bodyPr/>
        <a:lstStyle/>
        <a:p>
          <a:endParaRPr lang="en-US"/>
        </a:p>
      </dgm:t>
    </dgm:pt>
    <dgm:pt modelId="{D543194D-433B-4279-AB12-3E359BD7E45A}">
      <dgm:prSet/>
      <dgm:spPr/>
      <dgm:t>
        <a:bodyPr/>
        <a:lstStyle/>
        <a:p>
          <a:r>
            <a:rPr lang="en-US"/>
            <a:t>Writing</a:t>
          </a:r>
        </a:p>
      </dgm:t>
    </dgm:pt>
    <dgm:pt modelId="{6A38CB8D-0F63-4708-81A4-7B5B34B59473}" type="parTrans" cxnId="{208ADE56-779D-4EFB-A183-8A70669509A2}">
      <dgm:prSet/>
      <dgm:spPr/>
      <dgm:t>
        <a:bodyPr/>
        <a:lstStyle/>
        <a:p>
          <a:endParaRPr lang="en-US"/>
        </a:p>
      </dgm:t>
    </dgm:pt>
    <dgm:pt modelId="{6E18FEC8-3ABC-4B25-AA29-4267487F04EB}" type="sibTrans" cxnId="{208ADE56-779D-4EFB-A183-8A70669509A2}">
      <dgm:prSet/>
      <dgm:spPr/>
      <dgm:t>
        <a:bodyPr/>
        <a:lstStyle/>
        <a:p>
          <a:endParaRPr lang="en-US"/>
        </a:p>
      </dgm:t>
    </dgm:pt>
    <dgm:pt modelId="{F855FB10-7B43-4AE2-8261-21101858EC8F}">
      <dgm:prSet/>
      <dgm:spPr/>
      <dgm:t>
        <a:bodyPr/>
        <a:lstStyle/>
        <a:p>
          <a:r>
            <a:rPr lang="en-US"/>
            <a:t>Organization</a:t>
          </a:r>
        </a:p>
      </dgm:t>
    </dgm:pt>
    <dgm:pt modelId="{9472F8F0-38AF-4045-99DB-2A7721C9C9BF}" type="parTrans" cxnId="{C0B7D3E6-6BA3-42FE-8533-77D21F4EE908}">
      <dgm:prSet/>
      <dgm:spPr/>
      <dgm:t>
        <a:bodyPr/>
        <a:lstStyle/>
        <a:p>
          <a:endParaRPr lang="en-US"/>
        </a:p>
      </dgm:t>
    </dgm:pt>
    <dgm:pt modelId="{3A782577-A67B-4644-A969-C6D3C6590C6C}" type="sibTrans" cxnId="{C0B7D3E6-6BA3-42FE-8533-77D21F4EE908}">
      <dgm:prSet/>
      <dgm:spPr/>
      <dgm:t>
        <a:bodyPr/>
        <a:lstStyle/>
        <a:p>
          <a:endParaRPr lang="en-US"/>
        </a:p>
      </dgm:t>
    </dgm:pt>
    <dgm:pt modelId="{F2375038-B9A6-4EC0-BE90-C97162F30A29}">
      <dgm:prSet/>
      <dgm:spPr/>
      <dgm:t>
        <a:bodyPr/>
        <a:lstStyle/>
        <a:p>
          <a:r>
            <a:rPr lang="en-US"/>
            <a:t>Managing Stress</a:t>
          </a:r>
        </a:p>
      </dgm:t>
    </dgm:pt>
    <dgm:pt modelId="{067D4578-E3E1-4D6C-8650-E35EFF750779}" type="parTrans" cxnId="{61021BA9-3B1A-4F32-AC66-F4DBB718116E}">
      <dgm:prSet/>
      <dgm:spPr/>
      <dgm:t>
        <a:bodyPr/>
        <a:lstStyle/>
        <a:p>
          <a:endParaRPr lang="en-US"/>
        </a:p>
      </dgm:t>
    </dgm:pt>
    <dgm:pt modelId="{3A7570CB-9A0E-4110-B8FC-6F5BA434B6C8}" type="sibTrans" cxnId="{61021BA9-3B1A-4F32-AC66-F4DBB718116E}">
      <dgm:prSet/>
      <dgm:spPr/>
      <dgm:t>
        <a:bodyPr/>
        <a:lstStyle/>
        <a:p>
          <a:endParaRPr lang="en-US"/>
        </a:p>
      </dgm:t>
    </dgm:pt>
    <dgm:pt modelId="{FABC28D4-02B4-4A40-A92C-270972AD4798}">
      <dgm:prSet/>
      <dgm:spPr/>
      <dgm:t>
        <a:bodyPr/>
        <a:lstStyle/>
        <a:p>
          <a:r>
            <a:rPr lang="en-US"/>
            <a:t>Resources on Campus</a:t>
          </a:r>
        </a:p>
      </dgm:t>
    </dgm:pt>
    <dgm:pt modelId="{5460F002-06D0-4D9E-88F8-84DA36D2285F}" type="parTrans" cxnId="{6BF6E5D0-F254-4F10-86A9-1EC70864EFDD}">
      <dgm:prSet/>
      <dgm:spPr/>
      <dgm:t>
        <a:bodyPr/>
        <a:lstStyle/>
        <a:p>
          <a:endParaRPr lang="en-US"/>
        </a:p>
      </dgm:t>
    </dgm:pt>
    <dgm:pt modelId="{072B8DBB-E955-43DC-B34A-E507DE67AF30}" type="sibTrans" cxnId="{6BF6E5D0-F254-4F10-86A9-1EC70864EFDD}">
      <dgm:prSet/>
      <dgm:spPr/>
      <dgm:t>
        <a:bodyPr/>
        <a:lstStyle/>
        <a:p>
          <a:endParaRPr lang="en-US"/>
        </a:p>
      </dgm:t>
    </dgm:pt>
    <dgm:pt modelId="{29377F03-872B-4FB2-9D92-2006C33864F7}">
      <dgm:prSet phldr="0"/>
      <dgm:spPr/>
      <dgm:t>
        <a:bodyPr/>
        <a:lstStyle/>
        <a:p>
          <a:r>
            <a:rPr lang="en-US">
              <a:latin typeface="Calibri Light" panose="020F0302020204030204"/>
            </a:rPr>
            <a:t>Accommodations</a:t>
          </a:r>
        </a:p>
      </dgm:t>
    </dgm:pt>
    <dgm:pt modelId="{A9D446EC-F1A8-4259-8A20-A50D5484ABBC}" type="parTrans" cxnId="{AD46E1F2-1A33-45BB-9F56-F4BE34E319B7}">
      <dgm:prSet/>
      <dgm:spPr/>
    </dgm:pt>
    <dgm:pt modelId="{ACE964F6-3034-48C3-980B-A8EAC88437ED}" type="sibTrans" cxnId="{AD46E1F2-1A33-45BB-9F56-F4BE34E319B7}">
      <dgm:prSet/>
      <dgm:spPr/>
    </dgm:pt>
    <dgm:pt modelId="{41067ADE-7A87-4CD7-B431-BC74D56DB18D}" type="pres">
      <dgm:prSet presAssocID="{B25D0363-B141-473C-BD9B-D14B05DD877E}" presName="diagram" presStyleCnt="0">
        <dgm:presLayoutVars>
          <dgm:dir/>
          <dgm:resizeHandles val="exact"/>
        </dgm:presLayoutVars>
      </dgm:prSet>
      <dgm:spPr/>
    </dgm:pt>
    <dgm:pt modelId="{7465C71D-C780-467A-872D-6D93C292771C}" type="pres">
      <dgm:prSet presAssocID="{8CC6E746-2C7E-447C-AA7C-6C4083EAE3DE}" presName="node" presStyleLbl="node1" presStyleIdx="0" presStyleCnt="8">
        <dgm:presLayoutVars>
          <dgm:bulletEnabled val="1"/>
        </dgm:presLayoutVars>
      </dgm:prSet>
      <dgm:spPr/>
    </dgm:pt>
    <dgm:pt modelId="{05930952-37E1-4FC4-8417-68270D4226F4}" type="pres">
      <dgm:prSet presAssocID="{39527842-BF54-422F-8018-69CEA9003422}" presName="sibTrans" presStyleCnt="0"/>
      <dgm:spPr/>
    </dgm:pt>
    <dgm:pt modelId="{1979DF4E-BD37-4298-842E-1C9D9FB1EF54}" type="pres">
      <dgm:prSet presAssocID="{29377F03-872B-4FB2-9D92-2006C33864F7}" presName="node" presStyleLbl="node1" presStyleIdx="1" presStyleCnt="8">
        <dgm:presLayoutVars>
          <dgm:bulletEnabled val="1"/>
        </dgm:presLayoutVars>
      </dgm:prSet>
      <dgm:spPr/>
    </dgm:pt>
    <dgm:pt modelId="{E5F99AAB-9DDC-4EF2-A251-4F65E514F521}" type="pres">
      <dgm:prSet presAssocID="{ACE964F6-3034-48C3-980B-A8EAC88437ED}" presName="sibTrans" presStyleCnt="0"/>
      <dgm:spPr/>
    </dgm:pt>
    <dgm:pt modelId="{184CEAA5-6C3C-4EA9-8996-9C312BA4BE4C}" type="pres">
      <dgm:prSet presAssocID="{E3844FB3-7960-40B9-BFC8-5A3C61F7F09A}" presName="node" presStyleLbl="node1" presStyleIdx="2" presStyleCnt="8">
        <dgm:presLayoutVars>
          <dgm:bulletEnabled val="1"/>
        </dgm:presLayoutVars>
      </dgm:prSet>
      <dgm:spPr/>
    </dgm:pt>
    <dgm:pt modelId="{444A92CF-B257-4CAB-9BB0-66C8AD6B9A4D}" type="pres">
      <dgm:prSet presAssocID="{A7F02500-7796-4075-A4E8-C553F3AAC4DE}" presName="sibTrans" presStyleCnt="0"/>
      <dgm:spPr/>
    </dgm:pt>
    <dgm:pt modelId="{A949C909-8C8F-4E39-A50C-1466B90FE464}" type="pres">
      <dgm:prSet presAssocID="{4EFDDE10-9520-401F-AF88-5F3DD3E3C53A}" presName="node" presStyleLbl="node1" presStyleIdx="3" presStyleCnt="8">
        <dgm:presLayoutVars>
          <dgm:bulletEnabled val="1"/>
        </dgm:presLayoutVars>
      </dgm:prSet>
      <dgm:spPr/>
    </dgm:pt>
    <dgm:pt modelId="{43FD3BED-0243-4772-965C-25B3BAA631E9}" type="pres">
      <dgm:prSet presAssocID="{F3F7EECC-5593-4807-A431-FC4743B262F5}" presName="sibTrans" presStyleCnt="0"/>
      <dgm:spPr/>
    </dgm:pt>
    <dgm:pt modelId="{81101346-6522-448B-8AF9-572949C730E7}" type="pres">
      <dgm:prSet presAssocID="{D543194D-433B-4279-AB12-3E359BD7E45A}" presName="node" presStyleLbl="node1" presStyleIdx="4" presStyleCnt="8">
        <dgm:presLayoutVars>
          <dgm:bulletEnabled val="1"/>
        </dgm:presLayoutVars>
      </dgm:prSet>
      <dgm:spPr/>
    </dgm:pt>
    <dgm:pt modelId="{FF6BD08E-5FB7-41AA-960C-09E1A3564118}" type="pres">
      <dgm:prSet presAssocID="{6E18FEC8-3ABC-4B25-AA29-4267487F04EB}" presName="sibTrans" presStyleCnt="0"/>
      <dgm:spPr/>
    </dgm:pt>
    <dgm:pt modelId="{521E5813-E25D-4B35-B70F-19CEBAE7D09B}" type="pres">
      <dgm:prSet presAssocID="{F855FB10-7B43-4AE2-8261-21101858EC8F}" presName="node" presStyleLbl="node1" presStyleIdx="5" presStyleCnt="8">
        <dgm:presLayoutVars>
          <dgm:bulletEnabled val="1"/>
        </dgm:presLayoutVars>
      </dgm:prSet>
      <dgm:spPr/>
    </dgm:pt>
    <dgm:pt modelId="{826920AC-EAAE-4C3B-8215-AF1F0E5D6ED9}" type="pres">
      <dgm:prSet presAssocID="{3A782577-A67B-4644-A969-C6D3C6590C6C}" presName="sibTrans" presStyleCnt="0"/>
      <dgm:spPr/>
    </dgm:pt>
    <dgm:pt modelId="{7B44C681-7867-4BEA-AAAF-69BE9C569928}" type="pres">
      <dgm:prSet presAssocID="{F2375038-B9A6-4EC0-BE90-C97162F30A29}" presName="node" presStyleLbl="node1" presStyleIdx="6" presStyleCnt="8">
        <dgm:presLayoutVars>
          <dgm:bulletEnabled val="1"/>
        </dgm:presLayoutVars>
      </dgm:prSet>
      <dgm:spPr/>
    </dgm:pt>
    <dgm:pt modelId="{B0098741-8579-47EA-A397-3A686796E227}" type="pres">
      <dgm:prSet presAssocID="{3A7570CB-9A0E-4110-B8FC-6F5BA434B6C8}" presName="sibTrans" presStyleCnt="0"/>
      <dgm:spPr/>
    </dgm:pt>
    <dgm:pt modelId="{E76578A3-9B0C-4CE7-B4C3-F30BE5632C22}" type="pres">
      <dgm:prSet presAssocID="{FABC28D4-02B4-4A40-A92C-270972AD4798}" presName="node" presStyleLbl="node1" presStyleIdx="7" presStyleCnt="8">
        <dgm:presLayoutVars>
          <dgm:bulletEnabled val="1"/>
        </dgm:presLayoutVars>
      </dgm:prSet>
      <dgm:spPr/>
    </dgm:pt>
  </dgm:ptLst>
  <dgm:cxnLst>
    <dgm:cxn modelId="{B8469C00-3709-4008-A5A0-40D7FA437D15}" type="presOf" srcId="{B25D0363-B141-473C-BD9B-D14B05DD877E}" destId="{41067ADE-7A87-4CD7-B431-BC74D56DB18D}" srcOrd="0" destOrd="0" presId="urn:microsoft.com/office/officeart/2005/8/layout/default"/>
    <dgm:cxn modelId="{DFE1E70D-53FB-40CE-B416-880E95852C95}" srcId="{B25D0363-B141-473C-BD9B-D14B05DD877E}" destId="{8CC6E746-2C7E-447C-AA7C-6C4083EAE3DE}" srcOrd="0" destOrd="0" parTransId="{17CFAD5D-F101-4ED2-B143-11B7264D7DB6}" sibTransId="{39527842-BF54-422F-8018-69CEA9003422}"/>
    <dgm:cxn modelId="{460EE62A-5149-4F43-A18E-9416C7D1790E}" type="presOf" srcId="{8CC6E746-2C7E-447C-AA7C-6C4083EAE3DE}" destId="{7465C71D-C780-467A-872D-6D93C292771C}" srcOrd="0" destOrd="0" presId="urn:microsoft.com/office/officeart/2005/8/layout/default"/>
    <dgm:cxn modelId="{73B1146B-F3CC-47FD-B959-EAF1A16ACF40}" type="presOf" srcId="{FABC28D4-02B4-4A40-A92C-270972AD4798}" destId="{E76578A3-9B0C-4CE7-B4C3-F30BE5632C22}" srcOrd="0" destOrd="0" presId="urn:microsoft.com/office/officeart/2005/8/layout/default"/>
    <dgm:cxn modelId="{208ADE56-779D-4EFB-A183-8A70669509A2}" srcId="{B25D0363-B141-473C-BD9B-D14B05DD877E}" destId="{D543194D-433B-4279-AB12-3E359BD7E45A}" srcOrd="4" destOrd="0" parTransId="{6A38CB8D-0F63-4708-81A4-7B5B34B59473}" sibTransId="{6E18FEC8-3ABC-4B25-AA29-4267487F04EB}"/>
    <dgm:cxn modelId="{4F42E059-A61D-4243-9617-5F4EB23E1683}" type="presOf" srcId="{F855FB10-7B43-4AE2-8261-21101858EC8F}" destId="{521E5813-E25D-4B35-B70F-19CEBAE7D09B}" srcOrd="0" destOrd="0" presId="urn:microsoft.com/office/officeart/2005/8/layout/default"/>
    <dgm:cxn modelId="{97326D82-CBFA-4070-BCCE-070BAE5711F7}" type="presOf" srcId="{D543194D-433B-4279-AB12-3E359BD7E45A}" destId="{81101346-6522-448B-8AF9-572949C730E7}" srcOrd="0" destOrd="0" presId="urn:microsoft.com/office/officeart/2005/8/layout/default"/>
    <dgm:cxn modelId="{0A2C4C86-361A-4762-8DAB-7F3C4BEDB90B}" srcId="{B25D0363-B141-473C-BD9B-D14B05DD877E}" destId="{4EFDDE10-9520-401F-AF88-5F3DD3E3C53A}" srcOrd="3" destOrd="0" parTransId="{D42D3507-56DE-4366-AB82-5E3BDAAC828D}" sibTransId="{F3F7EECC-5593-4807-A431-FC4743B262F5}"/>
    <dgm:cxn modelId="{6FE29690-F0A8-48AE-ABA5-DB1F7DF166CA}" type="presOf" srcId="{29377F03-872B-4FB2-9D92-2006C33864F7}" destId="{1979DF4E-BD37-4298-842E-1C9D9FB1EF54}" srcOrd="0" destOrd="0" presId="urn:microsoft.com/office/officeart/2005/8/layout/default"/>
    <dgm:cxn modelId="{34F13A98-4F3B-48BA-962F-86B73B6D4114}" type="presOf" srcId="{4EFDDE10-9520-401F-AF88-5F3DD3E3C53A}" destId="{A949C909-8C8F-4E39-A50C-1466B90FE464}" srcOrd="0" destOrd="0" presId="urn:microsoft.com/office/officeart/2005/8/layout/default"/>
    <dgm:cxn modelId="{ED22B9A0-2F97-4E09-9783-978CD416A596}" srcId="{B25D0363-B141-473C-BD9B-D14B05DD877E}" destId="{E3844FB3-7960-40B9-BFC8-5A3C61F7F09A}" srcOrd="2" destOrd="0" parTransId="{634D44E8-B5D6-4517-B8AF-A6546F592266}" sibTransId="{A7F02500-7796-4075-A4E8-C553F3AAC4DE}"/>
    <dgm:cxn modelId="{61021BA9-3B1A-4F32-AC66-F4DBB718116E}" srcId="{B25D0363-B141-473C-BD9B-D14B05DD877E}" destId="{F2375038-B9A6-4EC0-BE90-C97162F30A29}" srcOrd="6" destOrd="0" parTransId="{067D4578-E3E1-4D6C-8650-E35EFF750779}" sibTransId="{3A7570CB-9A0E-4110-B8FC-6F5BA434B6C8}"/>
    <dgm:cxn modelId="{6BF6E5D0-F254-4F10-86A9-1EC70864EFDD}" srcId="{B25D0363-B141-473C-BD9B-D14B05DD877E}" destId="{FABC28D4-02B4-4A40-A92C-270972AD4798}" srcOrd="7" destOrd="0" parTransId="{5460F002-06D0-4D9E-88F8-84DA36D2285F}" sibTransId="{072B8DBB-E955-43DC-B34A-E507DE67AF30}"/>
    <dgm:cxn modelId="{19E711DB-787F-4BE9-AFBF-522AD101E556}" type="presOf" srcId="{E3844FB3-7960-40B9-BFC8-5A3C61F7F09A}" destId="{184CEAA5-6C3C-4EA9-8996-9C312BA4BE4C}" srcOrd="0" destOrd="0" presId="urn:microsoft.com/office/officeart/2005/8/layout/default"/>
    <dgm:cxn modelId="{C0B7D3E6-6BA3-42FE-8533-77D21F4EE908}" srcId="{B25D0363-B141-473C-BD9B-D14B05DD877E}" destId="{F855FB10-7B43-4AE2-8261-21101858EC8F}" srcOrd="5" destOrd="0" parTransId="{9472F8F0-38AF-4045-99DB-2A7721C9C9BF}" sibTransId="{3A782577-A67B-4644-A969-C6D3C6590C6C}"/>
    <dgm:cxn modelId="{AD46E1F2-1A33-45BB-9F56-F4BE34E319B7}" srcId="{B25D0363-B141-473C-BD9B-D14B05DD877E}" destId="{29377F03-872B-4FB2-9D92-2006C33864F7}" srcOrd="1" destOrd="0" parTransId="{A9D446EC-F1A8-4259-8A20-A50D5484ABBC}" sibTransId="{ACE964F6-3034-48C3-980B-A8EAC88437ED}"/>
    <dgm:cxn modelId="{90AF41F9-F050-4C37-9C8A-A9AF90D49423}" type="presOf" srcId="{F2375038-B9A6-4EC0-BE90-C97162F30A29}" destId="{7B44C681-7867-4BEA-AAAF-69BE9C569928}" srcOrd="0" destOrd="0" presId="urn:microsoft.com/office/officeart/2005/8/layout/default"/>
    <dgm:cxn modelId="{7DCC1260-B7AE-4442-90EC-497787F4C418}" type="presParOf" srcId="{41067ADE-7A87-4CD7-B431-BC74D56DB18D}" destId="{7465C71D-C780-467A-872D-6D93C292771C}" srcOrd="0" destOrd="0" presId="urn:microsoft.com/office/officeart/2005/8/layout/default"/>
    <dgm:cxn modelId="{23A94C9D-83AE-4163-A4CE-9D213463C4D8}" type="presParOf" srcId="{41067ADE-7A87-4CD7-B431-BC74D56DB18D}" destId="{05930952-37E1-4FC4-8417-68270D4226F4}" srcOrd="1" destOrd="0" presId="urn:microsoft.com/office/officeart/2005/8/layout/default"/>
    <dgm:cxn modelId="{0C4A5F9C-9ADE-4692-9666-621F9EEF36B5}" type="presParOf" srcId="{41067ADE-7A87-4CD7-B431-BC74D56DB18D}" destId="{1979DF4E-BD37-4298-842E-1C9D9FB1EF54}" srcOrd="2" destOrd="0" presId="urn:microsoft.com/office/officeart/2005/8/layout/default"/>
    <dgm:cxn modelId="{6F082008-D1B6-4FDC-BB28-F93AFD8A5AE1}" type="presParOf" srcId="{41067ADE-7A87-4CD7-B431-BC74D56DB18D}" destId="{E5F99AAB-9DDC-4EF2-A251-4F65E514F521}" srcOrd="3" destOrd="0" presId="urn:microsoft.com/office/officeart/2005/8/layout/default"/>
    <dgm:cxn modelId="{029DA8F0-BAD8-4367-9E69-50A07A224F53}" type="presParOf" srcId="{41067ADE-7A87-4CD7-B431-BC74D56DB18D}" destId="{184CEAA5-6C3C-4EA9-8996-9C312BA4BE4C}" srcOrd="4" destOrd="0" presId="urn:microsoft.com/office/officeart/2005/8/layout/default"/>
    <dgm:cxn modelId="{78259C23-7C0A-4487-969F-4F84EF15DD49}" type="presParOf" srcId="{41067ADE-7A87-4CD7-B431-BC74D56DB18D}" destId="{444A92CF-B257-4CAB-9BB0-66C8AD6B9A4D}" srcOrd="5" destOrd="0" presId="urn:microsoft.com/office/officeart/2005/8/layout/default"/>
    <dgm:cxn modelId="{3100F8BC-B494-48C3-90AF-DC68A68C8B90}" type="presParOf" srcId="{41067ADE-7A87-4CD7-B431-BC74D56DB18D}" destId="{A949C909-8C8F-4E39-A50C-1466B90FE464}" srcOrd="6" destOrd="0" presId="urn:microsoft.com/office/officeart/2005/8/layout/default"/>
    <dgm:cxn modelId="{C3278A7B-499A-4979-99E1-F1D3B6F39D1D}" type="presParOf" srcId="{41067ADE-7A87-4CD7-B431-BC74D56DB18D}" destId="{43FD3BED-0243-4772-965C-25B3BAA631E9}" srcOrd="7" destOrd="0" presId="urn:microsoft.com/office/officeart/2005/8/layout/default"/>
    <dgm:cxn modelId="{A8404773-5BD3-4D2D-B066-10329949744F}" type="presParOf" srcId="{41067ADE-7A87-4CD7-B431-BC74D56DB18D}" destId="{81101346-6522-448B-8AF9-572949C730E7}" srcOrd="8" destOrd="0" presId="urn:microsoft.com/office/officeart/2005/8/layout/default"/>
    <dgm:cxn modelId="{6B487F98-BC07-43BA-BD40-B04A970A84D4}" type="presParOf" srcId="{41067ADE-7A87-4CD7-B431-BC74D56DB18D}" destId="{FF6BD08E-5FB7-41AA-960C-09E1A3564118}" srcOrd="9" destOrd="0" presId="urn:microsoft.com/office/officeart/2005/8/layout/default"/>
    <dgm:cxn modelId="{C28E1922-31A5-4247-9168-2105C40FFF84}" type="presParOf" srcId="{41067ADE-7A87-4CD7-B431-BC74D56DB18D}" destId="{521E5813-E25D-4B35-B70F-19CEBAE7D09B}" srcOrd="10" destOrd="0" presId="urn:microsoft.com/office/officeart/2005/8/layout/default"/>
    <dgm:cxn modelId="{E6ADC1B0-2D48-4D78-B5DB-ED9C36E4DF96}" type="presParOf" srcId="{41067ADE-7A87-4CD7-B431-BC74D56DB18D}" destId="{826920AC-EAAE-4C3B-8215-AF1F0E5D6ED9}" srcOrd="11" destOrd="0" presId="urn:microsoft.com/office/officeart/2005/8/layout/default"/>
    <dgm:cxn modelId="{A0691648-74AD-49AF-83FA-D07A5CB3A0C3}" type="presParOf" srcId="{41067ADE-7A87-4CD7-B431-BC74D56DB18D}" destId="{7B44C681-7867-4BEA-AAAF-69BE9C569928}" srcOrd="12" destOrd="0" presId="urn:microsoft.com/office/officeart/2005/8/layout/default"/>
    <dgm:cxn modelId="{ABADEB32-1C38-41B8-8285-A5A0AEE1E5F8}" type="presParOf" srcId="{41067ADE-7A87-4CD7-B431-BC74D56DB18D}" destId="{B0098741-8579-47EA-A397-3A686796E227}" srcOrd="13" destOrd="0" presId="urn:microsoft.com/office/officeart/2005/8/layout/default"/>
    <dgm:cxn modelId="{047D63F7-C2A4-4DCB-BB2E-0AB7158ED86E}" type="presParOf" srcId="{41067ADE-7A87-4CD7-B431-BC74D56DB18D}" destId="{E76578A3-9B0C-4CE7-B4C3-F30BE5632C22}" srcOrd="14"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96141F-69E9-4C61-B329-7BB5FAF4622E}"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US"/>
        </a:p>
      </dgm:t>
    </dgm:pt>
    <dgm:pt modelId="{EF0F7A29-6852-4D34-B55D-164E039F1CEF}">
      <dgm:prSet phldr="0"/>
      <dgm:spPr/>
      <dgm:t>
        <a:bodyPr/>
        <a:lstStyle/>
        <a:p>
          <a:pPr rtl="0"/>
          <a:r>
            <a:rPr lang="en-US" b="1">
              <a:latin typeface="Calibri Light"/>
              <a:ea typeface="Calibri Light"/>
              <a:cs typeface="Calibri Light"/>
            </a:rPr>
            <a:t>Text to Speech</a:t>
          </a:r>
        </a:p>
      </dgm:t>
    </dgm:pt>
    <dgm:pt modelId="{FEBBC1D2-7E0E-4157-B38C-4FDAF3F31589}" type="parTrans" cxnId="{9A3BE17C-00AE-45A3-B61D-50B62200D2D1}">
      <dgm:prSet/>
      <dgm:spPr/>
      <dgm:t>
        <a:bodyPr/>
        <a:lstStyle/>
        <a:p>
          <a:endParaRPr lang="en-US"/>
        </a:p>
      </dgm:t>
    </dgm:pt>
    <dgm:pt modelId="{4F5B7AA7-D4DD-46EA-8913-6AEADBF6E445}" type="sibTrans" cxnId="{9A3BE17C-00AE-45A3-B61D-50B62200D2D1}">
      <dgm:prSet/>
      <dgm:spPr/>
      <dgm:t>
        <a:bodyPr/>
        <a:lstStyle/>
        <a:p>
          <a:endParaRPr lang="en-US"/>
        </a:p>
      </dgm:t>
    </dgm:pt>
    <dgm:pt modelId="{F7ACFE3F-91EF-444E-B998-4529C3F9331F}">
      <dgm:prSet custT="1"/>
      <dgm:spPr/>
      <dgm:t>
        <a:bodyPr/>
        <a:lstStyle/>
        <a:p>
          <a:pPr rtl="0">
            <a:lnSpc>
              <a:spcPct val="100000"/>
            </a:lnSpc>
          </a:pPr>
          <a:r>
            <a:rPr lang="en-US" sz="2500"/>
            <a:t>Microsoft </a:t>
          </a:r>
          <a:r>
            <a:rPr lang="en-US" sz="2500">
              <a:latin typeface="Calibri Light" panose="020F0302020204030204"/>
            </a:rPr>
            <a:t>Immersive Reader (Edge, Word)</a:t>
          </a:r>
          <a:endParaRPr lang="en-US" sz="2500"/>
        </a:p>
      </dgm:t>
    </dgm:pt>
    <dgm:pt modelId="{4010D39D-DAAF-4604-AFDE-121CFD797CAE}" type="parTrans" cxnId="{D18C2D82-5251-41E2-944B-253A15AA47AD}">
      <dgm:prSet/>
      <dgm:spPr/>
      <dgm:t>
        <a:bodyPr/>
        <a:lstStyle/>
        <a:p>
          <a:endParaRPr lang="en-US"/>
        </a:p>
      </dgm:t>
    </dgm:pt>
    <dgm:pt modelId="{3EF526B8-0B23-4908-B244-1464307835E3}" type="sibTrans" cxnId="{D18C2D82-5251-41E2-944B-253A15AA47AD}">
      <dgm:prSet/>
      <dgm:spPr/>
      <dgm:t>
        <a:bodyPr/>
        <a:lstStyle/>
        <a:p>
          <a:endParaRPr lang="en-US"/>
        </a:p>
      </dgm:t>
    </dgm:pt>
    <dgm:pt modelId="{E572AD38-8DDD-4304-8064-7954A69E6B17}">
      <dgm:prSet custT="1"/>
      <dgm:spPr/>
      <dgm:t>
        <a:bodyPr/>
        <a:lstStyle/>
        <a:p>
          <a:pPr>
            <a:lnSpc>
              <a:spcPct val="100000"/>
            </a:lnSpc>
          </a:pPr>
          <a:r>
            <a:rPr lang="en-US" sz="2500"/>
            <a:t>Natural Reader </a:t>
          </a:r>
          <a:r>
            <a:rPr lang="en-US" sz="2000"/>
            <a:t>(App, online, Chrome extension)</a:t>
          </a:r>
        </a:p>
      </dgm:t>
    </dgm:pt>
    <dgm:pt modelId="{BBC5C57C-8177-4891-B3F8-B529302F9974}" type="parTrans" cxnId="{2D6379C4-C849-468E-8E16-58C594416DFF}">
      <dgm:prSet/>
      <dgm:spPr/>
      <dgm:t>
        <a:bodyPr/>
        <a:lstStyle/>
        <a:p>
          <a:endParaRPr lang="en-US"/>
        </a:p>
      </dgm:t>
    </dgm:pt>
    <dgm:pt modelId="{5E4350F5-9E4B-4A4B-860B-B4D6B04742D8}" type="sibTrans" cxnId="{2D6379C4-C849-468E-8E16-58C594416DFF}">
      <dgm:prSet/>
      <dgm:spPr/>
      <dgm:t>
        <a:bodyPr/>
        <a:lstStyle/>
        <a:p>
          <a:endParaRPr lang="en-US"/>
        </a:p>
      </dgm:t>
    </dgm:pt>
    <dgm:pt modelId="{5B4E913A-64F1-48BF-AF45-DFF25C4C534F}">
      <dgm:prSet custT="1"/>
      <dgm:spPr/>
      <dgm:t>
        <a:bodyPr/>
        <a:lstStyle/>
        <a:p>
          <a:pPr>
            <a:lnSpc>
              <a:spcPct val="100000"/>
            </a:lnSpc>
          </a:pPr>
          <a:r>
            <a:rPr lang="en-US" sz="2500"/>
            <a:t> Word Read </a:t>
          </a:r>
          <a:r>
            <a:rPr lang="en-US" sz="2500" err="1"/>
            <a:t>OutLoud</a:t>
          </a:r>
          <a:endParaRPr lang="en-US" sz="2500"/>
        </a:p>
      </dgm:t>
    </dgm:pt>
    <dgm:pt modelId="{ABFBB761-E3EB-4D03-8048-9B22384A0F26}" type="parTrans" cxnId="{0E1E6936-9AFF-4B6E-B121-79DABE57D008}">
      <dgm:prSet/>
      <dgm:spPr/>
      <dgm:t>
        <a:bodyPr/>
        <a:lstStyle/>
        <a:p>
          <a:endParaRPr lang="en-US"/>
        </a:p>
      </dgm:t>
    </dgm:pt>
    <dgm:pt modelId="{29A4F285-1201-4F6E-BBD7-0AEB759C3E37}" type="sibTrans" cxnId="{0E1E6936-9AFF-4B6E-B121-79DABE57D008}">
      <dgm:prSet/>
      <dgm:spPr/>
      <dgm:t>
        <a:bodyPr/>
        <a:lstStyle/>
        <a:p>
          <a:endParaRPr lang="en-US"/>
        </a:p>
      </dgm:t>
    </dgm:pt>
    <dgm:pt modelId="{63761AF9-D4A7-4D0B-871C-78D9C5E30539}">
      <dgm:prSet custT="1"/>
      <dgm:spPr/>
      <dgm:t>
        <a:bodyPr/>
        <a:lstStyle/>
        <a:p>
          <a:pPr>
            <a:lnSpc>
              <a:spcPct val="100000"/>
            </a:lnSpc>
          </a:pPr>
          <a:r>
            <a:rPr lang="en-US" sz="2500"/>
            <a:t>Text to Speech on mobile devices</a:t>
          </a:r>
        </a:p>
      </dgm:t>
    </dgm:pt>
    <dgm:pt modelId="{66A9C651-F747-4D28-9943-0D3C76047491}" type="parTrans" cxnId="{622B0E45-AF37-4455-8484-75FDDAF0063E}">
      <dgm:prSet/>
      <dgm:spPr/>
      <dgm:t>
        <a:bodyPr/>
        <a:lstStyle/>
        <a:p>
          <a:endParaRPr lang="en-US"/>
        </a:p>
      </dgm:t>
    </dgm:pt>
    <dgm:pt modelId="{4F7ACEF2-F78D-41B3-8BCC-907CA8C34C29}" type="sibTrans" cxnId="{622B0E45-AF37-4455-8484-75FDDAF0063E}">
      <dgm:prSet/>
      <dgm:spPr/>
      <dgm:t>
        <a:bodyPr/>
        <a:lstStyle/>
        <a:p>
          <a:endParaRPr lang="en-US"/>
        </a:p>
      </dgm:t>
    </dgm:pt>
    <dgm:pt modelId="{61389753-F10D-4BDA-8061-7BDEE99CF6E4}">
      <dgm:prSet/>
      <dgm:spPr/>
      <dgm:t>
        <a:bodyPr/>
        <a:lstStyle/>
        <a:p>
          <a:r>
            <a:rPr lang="en-US"/>
            <a:t>Devices</a:t>
          </a:r>
        </a:p>
      </dgm:t>
    </dgm:pt>
    <dgm:pt modelId="{68D2EF03-E170-40B7-B944-FF588795ADBE}" type="parTrans" cxnId="{3DFDBC2B-F169-4185-A107-50C482F1B1CF}">
      <dgm:prSet/>
      <dgm:spPr/>
      <dgm:t>
        <a:bodyPr/>
        <a:lstStyle/>
        <a:p>
          <a:endParaRPr lang="en-US"/>
        </a:p>
      </dgm:t>
    </dgm:pt>
    <dgm:pt modelId="{CF8E97AC-88FD-4226-8D2F-3C1E88DA1095}" type="sibTrans" cxnId="{3DFDBC2B-F169-4185-A107-50C482F1B1CF}">
      <dgm:prSet/>
      <dgm:spPr/>
      <dgm:t>
        <a:bodyPr/>
        <a:lstStyle/>
        <a:p>
          <a:endParaRPr lang="en-US"/>
        </a:p>
      </dgm:t>
    </dgm:pt>
    <dgm:pt modelId="{2F7EC4E3-06C5-4A81-B32E-393664D62E54}">
      <dgm:prSet custT="1"/>
      <dgm:spPr/>
      <dgm:t>
        <a:bodyPr/>
        <a:lstStyle/>
        <a:p>
          <a:pPr>
            <a:lnSpc>
              <a:spcPct val="100000"/>
            </a:lnSpc>
          </a:pPr>
          <a:r>
            <a:rPr lang="en-US" sz="2500"/>
            <a:t>Your phone camera!</a:t>
          </a:r>
        </a:p>
      </dgm:t>
    </dgm:pt>
    <dgm:pt modelId="{7AADB94D-5BF7-4EB2-BF53-26A3663455F3}" type="parTrans" cxnId="{033B0E5B-131A-4CDD-93FF-9CB2A3CE5ADE}">
      <dgm:prSet/>
      <dgm:spPr/>
      <dgm:t>
        <a:bodyPr/>
        <a:lstStyle/>
        <a:p>
          <a:endParaRPr lang="en-US"/>
        </a:p>
      </dgm:t>
    </dgm:pt>
    <dgm:pt modelId="{59662C25-1C15-44E6-B5C5-D5715A283FC8}" type="sibTrans" cxnId="{033B0E5B-131A-4CDD-93FF-9CB2A3CE5ADE}">
      <dgm:prSet/>
      <dgm:spPr/>
      <dgm:t>
        <a:bodyPr/>
        <a:lstStyle/>
        <a:p>
          <a:endParaRPr lang="en-US"/>
        </a:p>
      </dgm:t>
    </dgm:pt>
    <dgm:pt modelId="{237370E3-96FD-4524-A9CD-23553CE4312B}">
      <dgm:prSet custT="1"/>
      <dgm:spPr/>
      <dgm:t>
        <a:bodyPr/>
        <a:lstStyle/>
        <a:p>
          <a:pPr>
            <a:lnSpc>
              <a:spcPct val="100000"/>
            </a:lnSpc>
          </a:pPr>
          <a:r>
            <a:rPr lang="en-US" sz="2500"/>
            <a:t>C Pen Reader</a:t>
          </a:r>
        </a:p>
      </dgm:t>
    </dgm:pt>
    <dgm:pt modelId="{84254E78-070B-4F9D-90D5-96233705F158}" type="parTrans" cxnId="{B9CD5525-3025-48E4-8F7D-DDAC5570B16C}">
      <dgm:prSet/>
      <dgm:spPr/>
      <dgm:t>
        <a:bodyPr/>
        <a:lstStyle/>
        <a:p>
          <a:endParaRPr lang="en-US"/>
        </a:p>
      </dgm:t>
    </dgm:pt>
    <dgm:pt modelId="{A862B189-5633-45A0-93E8-3BF570A4C478}" type="sibTrans" cxnId="{B9CD5525-3025-48E4-8F7D-DDAC5570B16C}">
      <dgm:prSet/>
      <dgm:spPr/>
      <dgm:t>
        <a:bodyPr/>
        <a:lstStyle/>
        <a:p>
          <a:endParaRPr lang="en-US"/>
        </a:p>
      </dgm:t>
    </dgm:pt>
    <dgm:pt modelId="{E84AA498-6423-4B7C-83B0-DB77958A06B4}">
      <dgm:prSet custT="1"/>
      <dgm:spPr/>
      <dgm:t>
        <a:bodyPr/>
        <a:lstStyle/>
        <a:p>
          <a:pPr>
            <a:lnSpc>
              <a:spcPct val="100000"/>
            </a:lnSpc>
          </a:pPr>
          <a:r>
            <a:rPr lang="en-US" sz="2500"/>
            <a:t>CCTV</a:t>
          </a:r>
        </a:p>
      </dgm:t>
    </dgm:pt>
    <dgm:pt modelId="{2FBC6D5C-D516-4EA2-A190-9EDB758F79CE}" type="parTrans" cxnId="{9C7CE5D8-596C-41D9-972D-A16AEBC27546}">
      <dgm:prSet/>
      <dgm:spPr/>
      <dgm:t>
        <a:bodyPr/>
        <a:lstStyle/>
        <a:p>
          <a:endParaRPr lang="en-US"/>
        </a:p>
      </dgm:t>
    </dgm:pt>
    <dgm:pt modelId="{F852F8AC-C484-4C50-B88D-1EF2811A2177}" type="sibTrans" cxnId="{9C7CE5D8-596C-41D9-972D-A16AEBC27546}">
      <dgm:prSet/>
      <dgm:spPr/>
      <dgm:t>
        <a:bodyPr/>
        <a:lstStyle/>
        <a:p>
          <a:endParaRPr lang="en-US"/>
        </a:p>
      </dgm:t>
    </dgm:pt>
    <dgm:pt modelId="{43AF2888-779C-4D06-9B48-B701C2493F90}">
      <dgm:prSet custT="1"/>
      <dgm:spPr/>
      <dgm:t>
        <a:bodyPr/>
        <a:lstStyle/>
        <a:p>
          <a:pPr>
            <a:lnSpc>
              <a:spcPct val="100000"/>
            </a:lnSpc>
          </a:pPr>
          <a:r>
            <a:rPr lang="en-US" sz="2500"/>
            <a:t>Magnifier</a:t>
          </a:r>
        </a:p>
      </dgm:t>
    </dgm:pt>
    <dgm:pt modelId="{EECA6C3C-247E-4093-B9FB-25F469C0D646}" type="parTrans" cxnId="{E7FA7934-6873-4B56-A2A0-1DCC0F1AA59C}">
      <dgm:prSet/>
      <dgm:spPr/>
      <dgm:t>
        <a:bodyPr/>
        <a:lstStyle/>
        <a:p>
          <a:endParaRPr lang="en-US"/>
        </a:p>
      </dgm:t>
    </dgm:pt>
    <dgm:pt modelId="{D2FCF5AB-9AEE-4E85-ADFE-EC783C5C7490}" type="sibTrans" cxnId="{E7FA7934-6873-4B56-A2A0-1DCC0F1AA59C}">
      <dgm:prSet/>
      <dgm:spPr/>
      <dgm:t>
        <a:bodyPr/>
        <a:lstStyle/>
        <a:p>
          <a:endParaRPr lang="en-US"/>
        </a:p>
      </dgm:t>
    </dgm:pt>
    <dgm:pt modelId="{0186F139-BB54-423D-BF7C-73B6046EE4E0}">
      <dgm:prSet/>
      <dgm:spPr/>
      <dgm:t>
        <a:bodyPr/>
        <a:lstStyle/>
        <a:p>
          <a:r>
            <a:rPr lang="en-US"/>
            <a:t>Apps</a:t>
          </a:r>
        </a:p>
      </dgm:t>
    </dgm:pt>
    <dgm:pt modelId="{A1BFE9B4-67ED-4C5E-8A80-E9F2A69A1E1E}" type="parTrans" cxnId="{979DD686-2138-443C-A501-72B77C8D5416}">
      <dgm:prSet/>
      <dgm:spPr/>
      <dgm:t>
        <a:bodyPr/>
        <a:lstStyle/>
        <a:p>
          <a:endParaRPr lang="en-US"/>
        </a:p>
      </dgm:t>
    </dgm:pt>
    <dgm:pt modelId="{5FCBC457-69AE-42B7-89BD-94BDB72FD146}" type="sibTrans" cxnId="{979DD686-2138-443C-A501-72B77C8D5416}">
      <dgm:prSet/>
      <dgm:spPr/>
      <dgm:t>
        <a:bodyPr/>
        <a:lstStyle/>
        <a:p>
          <a:endParaRPr lang="en-US"/>
        </a:p>
      </dgm:t>
    </dgm:pt>
    <dgm:pt modelId="{DF712286-E185-48CF-8BAA-E60972A99E7F}">
      <dgm:prSet custT="1"/>
      <dgm:spPr/>
      <dgm:t>
        <a:bodyPr/>
        <a:lstStyle/>
        <a:p>
          <a:pPr rtl="0"/>
          <a:r>
            <a:rPr lang="en-US" sz="2000" b="1">
              <a:latin typeface="Calibri Light" panose="020F0302020204030204"/>
            </a:rPr>
            <a:t>Google Lookout or Seeing AI</a:t>
          </a:r>
          <a:endParaRPr lang="en-US" sz="2000" b="1"/>
        </a:p>
      </dgm:t>
    </dgm:pt>
    <dgm:pt modelId="{1FB90801-8B86-4BDD-B07A-B6DDAD9A2D10}" type="parTrans" cxnId="{4DFAB4EC-0CBC-4516-A8C6-9387091AEA04}">
      <dgm:prSet/>
      <dgm:spPr/>
      <dgm:t>
        <a:bodyPr/>
        <a:lstStyle/>
        <a:p>
          <a:endParaRPr lang="en-US"/>
        </a:p>
      </dgm:t>
    </dgm:pt>
    <dgm:pt modelId="{BB8E3BCA-4807-415C-8E52-654C31926B6E}" type="sibTrans" cxnId="{4DFAB4EC-0CBC-4516-A8C6-9387091AEA04}">
      <dgm:prSet/>
      <dgm:spPr/>
      <dgm:t>
        <a:bodyPr/>
        <a:lstStyle/>
        <a:p>
          <a:endParaRPr lang="en-US"/>
        </a:p>
      </dgm:t>
    </dgm:pt>
    <dgm:pt modelId="{3320EC4F-4C8E-4441-AC98-3282545FAF2F}">
      <dgm:prSet custT="1"/>
      <dgm:spPr/>
      <dgm:t>
        <a:bodyPr/>
        <a:lstStyle/>
        <a:p>
          <a:r>
            <a:rPr lang="en-US" sz="2500"/>
            <a:t>Voice Dream Reader </a:t>
          </a:r>
          <a:endParaRPr lang="en-US" sz="2000"/>
        </a:p>
      </dgm:t>
    </dgm:pt>
    <dgm:pt modelId="{A8C9100D-BD68-426B-9D01-9439FA32E3E4}" type="parTrans" cxnId="{401F09AB-8A73-4AC2-BFE7-E49C7D88CE1B}">
      <dgm:prSet/>
      <dgm:spPr/>
      <dgm:t>
        <a:bodyPr/>
        <a:lstStyle/>
        <a:p>
          <a:endParaRPr lang="en-US"/>
        </a:p>
      </dgm:t>
    </dgm:pt>
    <dgm:pt modelId="{BE272377-0020-4091-93DF-44F6F8B003E4}" type="sibTrans" cxnId="{401F09AB-8A73-4AC2-BFE7-E49C7D88CE1B}">
      <dgm:prSet/>
      <dgm:spPr/>
      <dgm:t>
        <a:bodyPr/>
        <a:lstStyle/>
        <a:p>
          <a:endParaRPr lang="en-US"/>
        </a:p>
      </dgm:t>
    </dgm:pt>
    <dgm:pt modelId="{D3580FAA-C99A-428C-B9C4-75F23756B02C}">
      <dgm:prSet custT="1"/>
      <dgm:spPr/>
      <dgm:t>
        <a:bodyPr/>
        <a:lstStyle/>
        <a:p>
          <a:r>
            <a:rPr lang="en-US" sz="2000" b="1">
              <a:latin typeface="Calibri Light" panose="020F0302020204030204"/>
            </a:rPr>
            <a:t>Speechify</a:t>
          </a:r>
          <a:endParaRPr lang="en-US" sz="2000" b="1"/>
        </a:p>
      </dgm:t>
    </dgm:pt>
    <dgm:pt modelId="{9CE3F0A3-8F88-4260-BD74-F23C36F1165F}" type="parTrans" cxnId="{A8F39196-3D85-40D2-9EB4-B84CEF061107}">
      <dgm:prSet/>
      <dgm:spPr/>
      <dgm:t>
        <a:bodyPr/>
        <a:lstStyle/>
        <a:p>
          <a:endParaRPr lang="en-US"/>
        </a:p>
      </dgm:t>
    </dgm:pt>
    <dgm:pt modelId="{8E9E8FC2-E108-465F-ABFC-83F463E3530E}" type="sibTrans" cxnId="{A8F39196-3D85-40D2-9EB4-B84CEF061107}">
      <dgm:prSet/>
      <dgm:spPr/>
      <dgm:t>
        <a:bodyPr/>
        <a:lstStyle/>
        <a:p>
          <a:endParaRPr lang="en-US"/>
        </a:p>
      </dgm:t>
    </dgm:pt>
    <dgm:pt modelId="{A9AA7D3C-9C9F-4F0B-B7D6-BAC5AD8DB450}">
      <dgm:prSet custT="1"/>
      <dgm:spPr/>
      <dgm:t>
        <a:bodyPr/>
        <a:lstStyle/>
        <a:p>
          <a:r>
            <a:rPr lang="en-US" sz="2500"/>
            <a:t>Claro </a:t>
          </a:r>
          <a:r>
            <a:rPr lang="en-US" sz="2500" err="1"/>
            <a:t>ScanPen</a:t>
          </a:r>
          <a:r>
            <a:rPr lang="en-US" sz="2500"/>
            <a:t> Reader </a:t>
          </a:r>
          <a:r>
            <a:rPr lang="en-US" sz="2000"/>
            <a:t>(Apple &amp; Android)</a:t>
          </a:r>
        </a:p>
      </dgm:t>
    </dgm:pt>
    <dgm:pt modelId="{3C1E7BB1-AC82-469D-9B72-136E5AA9D750}" type="parTrans" cxnId="{A3AE65EF-D40E-443A-868D-C8F938E27BB2}">
      <dgm:prSet/>
      <dgm:spPr/>
      <dgm:t>
        <a:bodyPr/>
        <a:lstStyle/>
        <a:p>
          <a:endParaRPr lang="en-US"/>
        </a:p>
      </dgm:t>
    </dgm:pt>
    <dgm:pt modelId="{65B5685C-DBC1-438C-A99F-18ED16CEE2BF}" type="sibTrans" cxnId="{A3AE65EF-D40E-443A-868D-C8F938E27BB2}">
      <dgm:prSet/>
      <dgm:spPr/>
      <dgm:t>
        <a:bodyPr/>
        <a:lstStyle/>
        <a:p>
          <a:endParaRPr lang="en-US"/>
        </a:p>
      </dgm:t>
    </dgm:pt>
    <dgm:pt modelId="{8B87B3B3-492F-41E1-A1CD-FB3B0D5B7206}" type="pres">
      <dgm:prSet presAssocID="{7B96141F-69E9-4C61-B329-7BB5FAF4622E}" presName="Name0" presStyleCnt="0">
        <dgm:presLayoutVars>
          <dgm:dir/>
          <dgm:animLvl val="lvl"/>
          <dgm:resizeHandles val="exact"/>
        </dgm:presLayoutVars>
      </dgm:prSet>
      <dgm:spPr/>
    </dgm:pt>
    <dgm:pt modelId="{E1F4E2BB-8E6C-4863-943F-34ACC75CB18D}" type="pres">
      <dgm:prSet presAssocID="{EF0F7A29-6852-4D34-B55D-164E039F1CEF}" presName="composite" presStyleCnt="0"/>
      <dgm:spPr/>
    </dgm:pt>
    <dgm:pt modelId="{6DC3E2BB-4B78-43CE-8D87-61AD37BCB037}" type="pres">
      <dgm:prSet presAssocID="{EF0F7A29-6852-4D34-B55D-164E039F1CEF}" presName="parTx" presStyleLbl="alignNode1" presStyleIdx="0" presStyleCnt="3">
        <dgm:presLayoutVars>
          <dgm:chMax val="0"/>
          <dgm:chPref val="0"/>
          <dgm:bulletEnabled val="1"/>
        </dgm:presLayoutVars>
      </dgm:prSet>
      <dgm:spPr/>
    </dgm:pt>
    <dgm:pt modelId="{503F051D-5C8B-48B5-924F-B72AECC0DC90}" type="pres">
      <dgm:prSet presAssocID="{EF0F7A29-6852-4D34-B55D-164E039F1CEF}" presName="desTx" presStyleLbl="alignAccFollowNode1" presStyleIdx="0" presStyleCnt="3">
        <dgm:presLayoutVars>
          <dgm:bulletEnabled val="1"/>
        </dgm:presLayoutVars>
      </dgm:prSet>
      <dgm:spPr/>
    </dgm:pt>
    <dgm:pt modelId="{9A1EDF7A-6288-4914-AA23-19F825E8F59C}" type="pres">
      <dgm:prSet presAssocID="{4F5B7AA7-D4DD-46EA-8913-6AEADBF6E445}" presName="space" presStyleCnt="0"/>
      <dgm:spPr/>
    </dgm:pt>
    <dgm:pt modelId="{8F73D6EE-B57E-481F-9F47-EB849D14D3CA}" type="pres">
      <dgm:prSet presAssocID="{61389753-F10D-4BDA-8061-7BDEE99CF6E4}" presName="composite" presStyleCnt="0"/>
      <dgm:spPr/>
    </dgm:pt>
    <dgm:pt modelId="{27D617E6-35E1-4AA5-B8EA-510154A962AB}" type="pres">
      <dgm:prSet presAssocID="{61389753-F10D-4BDA-8061-7BDEE99CF6E4}" presName="parTx" presStyleLbl="alignNode1" presStyleIdx="1" presStyleCnt="3">
        <dgm:presLayoutVars>
          <dgm:chMax val="0"/>
          <dgm:chPref val="0"/>
          <dgm:bulletEnabled val="1"/>
        </dgm:presLayoutVars>
      </dgm:prSet>
      <dgm:spPr/>
    </dgm:pt>
    <dgm:pt modelId="{A9D9F0A9-EBA4-4D37-B5CF-DEFBFEDC2198}" type="pres">
      <dgm:prSet presAssocID="{61389753-F10D-4BDA-8061-7BDEE99CF6E4}" presName="desTx" presStyleLbl="alignAccFollowNode1" presStyleIdx="1" presStyleCnt="3">
        <dgm:presLayoutVars>
          <dgm:bulletEnabled val="1"/>
        </dgm:presLayoutVars>
      </dgm:prSet>
      <dgm:spPr/>
    </dgm:pt>
    <dgm:pt modelId="{1EFDE076-9324-44B8-804E-113D01844CD9}" type="pres">
      <dgm:prSet presAssocID="{CF8E97AC-88FD-4226-8D2F-3C1E88DA1095}" presName="space" presStyleCnt="0"/>
      <dgm:spPr/>
    </dgm:pt>
    <dgm:pt modelId="{24A84A21-DAA8-4201-A0B8-1F2B3844C9EE}" type="pres">
      <dgm:prSet presAssocID="{0186F139-BB54-423D-BF7C-73B6046EE4E0}" presName="composite" presStyleCnt="0"/>
      <dgm:spPr/>
    </dgm:pt>
    <dgm:pt modelId="{F2C0AAC7-10FF-4137-B693-0A52CB187A39}" type="pres">
      <dgm:prSet presAssocID="{0186F139-BB54-423D-BF7C-73B6046EE4E0}" presName="parTx" presStyleLbl="alignNode1" presStyleIdx="2" presStyleCnt="3">
        <dgm:presLayoutVars>
          <dgm:chMax val="0"/>
          <dgm:chPref val="0"/>
          <dgm:bulletEnabled val="1"/>
        </dgm:presLayoutVars>
      </dgm:prSet>
      <dgm:spPr/>
    </dgm:pt>
    <dgm:pt modelId="{05695275-BF00-4FE4-B1B5-0200F0950B2D}" type="pres">
      <dgm:prSet presAssocID="{0186F139-BB54-423D-BF7C-73B6046EE4E0}" presName="desTx" presStyleLbl="alignAccFollowNode1" presStyleIdx="2" presStyleCnt="3">
        <dgm:presLayoutVars>
          <dgm:bulletEnabled val="1"/>
        </dgm:presLayoutVars>
      </dgm:prSet>
      <dgm:spPr/>
    </dgm:pt>
  </dgm:ptLst>
  <dgm:cxnLst>
    <dgm:cxn modelId="{B6702B11-FB7B-4193-B861-C80D6E9D6382}" type="presOf" srcId="{63761AF9-D4A7-4D0B-871C-78D9C5E30539}" destId="{503F051D-5C8B-48B5-924F-B72AECC0DC90}" srcOrd="0" destOrd="3" presId="urn:microsoft.com/office/officeart/2005/8/layout/hList1"/>
    <dgm:cxn modelId="{CBFCF213-3BAB-4468-AC3D-CDD5F76F9E5C}" type="presOf" srcId="{E84AA498-6423-4B7C-83B0-DB77958A06B4}" destId="{A9D9F0A9-EBA4-4D37-B5CF-DEFBFEDC2198}" srcOrd="0" destOrd="2" presId="urn:microsoft.com/office/officeart/2005/8/layout/hList1"/>
    <dgm:cxn modelId="{46656919-3652-446A-ACE4-58BC6FBBABA1}" type="presOf" srcId="{A9AA7D3C-9C9F-4F0B-B7D6-BAC5AD8DB450}" destId="{05695275-BF00-4FE4-B1B5-0200F0950B2D}" srcOrd="0" destOrd="3" presId="urn:microsoft.com/office/officeart/2005/8/layout/hList1"/>
    <dgm:cxn modelId="{104C4E1F-81CB-4D18-A3C2-700DD3D7EE86}" type="presOf" srcId="{EF0F7A29-6852-4D34-B55D-164E039F1CEF}" destId="{6DC3E2BB-4B78-43CE-8D87-61AD37BCB037}" srcOrd="0" destOrd="0" presId="urn:microsoft.com/office/officeart/2005/8/layout/hList1"/>
    <dgm:cxn modelId="{B9CD5525-3025-48E4-8F7D-DDAC5570B16C}" srcId="{61389753-F10D-4BDA-8061-7BDEE99CF6E4}" destId="{237370E3-96FD-4524-A9CD-23553CE4312B}" srcOrd="1" destOrd="0" parTransId="{84254E78-070B-4F9D-90D5-96233705F158}" sibTransId="{A862B189-5633-45A0-93E8-3BF570A4C478}"/>
    <dgm:cxn modelId="{3DFDBC2B-F169-4185-A107-50C482F1B1CF}" srcId="{7B96141F-69E9-4C61-B329-7BB5FAF4622E}" destId="{61389753-F10D-4BDA-8061-7BDEE99CF6E4}" srcOrd="1" destOrd="0" parTransId="{68D2EF03-E170-40B7-B944-FF588795ADBE}" sibTransId="{CF8E97AC-88FD-4226-8D2F-3C1E88DA1095}"/>
    <dgm:cxn modelId="{1004232F-97FC-460B-B086-897BD29BFB93}" type="presOf" srcId="{7B96141F-69E9-4C61-B329-7BB5FAF4622E}" destId="{8B87B3B3-492F-41E1-A1CD-FB3B0D5B7206}" srcOrd="0" destOrd="0" presId="urn:microsoft.com/office/officeart/2005/8/layout/hList1"/>
    <dgm:cxn modelId="{E7FA7934-6873-4B56-A2A0-1DCC0F1AA59C}" srcId="{61389753-F10D-4BDA-8061-7BDEE99CF6E4}" destId="{43AF2888-779C-4D06-9B48-B701C2493F90}" srcOrd="3" destOrd="0" parTransId="{EECA6C3C-247E-4093-B9FB-25F469C0D646}" sibTransId="{D2FCF5AB-9AEE-4E85-ADFE-EC783C5C7490}"/>
    <dgm:cxn modelId="{0E1E6936-9AFF-4B6E-B121-79DABE57D008}" srcId="{EF0F7A29-6852-4D34-B55D-164E039F1CEF}" destId="{5B4E913A-64F1-48BF-AF45-DFF25C4C534F}" srcOrd="2" destOrd="0" parTransId="{ABFBB761-E3EB-4D03-8048-9B22384A0F26}" sibTransId="{29A4F285-1201-4F6E-BBD7-0AEB759C3E37}"/>
    <dgm:cxn modelId="{033B0E5B-131A-4CDD-93FF-9CB2A3CE5ADE}" srcId="{61389753-F10D-4BDA-8061-7BDEE99CF6E4}" destId="{2F7EC4E3-06C5-4A81-B32E-393664D62E54}" srcOrd="0" destOrd="0" parTransId="{7AADB94D-5BF7-4EB2-BF53-26A3663455F3}" sibTransId="{59662C25-1C15-44E6-B5C5-D5715A283FC8}"/>
    <dgm:cxn modelId="{AE67BB63-3481-4DA3-A06D-B16CEE0107A4}" type="presOf" srcId="{2F7EC4E3-06C5-4A81-B32E-393664D62E54}" destId="{A9D9F0A9-EBA4-4D37-B5CF-DEFBFEDC2198}" srcOrd="0" destOrd="0" presId="urn:microsoft.com/office/officeart/2005/8/layout/hList1"/>
    <dgm:cxn modelId="{622B0E45-AF37-4455-8484-75FDDAF0063E}" srcId="{EF0F7A29-6852-4D34-B55D-164E039F1CEF}" destId="{63761AF9-D4A7-4D0B-871C-78D9C5E30539}" srcOrd="3" destOrd="0" parTransId="{66A9C651-F747-4D28-9943-0D3C76047491}" sibTransId="{4F7ACEF2-F78D-41B3-8BCC-907CA8C34C29}"/>
    <dgm:cxn modelId="{D0A9AC67-CF26-44A2-BC63-3E7BD2AD4218}" type="presOf" srcId="{E572AD38-8DDD-4304-8064-7954A69E6B17}" destId="{503F051D-5C8B-48B5-924F-B72AECC0DC90}" srcOrd="0" destOrd="1" presId="urn:microsoft.com/office/officeart/2005/8/layout/hList1"/>
    <dgm:cxn modelId="{5138264F-0880-4D07-8EB1-DB52FFB6DB9A}" type="presOf" srcId="{0186F139-BB54-423D-BF7C-73B6046EE4E0}" destId="{F2C0AAC7-10FF-4137-B693-0A52CB187A39}" srcOrd="0" destOrd="0" presId="urn:microsoft.com/office/officeart/2005/8/layout/hList1"/>
    <dgm:cxn modelId="{6C04DF72-4D75-4490-9638-801121647A16}" type="presOf" srcId="{61389753-F10D-4BDA-8061-7BDEE99CF6E4}" destId="{27D617E6-35E1-4AA5-B8EA-510154A962AB}" srcOrd="0" destOrd="0" presId="urn:microsoft.com/office/officeart/2005/8/layout/hList1"/>
    <dgm:cxn modelId="{9A3BE17C-00AE-45A3-B61D-50B62200D2D1}" srcId="{7B96141F-69E9-4C61-B329-7BB5FAF4622E}" destId="{EF0F7A29-6852-4D34-B55D-164E039F1CEF}" srcOrd="0" destOrd="0" parTransId="{FEBBC1D2-7E0E-4157-B38C-4FDAF3F31589}" sibTransId="{4F5B7AA7-D4DD-46EA-8913-6AEADBF6E445}"/>
    <dgm:cxn modelId="{D18C2D82-5251-41E2-944B-253A15AA47AD}" srcId="{EF0F7A29-6852-4D34-B55D-164E039F1CEF}" destId="{F7ACFE3F-91EF-444E-B998-4529C3F9331F}" srcOrd="0" destOrd="0" parTransId="{4010D39D-DAAF-4604-AFDE-121CFD797CAE}" sibTransId="{3EF526B8-0B23-4908-B244-1464307835E3}"/>
    <dgm:cxn modelId="{979DD686-2138-443C-A501-72B77C8D5416}" srcId="{7B96141F-69E9-4C61-B329-7BB5FAF4622E}" destId="{0186F139-BB54-423D-BF7C-73B6046EE4E0}" srcOrd="2" destOrd="0" parTransId="{A1BFE9B4-67ED-4C5E-8A80-E9F2A69A1E1E}" sibTransId="{5FCBC457-69AE-42B7-89BD-94BDB72FD146}"/>
    <dgm:cxn modelId="{A8F39196-3D85-40D2-9EB4-B84CEF061107}" srcId="{0186F139-BB54-423D-BF7C-73B6046EE4E0}" destId="{D3580FAA-C99A-428C-B9C4-75F23756B02C}" srcOrd="2" destOrd="0" parTransId="{9CE3F0A3-8F88-4260-BD74-F23C36F1165F}" sibTransId="{8E9E8FC2-E108-465F-ABFC-83F463E3530E}"/>
    <dgm:cxn modelId="{0205E5A8-D29C-45A1-9732-E9FE23EB01C7}" type="presOf" srcId="{43AF2888-779C-4D06-9B48-B701C2493F90}" destId="{A9D9F0A9-EBA4-4D37-B5CF-DEFBFEDC2198}" srcOrd="0" destOrd="3" presId="urn:microsoft.com/office/officeart/2005/8/layout/hList1"/>
    <dgm:cxn modelId="{401F09AB-8A73-4AC2-BFE7-E49C7D88CE1B}" srcId="{0186F139-BB54-423D-BF7C-73B6046EE4E0}" destId="{3320EC4F-4C8E-4441-AC98-3282545FAF2F}" srcOrd="1" destOrd="0" parTransId="{A8C9100D-BD68-426B-9D01-9439FA32E3E4}" sibTransId="{BE272377-0020-4091-93DF-44F6F8B003E4}"/>
    <dgm:cxn modelId="{1F00B8AB-EB00-455B-8912-1CD97726853E}" type="presOf" srcId="{DF712286-E185-48CF-8BAA-E60972A99E7F}" destId="{05695275-BF00-4FE4-B1B5-0200F0950B2D}" srcOrd="0" destOrd="0" presId="urn:microsoft.com/office/officeart/2005/8/layout/hList1"/>
    <dgm:cxn modelId="{55F8DAB0-AC84-4D15-942B-1FFED3713DD4}" type="presOf" srcId="{F7ACFE3F-91EF-444E-B998-4529C3F9331F}" destId="{503F051D-5C8B-48B5-924F-B72AECC0DC90}" srcOrd="0" destOrd="0" presId="urn:microsoft.com/office/officeart/2005/8/layout/hList1"/>
    <dgm:cxn modelId="{4F1059BE-7434-461A-91B2-C8DE8FE50292}" type="presOf" srcId="{237370E3-96FD-4524-A9CD-23553CE4312B}" destId="{A9D9F0A9-EBA4-4D37-B5CF-DEFBFEDC2198}" srcOrd="0" destOrd="1" presId="urn:microsoft.com/office/officeart/2005/8/layout/hList1"/>
    <dgm:cxn modelId="{2D6379C4-C849-468E-8E16-58C594416DFF}" srcId="{EF0F7A29-6852-4D34-B55D-164E039F1CEF}" destId="{E572AD38-8DDD-4304-8064-7954A69E6B17}" srcOrd="1" destOrd="0" parTransId="{BBC5C57C-8177-4891-B3F8-B529302F9974}" sibTransId="{5E4350F5-9E4B-4A4B-860B-B4D6B04742D8}"/>
    <dgm:cxn modelId="{85ED78C9-76CC-41F6-8AE8-22A70EA85F44}" type="presOf" srcId="{D3580FAA-C99A-428C-B9C4-75F23756B02C}" destId="{05695275-BF00-4FE4-B1B5-0200F0950B2D}" srcOrd="0" destOrd="2" presId="urn:microsoft.com/office/officeart/2005/8/layout/hList1"/>
    <dgm:cxn modelId="{9C7CE5D8-596C-41D9-972D-A16AEBC27546}" srcId="{61389753-F10D-4BDA-8061-7BDEE99CF6E4}" destId="{E84AA498-6423-4B7C-83B0-DB77958A06B4}" srcOrd="2" destOrd="0" parTransId="{2FBC6D5C-D516-4EA2-A190-9EDB758F79CE}" sibTransId="{F852F8AC-C484-4C50-B88D-1EF2811A2177}"/>
    <dgm:cxn modelId="{4DFAB4EC-0CBC-4516-A8C6-9387091AEA04}" srcId="{0186F139-BB54-423D-BF7C-73B6046EE4E0}" destId="{DF712286-E185-48CF-8BAA-E60972A99E7F}" srcOrd="0" destOrd="0" parTransId="{1FB90801-8B86-4BDD-B07A-B6DDAD9A2D10}" sibTransId="{BB8E3BCA-4807-415C-8E52-654C31926B6E}"/>
    <dgm:cxn modelId="{910E0CEE-02F8-4641-BC42-D3C525CFA154}" type="presOf" srcId="{5B4E913A-64F1-48BF-AF45-DFF25C4C534F}" destId="{503F051D-5C8B-48B5-924F-B72AECC0DC90}" srcOrd="0" destOrd="2" presId="urn:microsoft.com/office/officeart/2005/8/layout/hList1"/>
    <dgm:cxn modelId="{A3AE65EF-D40E-443A-868D-C8F938E27BB2}" srcId="{0186F139-BB54-423D-BF7C-73B6046EE4E0}" destId="{A9AA7D3C-9C9F-4F0B-B7D6-BAC5AD8DB450}" srcOrd="3" destOrd="0" parTransId="{3C1E7BB1-AC82-469D-9B72-136E5AA9D750}" sibTransId="{65B5685C-DBC1-438C-A99F-18ED16CEE2BF}"/>
    <dgm:cxn modelId="{E9C0B1FD-F553-4844-977D-A37FDDC369E1}" type="presOf" srcId="{3320EC4F-4C8E-4441-AC98-3282545FAF2F}" destId="{05695275-BF00-4FE4-B1B5-0200F0950B2D}" srcOrd="0" destOrd="1" presId="urn:microsoft.com/office/officeart/2005/8/layout/hList1"/>
    <dgm:cxn modelId="{6C1A5E5D-ED8F-46E1-A7B5-B1943B183BAE}" type="presParOf" srcId="{8B87B3B3-492F-41E1-A1CD-FB3B0D5B7206}" destId="{E1F4E2BB-8E6C-4863-943F-34ACC75CB18D}" srcOrd="0" destOrd="0" presId="urn:microsoft.com/office/officeart/2005/8/layout/hList1"/>
    <dgm:cxn modelId="{EEE3AF0A-31B2-4CFE-B41A-91A18EF393CC}" type="presParOf" srcId="{E1F4E2BB-8E6C-4863-943F-34ACC75CB18D}" destId="{6DC3E2BB-4B78-43CE-8D87-61AD37BCB037}" srcOrd="0" destOrd="0" presId="urn:microsoft.com/office/officeart/2005/8/layout/hList1"/>
    <dgm:cxn modelId="{2F111D57-EBE4-4EA7-8E95-FB2F9DA75BEC}" type="presParOf" srcId="{E1F4E2BB-8E6C-4863-943F-34ACC75CB18D}" destId="{503F051D-5C8B-48B5-924F-B72AECC0DC90}" srcOrd="1" destOrd="0" presId="urn:microsoft.com/office/officeart/2005/8/layout/hList1"/>
    <dgm:cxn modelId="{DA1885A5-20BA-4833-878A-1F5E772B3982}" type="presParOf" srcId="{8B87B3B3-492F-41E1-A1CD-FB3B0D5B7206}" destId="{9A1EDF7A-6288-4914-AA23-19F825E8F59C}" srcOrd="1" destOrd="0" presId="urn:microsoft.com/office/officeart/2005/8/layout/hList1"/>
    <dgm:cxn modelId="{8B316D9B-E22A-4D59-83F1-078A50DCFF26}" type="presParOf" srcId="{8B87B3B3-492F-41E1-A1CD-FB3B0D5B7206}" destId="{8F73D6EE-B57E-481F-9F47-EB849D14D3CA}" srcOrd="2" destOrd="0" presId="urn:microsoft.com/office/officeart/2005/8/layout/hList1"/>
    <dgm:cxn modelId="{4243D844-B65F-4D7A-B366-81F57D976D99}" type="presParOf" srcId="{8F73D6EE-B57E-481F-9F47-EB849D14D3CA}" destId="{27D617E6-35E1-4AA5-B8EA-510154A962AB}" srcOrd="0" destOrd="0" presId="urn:microsoft.com/office/officeart/2005/8/layout/hList1"/>
    <dgm:cxn modelId="{3324CF76-60EE-4E80-8BCE-8079484311C2}" type="presParOf" srcId="{8F73D6EE-B57E-481F-9F47-EB849D14D3CA}" destId="{A9D9F0A9-EBA4-4D37-B5CF-DEFBFEDC2198}" srcOrd="1" destOrd="0" presId="urn:microsoft.com/office/officeart/2005/8/layout/hList1"/>
    <dgm:cxn modelId="{74BE02BB-9F6D-4BBE-8BA3-2B7CBE3DD1B3}" type="presParOf" srcId="{8B87B3B3-492F-41E1-A1CD-FB3B0D5B7206}" destId="{1EFDE076-9324-44B8-804E-113D01844CD9}" srcOrd="3" destOrd="0" presId="urn:microsoft.com/office/officeart/2005/8/layout/hList1"/>
    <dgm:cxn modelId="{B9E12D74-E9BB-4697-922F-9272FDA17215}" type="presParOf" srcId="{8B87B3B3-492F-41E1-A1CD-FB3B0D5B7206}" destId="{24A84A21-DAA8-4201-A0B8-1F2B3844C9EE}" srcOrd="4" destOrd="0" presId="urn:microsoft.com/office/officeart/2005/8/layout/hList1"/>
    <dgm:cxn modelId="{B2D1163B-278F-4ACF-908D-9E9DD51857AC}" type="presParOf" srcId="{24A84A21-DAA8-4201-A0B8-1F2B3844C9EE}" destId="{F2C0AAC7-10FF-4137-B693-0A52CB187A39}" srcOrd="0" destOrd="0" presId="urn:microsoft.com/office/officeart/2005/8/layout/hList1"/>
    <dgm:cxn modelId="{B69A2BEE-0EE5-4174-A35F-9F8E07F3676C}" type="presParOf" srcId="{24A84A21-DAA8-4201-A0B8-1F2B3844C9EE}" destId="{05695275-BF00-4FE4-B1B5-0200F0950B2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04D850-6D92-4D86-A04E-AEA68E52956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EB7BDF9-1819-49C6-B528-1D4B7E100479}">
      <dgm:prSet/>
      <dgm:spPr/>
      <dgm:t>
        <a:bodyPr/>
        <a:lstStyle/>
        <a:p>
          <a:r>
            <a:rPr lang="en-US"/>
            <a:t>Look for Writing Center (and Tutoring!)</a:t>
          </a:r>
        </a:p>
      </dgm:t>
    </dgm:pt>
    <dgm:pt modelId="{2336E29A-CADA-4A06-B14D-D9F546F0C250}" type="parTrans" cxnId="{4494D688-1F9F-4649-A7B4-3C4FD9323F8F}">
      <dgm:prSet/>
      <dgm:spPr/>
      <dgm:t>
        <a:bodyPr/>
        <a:lstStyle/>
        <a:p>
          <a:endParaRPr lang="en-US"/>
        </a:p>
      </dgm:t>
    </dgm:pt>
    <dgm:pt modelId="{8BBD0361-1F2F-4004-B17F-025D36A90D9B}" type="sibTrans" cxnId="{4494D688-1F9F-4649-A7B4-3C4FD9323F8F}">
      <dgm:prSet/>
      <dgm:spPr/>
      <dgm:t>
        <a:bodyPr/>
        <a:lstStyle/>
        <a:p>
          <a:endParaRPr lang="en-US"/>
        </a:p>
      </dgm:t>
    </dgm:pt>
    <dgm:pt modelId="{A9C87741-F12E-4065-BFE5-08111410DEFF}">
      <dgm:prSet/>
      <dgm:spPr/>
      <dgm:t>
        <a:bodyPr/>
        <a:lstStyle/>
        <a:p>
          <a:r>
            <a:rPr lang="en-US"/>
            <a:t>review your drafts for errors​</a:t>
          </a:r>
        </a:p>
      </dgm:t>
    </dgm:pt>
    <dgm:pt modelId="{E1B0E5A4-CF46-46D6-B832-888FD2850399}" type="parTrans" cxnId="{9B30CF5C-0775-431A-94F7-92661A51621A}">
      <dgm:prSet/>
      <dgm:spPr/>
      <dgm:t>
        <a:bodyPr/>
        <a:lstStyle/>
        <a:p>
          <a:endParaRPr lang="en-US"/>
        </a:p>
      </dgm:t>
    </dgm:pt>
    <dgm:pt modelId="{28E88528-751E-4186-909D-EA122430AEA3}" type="sibTrans" cxnId="{9B30CF5C-0775-431A-94F7-92661A51621A}">
      <dgm:prSet/>
      <dgm:spPr/>
      <dgm:t>
        <a:bodyPr/>
        <a:lstStyle/>
        <a:p>
          <a:endParaRPr lang="en-US"/>
        </a:p>
      </dgm:t>
    </dgm:pt>
    <dgm:pt modelId="{A015BF5E-030C-4801-98C3-8E9B950B1911}">
      <dgm:prSet/>
      <dgm:spPr/>
      <dgm:t>
        <a:bodyPr/>
        <a:lstStyle/>
        <a:p>
          <a:r>
            <a:rPr lang="en-US"/>
            <a:t>provide input on organization​</a:t>
          </a:r>
        </a:p>
      </dgm:t>
    </dgm:pt>
    <dgm:pt modelId="{578017EE-3652-4F21-A6A1-E8B41CFBFE90}" type="parTrans" cxnId="{08EC1A23-DD9C-4E33-B9BF-9D5E184110AF}">
      <dgm:prSet/>
      <dgm:spPr/>
      <dgm:t>
        <a:bodyPr/>
        <a:lstStyle/>
        <a:p>
          <a:endParaRPr lang="en-US"/>
        </a:p>
      </dgm:t>
    </dgm:pt>
    <dgm:pt modelId="{3F0C2561-C0CA-44A6-9933-BAC2BF3B94F0}" type="sibTrans" cxnId="{08EC1A23-DD9C-4E33-B9BF-9D5E184110AF}">
      <dgm:prSet/>
      <dgm:spPr/>
      <dgm:t>
        <a:bodyPr/>
        <a:lstStyle/>
        <a:p>
          <a:endParaRPr lang="en-US"/>
        </a:p>
      </dgm:t>
    </dgm:pt>
    <dgm:pt modelId="{0FBC7C27-06C3-4BA2-B7D8-6250524935C5}">
      <dgm:prSet/>
      <dgm:spPr/>
      <dgm:t>
        <a:bodyPr/>
        <a:lstStyle/>
        <a:p>
          <a:r>
            <a:rPr lang="en-US"/>
            <a:t>discuss style changes</a:t>
          </a:r>
        </a:p>
      </dgm:t>
    </dgm:pt>
    <dgm:pt modelId="{AF1CDB03-FC64-473C-BF65-C9425140A77F}" type="parTrans" cxnId="{909A2A50-99F5-498E-AC10-D0E5FC75CB6A}">
      <dgm:prSet/>
      <dgm:spPr/>
      <dgm:t>
        <a:bodyPr/>
        <a:lstStyle/>
        <a:p>
          <a:endParaRPr lang="en-US"/>
        </a:p>
      </dgm:t>
    </dgm:pt>
    <dgm:pt modelId="{1B5EB2AE-015A-4A77-8F1A-CD9CAC4C21AC}" type="sibTrans" cxnId="{909A2A50-99F5-498E-AC10-D0E5FC75CB6A}">
      <dgm:prSet/>
      <dgm:spPr/>
      <dgm:t>
        <a:bodyPr/>
        <a:lstStyle/>
        <a:p>
          <a:endParaRPr lang="en-US"/>
        </a:p>
      </dgm:t>
    </dgm:pt>
    <dgm:pt modelId="{C91E4596-652C-458F-98B1-0925265051EC}" type="pres">
      <dgm:prSet presAssocID="{5704D850-6D92-4D86-A04E-AEA68E52956D}" presName="root" presStyleCnt="0">
        <dgm:presLayoutVars>
          <dgm:dir/>
          <dgm:resizeHandles val="exact"/>
        </dgm:presLayoutVars>
      </dgm:prSet>
      <dgm:spPr/>
    </dgm:pt>
    <dgm:pt modelId="{FFBFA35A-0E0D-46B5-958C-55E0840BCDE2}" type="pres">
      <dgm:prSet presAssocID="{7EB7BDF9-1819-49C6-B528-1D4B7E100479}" presName="compNode" presStyleCnt="0"/>
      <dgm:spPr/>
    </dgm:pt>
    <dgm:pt modelId="{40F52188-5CC0-4F62-88C6-30BEB07B3188}" type="pres">
      <dgm:prSet presAssocID="{7EB7BDF9-1819-49C6-B528-1D4B7E100479}" presName="bgRect" presStyleLbl="bgShp" presStyleIdx="0" presStyleCnt="4"/>
      <dgm:spPr/>
    </dgm:pt>
    <dgm:pt modelId="{4B74E965-AC03-4CFF-8867-6A77220EFEB2}" type="pres">
      <dgm:prSet presAssocID="{7EB7BDF9-1819-49C6-B528-1D4B7E10047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hoolhouse"/>
        </a:ext>
      </dgm:extLst>
    </dgm:pt>
    <dgm:pt modelId="{EB5EC636-D130-4020-A54A-8024FDE6522F}" type="pres">
      <dgm:prSet presAssocID="{7EB7BDF9-1819-49C6-B528-1D4B7E100479}" presName="spaceRect" presStyleCnt="0"/>
      <dgm:spPr/>
    </dgm:pt>
    <dgm:pt modelId="{1CE858D6-1547-46CB-B46C-AE5E9334526E}" type="pres">
      <dgm:prSet presAssocID="{7EB7BDF9-1819-49C6-B528-1D4B7E100479}" presName="parTx" presStyleLbl="revTx" presStyleIdx="0" presStyleCnt="4">
        <dgm:presLayoutVars>
          <dgm:chMax val="0"/>
          <dgm:chPref val="0"/>
        </dgm:presLayoutVars>
      </dgm:prSet>
      <dgm:spPr/>
    </dgm:pt>
    <dgm:pt modelId="{3D67D29F-CCD5-45D6-A363-1BF94F1A19E4}" type="pres">
      <dgm:prSet presAssocID="{8BBD0361-1F2F-4004-B17F-025D36A90D9B}" presName="sibTrans" presStyleCnt="0"/>
      <dgm:spPr/>
    </dgm:pt>
    <dgm:pt modelId="{21E3C2C4-CF35-497B-9EFF-D89C374427BC}" type="pres">
      <dgm:prSet presAssocID="{A9C87741-F12E-4065-BFE5-08111410DEFF}" presName="compNode" presStyleCnt="0"/>
      <dgm:spPr/>
    </dgm:pt>
    <dgm:pt modelId="{421814EC-A7D0-45F9-A1B2-3BC0C58F6D22}" type="pres">
      <dgm:prSet presAssocID="{A9C87741-F12E-4065-BFE5-08111410DEFF}" presName="bgRect" presStyleLbl="bgShp" presStyleIdx="1" presStyleCnt="4"/>
      <dgm:spPr/>
    </dgm:pt>
    <dgm:pt modelId="{AC057FDC-E391-4BE3-BF3C-747E30ABD036}" type="pres">
      <dgm:prSet presAssocID="{A9C87741-F12E-4065-BFE5-08111410DEFF}"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0936EDC4-8FA8-4E1A-8E2A-9AE2415E29F3}" type="pres">
      <dgm:prSet presAssocID="{A9C87741-F12E-4065-BFE5-08111410DEFF}" presName="spaceRect" presStyleCnt="0"/>
      <dgm:spPr/>
    </dgm:pt>
    <dgm:pt modelId="{CA0394A7-C362-4CB9-B8AC-D16D3562C85A}" type="pres">
      <dgm:prSet presAssocID="{A9C87741-F12E-4065-BFE5-08111410DEFF}" presName="parTx" presStyleLbl="revTx" presStyleIdx="1" presStyleCnt="4">
        <dgm:presLayoutVars>
          <dgm:chMax val="0"/>
          <dgm:chPref val="0"/>
        </dgm:presLayoutVars>
      </dgm:prSet>
      <dgm:spPr/>
    </dgm:pt>
    <dgm:pt modelId="{EA51389A-9F21-475B-90DA-0112284DC00A}" type="pres">
      <dgm:prSet presAssocID="{28E88528-751E-4186-909D-EA122430AEA3}" presName="sibTrans" presStyleCnt="0"/>
      <dgm:spPr/>
    </dgm:pt>
    <dgm:pt modelId="{949D33E8-69B5-4529-9448-5858689632CB}" type="pres">
      <dgm:prSet presAssocID="{A015BF5E-030C-4801-98C3-8E9B950B1911}" presName="compNode" presStyleCnt="0"/>
      <dgm:spPr/>
    </dgm:pt>
    <dgm:pt modelId="{02158D54-DDBE-4E4E-80A1-FDC5853BC85E}" type="pres">
      <dgm:prSet presAssocID="{A015BF5E-030C-4801-98C3-8E9B950B1911}" presName="bgRect" presStyleLbl="bgShp" presStyleIdx="2" presStyleCnt="4"/>
      <dgm:spPr/>
    </dgm:pt>
    <dgm:pt modelId="{2B4917A6-FC5B-4288-BA1A-2EB2D95ED964}" type="pres">
      <dgm:prSet presAssocID="{A015BF5E-030C-4801-98C3-8E9B950B191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
        </a:ext>
      </dgm:extLst>
    </dgm:pt>
    <dgm:pt modelId="{988334EC-19A5-453A-BCB5-83E972E38792}" type="pres">
      <dgm:prSet presAssocID="{A015BF5E-030C-4801-98C3-8E9B950B1911}" presName="spaceRect" presStyleCnt="0"/>
      <dgm:spPr/>
    </dgm:pt>
    <dgm:pt modelId="{6543D99B-A61D-4B30-9574-1915FBA99736}" type="pres">
      <dgm:prSet presAssocID="{A015BF5E-030C-4801-98C3-8E9B950B1911}" presName="parTx" presStyleLbl="revTx" presStyleIdx="2" presStyleCnt="4">
        <dgm:presLayoutVars>
          <dgm:chMax val="0"/>
          <dgm:chPref val="0"/>
        </dgm:presLayoutVars>
      </dgm:prSet>
      <dgm:spPr/>
    </dgm:pt>
    <dgm:pt modelId="{F648319F-E91F-4765-8B8D-F35EF62763E6}" type="pres">
      <dgm:prSet presAssocID="{3F0C2561-C0CA-44A6-9933-BAC2BF3B94F0}" presName="sibTrans" presStyleCnt="0"/>
      <dgm:spPr/>
    </dgm:pt>
    <dgm:pt modelId="{2A6A559E-365C-49EB-ACA8-621E76218A64}" type="pres">
      <dgm:prSet presAssocID="{0FBC7C27-06C3-4BA2-B7D8-6250524935C5}" presName="compNode" presStyleCnt="0"/>
      <dgm:spPr/>
    </dgm:pt>
    <dgm:pt modelId="{2F00FA73-AB1E-4B4C-B834-46026A106BCD}" type="pres">
      <dgm:prSet presAssocID="{0FBC7C27-06C3-4BA2-B7D8-6250524935C5}" presName="bgRect" presStyleLbl="bgShp" presStyleIdx="3" presStyleCnt="4"/>
      <dgm:spPr/>
    </dgm:pt>
    <dgm:pt modelId="{B2D92442-25E3-415B-A8C3-7440779CFC54}" type="pres">
      <dgm:prSet presAssocID="{0FBC7C27-06C3-4BA2-B7D8-6250524935C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at"/>
        </a:ext>
      </dgm:extLst>
    </dgm:pt>
    <dgm:pt modelId="{4FE9BCB5-FA75-4682-9BE1-832B605C929D}" type="pres">
      <dgm:prSet presAssocID="{0FBC7C27-06C3-4BA2-B7D8-6250524935C5}" presName="spaceRect" presStyleCnt="0"/>
      <dgm:spPr/>
    </dgm:pt>
    <dgm:pt modelId="{3943E29D-650A-4A33-AC94-C11E952A9694}" type="pres">
      <dgm:prSet presAssocID="{0FBC7C27-06C3-4BA2-B7D8-6250524935C5}" presName="parTx" presStyleLbl="revTx" presStyleIdx="3" presStyleCnt="4">
        <dgm:presLayoutVars>
          <dgm:chMax val="0"/>
          <dgm:chPref val="0"/>
        </dgm:presLayoutVars>
      </dgm:prSet>
      <dgm:spPr/>
    </dgm:pt>
  </dgm:ptLst>
  <dgm:cxnLst>
    <dgm:cxn modelId="{54F60705-BB7B-4E80-ABF3-14528793AFF8}" type="presOf" srcId="{5704D850-6D92-4D86-A04E-AEA68E52956D}" destId="{C91E4596-652C-458F-98B1-0925265051EC}" srcOrd="0" destOrd="0" presId="urn:microsoft.com/office/officeart/2018/2/layout/IconVerticalSolidList"/>
    <dgm:cxn modelId="{08EC1A23-DD9C-4E33-B9BF-9D5E184110AF}" srcId="{5704D850-6D92-4D86-A04E-AEA68E52956D}" destId="{A015BF5E-030C-4801-98C3-8E9B950B1911}" srcOrd="2" destOrd="0" parTransId="{578017EE-3652-4F21-A6A1-E8B41CFBFE90}" sibTransId="{3F0C2561-C0CA-44A6-9933-BAC2BF3B94F0}"/>
    <dgm:cxn modelId="{E1A25139-443E-44AE-8B67-EE465FBDF210}" type="presOf" srcId="{A015BF5E-030C-4801-98C3-8E9B950B1911}" destId="{6543D99B-A61D-4B30-9574-1915FBA99736}" srcOrd="0" destOrd="0" presId="urn:microsoft.com/office/officeart/2018/2/layout/IconVerticalSolidList"/>
    <dgm:cxn modelId="{9B30CF5C-0775-431A-94F7-92661A51621A}" srcId="{5704D850-6D92-4D86-A04E-AEA68E52956D}" destId="{A9C87741-F12E-4065-BFE5-08111410DEFF}" srcOrd="1" destOrd="0" parTransId="{E1B0E5A4-CF46-46D6-B832-888FD2850399}" sibTransId="{28E88528-751E-4186-909D-EA122430AEA3}"/>
    <dgm:cxn modelId="{909A2A50-99F5-498E-AC10-D0E5FC75CB6A}" srcId="{5704D850-6D92-4D86-A04E-AEA68E52956D}" destId="{0FBC7C27-06C3-4BA2-B7D8-6250524935C5}" srcOrd="3" destOrd="0" parTransId="{AF1CDB03-FC64-473C-BF65-C9425140A77F}" sibTransId="{1B5EB2AE-015A-4A77-8F1A-CD9CAC4C21AC}"/>
    <dgm:cxn modelId="{4494D688-1F9F-4649-A7B4-3C4FD9323F8F}" srcId="{5704D850-6D92-4D86-A04E-AEA68E52956D}" destId="{7EB7BDF9-1819-49C6-B528-1D4B7E100479}" srcOrd="0" destOrd="0" parTransId="{2336E29A-CADA-4A06-B14D-D9F546F0C250}" sibTransId="{8BBD0361-1F2F-4004-B17F-025D36A90D9B}"/>
    <dgm:cxn modelId="{C51DF7D6-D7AF-4116-B5D6-6FF94566F9BB}" type="presOf" srcId="{7EB7BDF9-1819-49C6-B528-1D4B7E100479}" destId="{1CE858D6-1547-46CB-B46C-AE5E9334526E}" srcOrd="0" destOrd="0" presId="urn:microsoft.com/office/officeart/2018/2/layout/IconVerticalSolidList"/>
    <dgm:cxn modelId="{B23370DF-DC07-42E6-A72E-FA3BB80C148F}" type="presOf" srcId="{0FBC7C27-06C3-4BA2-B7D8-6250524935C5}" destId="{3943E29D-650A-4A33-AC94-C11E952A9694}" srcOrd="0" destOrd="0" presId="urn:microsoft.com/office/officeart/2018/2/layout/IconVerticalSolidList"/>
    <dgm:cxn modelId="{AFE7E2E5-7285-41AA-935E-BBEE3E69B37F}" type="presOf" srcId="{A9C87741-F12E-4065-BFE5-08111410DEFF}" destId="{CA0394A7-C362-4CB9-B8AC-D16D3562C85A}" srcOrd="0" destOrd="0" presId="urn:microsoft.com/office/officeart/2018/2/layout/IconVerticalSolidList"/>
    <dgm:cxn modelId="{3C36C344-4A76-4F6E-991E-8A470CF91BEF}" type="presParOf" srcId="{C91E4596-652C-458F-98B1-0925265051EC}" destId="{FFBFA35A-0E0D-46B5-958C-55E0840BCDE2}" srcOrd="0" destOrd="0" presId="urn:microsoft.com/office/officeart/2018/2/layout/IconVerticalSolidList"/>
    <dgm:cxn modelId="{E49B12C4-8CED-4FA4-95CD-FB946E53AB39}" type="presParOf" srcId="{FFBFA35A-0E0D-46B5-958C-55E0840BCDE2}" destId="{40F52188-5CC0-4F62-88C6-30BEB07B3188}" srcOrd="0" destOrd="0" presId="urn:microsoft.com/office/officeart/2018/2/layout/IconVerticalSolidList"/>
    <dgm:cxn modelId="{F5D7CDB2-63FF-4ECE-BC7A-B7EFCDC9DDAE}" type="presParOf" srcId="{FFBFA35A-0E0D-46B5-958C-55E0840BCDE2}" destId="{4B74E965-AC03-4CFF-8867-6A77220EFEB2}" srcOrd="1" destOrd="0" presId="urn:microsoft.com/office/officeart/2018/2/layout/IconVerticalSolidList"/>
    <dgm:cxn modelId="{2B7BA5F7-C837-4B8F-A79C-4F62B081BAFE}" type="presParOf" srcId="{FFBFA35A-0E0D-46B5-958C-55E0840BCDE2}" destId="{EB5EC636-D130-4020-A54A-8024FDE6522F}" srcOrd="2" destOrd="0" presId="urn:microsoft.com/office/officeart/2018/2/layout/IconVerticalSolidList"/>
    <dgm:cxn modelId="{43A2A8B8-40E9-43E0-B1E4-7484030D32EC}" type="presParOf" srcId="{FFBFA35A-0E0D-46B5-958C-55E0840BCDE2}" destId="{1CE858D6-1547-46CB-B46C-AE5E9334526E}" srcOrd="3" destOrd="0" presId="urn:microsoft.com/office/officeart/2018/2/layout/IconVerticalSolidList"/>
    <dgm:cxn modelId="{DA9407CD-0315-4D38-A755-FBF7C35627B6}" type="presParOf" srcId="{C91E4596-652C-458F-98B1-0925265051EC}" destId="{3D67D29F-CCD5-45D6-A363-1BF94F1A19E4}" srcOrd="1" destOrd="0" presId="urn:microsoft.com/office/officeart/2018/2/layout/IconVerticalSolidList"/>
    <dgm:cxn modelId="{81A98B23-8C5E-483A-A9E0-101B69C030F8}" type="presParOf" srcId="{C91E4596-652C-458F-98B1-0925265051EC}" destId="{21E3C2C4-CF35-497B-9EFF-D89C374427BC}" srcOrd="2" destOrd="0" presId="urn:microsoft.com/office/officeart/2018/2/layout/IconVerticalSolidList"/>
    <dgm:cxn modelId="{524769CC-AB8D-4BF3-B277-3772867C6E14}" type="presParOf" srcId="{21E3C2C4-CF35-497B-9EFF-D89C374427BC}" destId="{421814EC-A7D0-45F9-A1B2-3BC0C58F6D22}" srcOrd="0" destOrd="0" presId="urn:microsoft.com/office/officeart/2018/2/layout/IconVerticalSolidList"/>
    <dgm:cxn modelId="{6F7E8B1A-57C9-4D6F-8081-8CCF5F4FAF00}" type="presParOf" srcId="{21E3C2C4-CF35-497B-9EFF-D89C374427BC}" destId="{AC057FDC-E391-4BE3-BF3C-747E30ABD036}" srcOrd="1" destOrd="0" presId="urn:microsoft.com/office/officeart/2018/2/layout/IconVerticalSolidList"/>
    <dgm:cxn modelId="{934D9261-8758-43F8-BD3F-F579C38E091B}" type="presParOf" srcId="{21E3C2C4-CF35-497B-9EFF-D89C374427BC}" destId="{0936EDC4-8FA8-4E1A-8E2A-9AE2415E29F3}" srcOrd="2" destOrd="0" presId="urn:microsoft.com/office/officeart/2018/2/layout/IconVerticalSolidList"/>
    <dgm:cxn modelId="{C6E547EA-C72A-4075-BBC2-7ABE588D2B0D}" type="presParOf" srcId="{21E3C2C4-CF35-497B-9EFF-D89C374427BC}" destId="{CA0394A7-C362-4CB9-B8AC-D16D3562C85A}" srcOrd="3" destOrd="0" presId="urn:microsoft.com/office/officeart/2018/2/layout/IconVerticalSolidList"/>
    <dgm:cxn modelId="{D3348A82-0C77-4E7A-8F36-1330EFB9DB45}" type="presParOf" srcId="{C91E4596-652C-458F-98B1-0925265051EC}" destId="{EA51389A-9F21-475B-90DA-0112284DC00A}" srcOrd="3" destOrd="0" presId="urn:microsoft.com/office/officeart/2018/2/layout/IconVerticalSolidList"/>
    <dgm:cxn modelId="{C8BF363F-1886-4F00-B833-3F11578CD991}" type="presParOf" srcId="{C91E4596-652C-458F-98B1-0925265051EC}" destId="{949D33E8-69B5-4529-9448-5858689632CB}" srcOrd="4" destOrd="0" presId="urn:microsoft.com/office/officeart/2018/2/layout/IconVerticalSolidList"/>
    <dgm:cxn modelId="{3101616B-E06B-496A-A53E-641C79672187}" type="presParOf" srcId="{949D33E8-69B5-4529-9448-5858689632CB}" destId="{02158D54-DDBE-4E4E-80A1-FDC5853BC85E}" srcOrd="0" destOrd="0" presId="urn:microsoft.com/office/officeart/2018/2/layout/IconVerticalSolidList"/>
    <dgm:cxn modelId="{4CCBBA6C-B07C-430E-9D9E-958E061EE5DF}" type="presParOf" srcId="{949D33E8-69B5-4529-9448-5858689632CB}" destId="{2B4917A6-FC5B-4288-BA1A-2EB2D95ED964}" srcOrd="1" destOrd="0" presId="urn:microsoft.com/office/officeart/2018/2/layout/IconVerticalSolidList"/>
    <dgm:cxn modelId="{17BE4268-D351-4536-90EB-4D98515D7D8C}" type="presParOf" srcId="{949D33E8-69B5-4529-9448-5858689632CB}" destId="{988334EC-19A5-453A-BCB5-83E972E38792}" srcOrd="2" destOrd="0" presId="urn:microsoft.com/office/officeart/2018/2/layout/IconVerticalSolidList"/>
    <dgm:cxn modelId="{0C2A92DD-0920-4859-B160-1FBC6E25E743}" type="presParOf" srcId="{949D33E8-69B5-4529-9448-5858689632CB}" destId="{6543D99B-A61D-4B30-9574-1915FBA99736}" srcOrd="3" destOrd="0" presId="urn:microsoft.com/office/officeart/2018/2/layout/IconVerticalSolidList"/>
    <dgm:cxn modelId="{872995FE-DA31-4CA4-8F57-F60566C09FD1}" type="presParOf" srcId="{C91E4596-652C-458F-98B1-0925265051EC}" destId="{F648319F-E91F-4765-8B8D-F35EF62763E6}" srcOrd="5" destOrd="0" presId="urn:microsoft.com/office/officeart/2018/2/layout/IconVerticalSolidList"/>
    <dgm:cxn modelId="{3316ACFF-D5D3-4195-87C2-820054003C78}" type="presParOf" srcId="{C91E4596-652C-458F-98B1-0925265051EC}" destId="{2A6A559E-365C-49EB-ACA8-621E76218A64}" srcOrd="6" destOrd="0" presId="urn:microsoft.com/office/officeart/2018/2/layout/IconVerticalSolidList"/>
    <dgm:cxn modelId="{D0E82B4C-3800-4BE0-8604-CCF12FA208FA}" type="presParOf" srcId="{2A6A559E-365C-49EB-ACA8-621E76218A64}" destId="{2F00FA73-AB1E-4B4C-B834-46026A106BCD}" srcOrd="0" destOrd="0" presId="urn:microsoft.com/office/officeart/2018/2/layout/IconVerticalSolidList"/>
    <dgm:cxn modelId="{93616B0B-53EF-4EA1-BB30-C6C9B8253005}" type="presParOf" srcId="{2A6A559E-365C-49EB-ACA8-621E76218A64}" destId="{B2D92442-25E3-415B-A8C3-7440779CFC54}" srcOrd="1" destOrd="0" presId="urn:microsoft.com/office/officeart/2018/2/layout/IconVerticalSolidList"/>
    <dgm:cxn modelId="{5A8B1D59-4F97-4678-AF01-1FE5B44A17FC}" type="presParOf" srcId="{2A6A559E-365C-49EB-ACA8-621E76218A64}" destId="{4FE9BCB5-FA75-4682-9BE1-832B605C929D}" srcOrd="2" destOrd="0" presId="urn:microsoft.com/office/officeart/2018/2/layout/IconVerticalSolidList"/>
    <dgm:cxn modelId="{5BFE0510-5D84-4A6B-90B6-27BC806E7C9E}" type="presParOf" srcId="{2A6A559E-365C-49EB-ACA8-621E76218A64}" destId="{3943E29D-650A-4A33-AC94-C11E952A9694}"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65C71D-C780-467A-872D-6D93C292771C}">
      <dsp:nvSpPr>
        <dsp:cNvPr id="0" name=""/>
        <dsp:cNvSpPr/>
      </dsp:nvSpPr>
      <dsp:spPr>
        <a:xfrm>
          <a:off x="803304" y="931"/>
          <a:ext cx="1990268" cy="1194161"/>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Calibri Light" panose="020F0302020204030204"/>
            </a:rPr>
            <a:t>Energy</a:t>
          </a:r>
          <a:r>
            <a:rPr lang="en-US" sz="2000" kern="1200"/>
            <a:t> Levels</a:t>
          </a:r>
        </a:p>
      </dsp:txBody>
      <dsp:txXfrm>
        <a:off x="803304" y="931"/>
        <a:ext cx="1990268" cy="1194161"/>
      </dsp:txXfrm>
    </dsp:sp>
    <dsp:sp modelId="{1979DF4E-BD37-4298-842E-1C9D9FB1EF54}">
      <dsp:nvSpPr>
        <dsp:cNvPr id="0" name=""/>
        <dsp:cNvSpPr/>
      </dsp:nvSpPr>
      <dsp:spPr>
        <a:xfrm>
          <a:off x="2992599" y="931"/>
          <a:ext cx="1990268" cy="1194161"/>
        </a:xfrm>
        <a:prstGeom prst="rect">
          <a:avLst/>
        </a:prstGeom>
        <a:solidFill>
          <a:schemeClr val="accent5">
            <a:hueOff val="-1041626"/>
            <a:satOff val="4121"/>
            <a:lumOff val="50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Calibri Light" panose="020F0302020204030204"/>
            </a:rPr>
            <a:t>Accommodations</a:t>
          </a:r>
        </a:p>
      </dsp:txBody>
      <dsp:txXfrm>
        <a:off x="2992599" y="931"/>
        <a:ext cx="1990268" cy="1194161"/>
      </dsp:txXfrm>
    </dsp:sp>
    <dsp:sp modelId="{184CEAA5-6C3C-4EA9-8996-9C312BA4BE4C}">
      <dsp:nvSpPr>
        <dsp:cNvPr id="0" name=""/>
        <dsp:cNvSpPr/>
      </dsp:nvSpPr>
      <dsp:spPr>
        <a:xfrm>
          <a:off x="5181894" y="931"/>
          <a:ext cx="1990268" cy="1194161"/>
        </a:xfrm>
        <a:prstGeom prst="rect">
          <a:avLst/>
        </a:prstGeom>
        <a:solidFill>
          <a:schemeClr val="accent5">
            <a:hueOff val="-2083252"/>
            <a:satOff val="8242"/>
            <a:lumOff val="100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Notetaking</a:t>
          </a:r>
        </a:p>
      </dsp:txBody>
      <dsp:txXfrm>
        <a:off x="5181894" y="931"/>
        <a:ext cx="1990268" cy="1194161"/>
      </dsp:txXfrm>
    </dsp:sp>
    <dsp:sp modelId="{A949C909-8C8F-4E39-A50C-1466B90FE464}">
      <dsp:nvSpPr>
        <dsp:cNvPr id="0" name=""/>
        <dsp:cNvSpPr/>
      </dsp:nvSpPr>
      <dsp:spPr>
        <a:xfrm>
          <a:off x="7371190" y="931"/>
          <a:ext cx="1990268" cy="1194161"/>
        </a:xfrm>
        <a:prstGeom prst="rect">
          <a:avLst/>
        </a:prstGeom>
        <a:solidFill>
          <a:schemeClr val="accent5">
            <a:hueOff val="-3124878"/>
            <a:satOff val="12363"/>
            <a:lumOff val="151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Reading</a:t>
          </a:r>
        </a:p>
      </dsp:txBody>
      <dsp:txXfrm>
        <a:off x="7371190" y="931"/>
        <a:ext cx="1990268" cy="1194161"/>
      </dsp:txXfrm>
    </dsp:sp>
    <dsp:sp modelId="{81101346-6522-448B-8AF9-572949C730E7}">
      <dsp:nvSpPr>
        <dsp:cNvPr id="0" name=""/>
        <dsp:cNvSpPr/>
      </dsp:nvSpPr>
      <dsp:spPr>
        <a:xfrm>
          <a:off x="803304" y="1394119"/>
          <a:ext cx="1990268" cy="1194161"/>
        </a:xfrm>
        <a:prstGeom prst="rect">
          <a:avLst/>
        </a:prstGeom>
        <a:solidFill>
          <a:schemeClr val="accent5">
            <a:hueOff val="-4166504"/>
            <a:satOff val="16483"/>
            <a:lumOff val="2017"/>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Writing</a:t>
          </a:r>
        </a:p>
      </dsp:txBody>
      <dsp:txXfrm>
        <a:off x="803304" y="1394119"/>
        <a:ext cx="1990268" cy="1194161"/>
      </dsp:txXfrm>
    </dsp:sp>
    <dsp:sp modelId="{521E5813-E25D-4B35-B70F-19CEBAE7D09B}">
      <dsp:nvSpPr>
        <dsp:cNvPr id="0" name=""/>
        <dsp:cNvSpPr/>
      </dsp:nvSpPr>
      <dsp:spPr>
        <a:xfrm>
          <a:off x="2992599" y="1394119"/>
          <a:ext cx="1990268" cy="1194161"/>
        </a:xfrm>
        <a:prstGeom prst="rect">
          <a:avLst/>
        </a:prstGeom>
        <a:solidFill>
          <a:schemeClr val="accent5">
            <a:hueOff val="-5208130"/>
            <a:satOff val="20604"/>
            <a:lumOff val="2521"/>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Organization</a:t>
          </a:r>
        </a:p>
      </dsp:txBody>
      <dsp:txXfrm>
        <a:off x="2992599" y="1394119"/>
        <a:ext cx="1990268" cy="1194161"/>
      </dsp:txXfrm>
    </dsp:sp>
    <dsp:sp modelId="{7B44C681-7867-4BEA-AAAF-69BE9C569928}">
      <dsp:nvSpPr>
        <dsp:cNvPr id="0" name=""/>
        <dsp:cNvSpPr/>
      </dsp:nvSpPr>
      <dsp:spPr>
        <a:xfrm>
          <a:off x="5181894" y="1394119"/>
          <a:ext cx="1990268" cy="1194161"/>
        </a:xfrm>
        <a:prstGeom prst="rect">
          <a:avLst/>
        </a:prstGeom>
        <a:solidFill>
          <a:schemeClr val="accent5">
            <a:hueOff val="-6249756"/>
            <a:satOff val="24725"/>
            <a:lumOff val="302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Managing Stress</a:t>
          </a:r>
        </a:p>
      </dsp:txBody>
      <dsp:txXfrm>
        <a:off x="5181894" y="1394119"/>
        <a:ext cx="1990268" cy="1194161"/>
      </dsp:txXfrm>
    </dsp:sp>
    <dsp:sp modelId="{E76578A3-9B0C-4CE7-B4C3-F30BE5632C22}">
      <dsp:nvSpPr>
        <dsp:cNvPr id="0" name=""/>
        <dsp:cNvSpPr/>
      </dsp:nvSpPr>
      <dsp:spPr>
        <a:xfrm>
          <a:off x="7371190" y="1394119"/>
          <a:ext cx="1990268" cy="1194161"/>
        </a:xfrm>
        <a:prstGeom prst="rect">
          <a:avLst/>
        </a:prstGeom>
        <a:solidFill>
          <a:schemeClr val="accent5">
            <a:hueOff val="-7291382"/>
            <a:satOff val="28846"/>
            <a:lumOff val="353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Resources on Campus</a:t>
          </a:r>
        </a:p>
      </dsp:txBody>
      <dsp:txXfrm>
        <a:off x="7371190" y="1394119"/>
        <a:ext cx="1990268" cy="11941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C3E2BB-4B78-43CE-8D87-61AD37BCB037}">
      <dsp:nvSpPr>
        <dsp:cNvPr id="0" name=""/>
        <dsp:cNvSpPr/>
      </dsp:nvSpPr>
      <dsp:spPr>
        <a:xfrm>
          <a:off x="3415" y="35779"/>
          <a:ext cx="3329731" cy="806400"/>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rtl="0">
            <a:lnSpc>
              <a:spcPct val="90000"/>
            </a:lnSpc>
            <a:spcBef>
              <a:spcPct val="0"/>
            </a:spcBef>
            <a:spcAft>
              <a:spcPct val="35000"/>
            </a:spcAft>
            <a:buNone/>
          </a:pPr>
          <a:r>
            <a:rPr lang="en-US" sz="2800" b="1" kern="1200">
              <a:latin typeface="Calibri Light"/>
              <a:ea typeface="Calibri Light"/>
              <a:cs typeface="Calibri Light"/>
            </a:rPr>
            <a:t>Text to Speech</a:t>
          </a:r>
        </a:p>
      </dsp:txBody>
      <dsp:txXfrm>
        <a:off x="3415" y="35779"/>
        <a:ext cx="3329731" cy="806400"/>
      </dsp:txXfrm>
    </dsp:sp>
    <dsp:sp modelId="{503F051D-5C8B-48B5-924F-B72AECC0DC90}">
      <dsp:nvSpPr>
        <dsp:cNvPr id="0" name=""/>
        <dsp:cNvSpPr/>
      </dsp:nvSpPr>
      <dsp:spPr>
        <a:xfrm>
          <a:off x="3415" y="842179"/>
          <a:ext cx="3329731" cy="368928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100000"/>
            </a:lnSpc>
            <a:spcBef>
              <a:spcPct val="0"/>
            </a:spcBef>
            <a:spcAft>
              <a:spcPct val="15000"/>
            </a:spcAft>
            <a:buChar char="•"/>
          </a:pPr>
          <a:r>
            <a:rPr lang="en-US" sz="2500" kern="1200"/>
            <a:t>Microsoft </a:t>
          </a:r>
          <a:r>
            <a:rPr lang="en-US" sz="2500" kern="1200">
              <a:latin typeface="Calibri Light" panose="020F0302020204030204"/>
            </a:rPr>
            <a:t>Immersive Reader (Edge, Word)</a:t>
          </a:r>
          <a:endParaRPr lang="en-US" sz="2500" kern="1200"/>
        </a:p>
        <a:p>
          <a:pPr marL="228600" lvl="1" indent="-228600" algn="l" defTabSz="1111250">
            <a:lnSpc>
              <a:spcPct val="100000"/>
            </a:lnSpc>
            <a:spcBef>
              <a:spcPct val="0"/>
            </a:spcBef>
            <a:spcAft>
              <a:spcPct val="15000"/>
            </a:spcAft>
            <a:buChar char="•"/>
          </a:pPr>
          <a:r>
            <a:rPr lang="en-US" sz="2500" kern="1200"/>
            <a:t>Natural Reader </a:t>
          </a:r>
          <a:r>
            <a:rPr lang="en-US" sz="2000" kern="1200"/>
            <a:t>(App, online, Chrome extension)</a:t>
          </a:r>
        </a:p>
        <a:p>
          <a:pPr marL="228600" lvl="1" indent="-228600" algn="l" defTabSz="1111250">
            <a:lnSpc>
              <a:spcPct val="100000"/>
            </a:lnSpc>
            <a:spcBef>
              <a:spcPct val="0"/>
            </a:spcBef>
            <a:spcAft>
              <a:spcPct val="15000"/>
            </a:spcAft>
            <a:buChar char="•"/>
          </a:pPr>
          <a:r>
            <a:rPr lang="en-US" sz="2500" kern="1200"/>
            <a:t> Word Read </a:t>
          </a:r>
          <a:r>
            <a:rPr lang="en-US" sz="2500" kern="1200" err="1"/>
            <a:t>OutLoud</a:t>
          </a:r>
          <a:endParaRPr lang="en-US" sz="2500" kern="1200"/>
        </a:p>
        <a:p>
          <a:pPr marL="228600" lvl="1" indent="-228600" algn="l" defTabSz="1111250">
            <a:lnSpc>
              <a:spcPct val="100000"/>
            </a:lnSpc>
            <a:spcBef>
              <a:spcPct val="0"/>
            </a:spcBef>
            <a:spcAft>
              <a:spcPct val="15000"/>
            </a:spcAft>
            <a:buChar char="•"/>
          </a:pPr>
          <a:r>
            <a:rPr lang="en-US" sz="2500" kern="1200"/>
            <a:t>Text to Speech on mobile devices</a:t>
          </a:r>
        </a:p>
      </dsp:txBody>
      <dsp:txXfrm>
        <a:off x="3415" y="842179"/>
        <a:ext cx="3329731" cy="3689280"/>
      </dsp:txXfrm>
    </dsp:sp>
    <dsp:sp modelId="{27D617E6-35E1-4AA5-B8EA-510154A962AB}">
      <dsp:nvSpPr>
        <dsp:cNvPr id="0" name=""/>
        <dsp:cNvSpPr/>
      </dsp:nvSpPr>
      <dsp:spPr>
        <a:xfrm>
          <a:off x="3799309" y="35779"/>
          <a:ext cx="3329731" cy="806400"/>
        </a:xfrm>
        <a:prstGeom prst="rect">
          <a:avLst/>
        </a:prstGeom>
        <a:solidFill>
          <a:schemeClr val="accent5">
            <a:hueOff val="-3645691"/>
            <a:satOff val="14423"/>
            <a:lumOff val="1765"/>
            <a:alphaOff val="0"/>
          </a:schemeClr>
        </a:solidFill>
        <a:ln w="25400" cap="flat" cmpd="sng" algn="ctr">
          <a:solidFill>
            <a:schemeClr val="accent5">
              <a:hueOff val="-3645691"/>
              <a:satOff val="14423"/>
              <a:lumOff val="176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kern="1200"/>
            <a:t>Devices</a:t>
          </a:r>
        </a:p>
      </dsp:txBody>
      <dsp:txXfrm>
        <a:off x="3799309" y="35779"/>
        <a:ext cx="3329731" cy="806400"/>
      </dsp:txXfrm>
    </dsp:sp>
    <dsp:sp modelId="{A9D9F0A9-EBA4-4D37-B5CF-DEFBFEDC2198}">
      <dsp:nvSpPr>
        <dsp:cNvPr id="0" name=""/>
        <dsp:cNvSpPr/>
      </dsp:nvSpPr>
      <dsp:spPr>
        <a:xfrm>
          <a:off x="3799309" y="842179"/>
          <a:ext cx="3329731" cy="3689280"/>
        </a:xfrm>
        <a:prstGeom prst="rect">
          <a:avLst/>
        </a:prstGeom>
        <a:solidFill>
          <a:schemeClr val="accent5">
            <a:tint val="40000"/>
            <a:alpha val="90000"/>
            <a:hueOff val="-3652038"/>
            <a:satOff val="19488"/>
            <a:lumOff val="996"/>
            <a:alphaOff val="0"/>
          </a:schemeClr>
        </a:solidFill>
        <a:ln w="25400" cap="flat" cmpd="sng" algn="ctr">
          <a:solidFill>
            <a:schemeClr val="accent5">
              <a:tint val="40000"/>
              <a:alpha val="90000"/>
              <a:hueOff val="-3652038"/>
              <a:satOff val="19488"/>
              <a:lumOff val="9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100000"/>
            </a:lnSpc>
            <a:spcBef>
              <a:spcPct val="0"/>
            </a:spcBef>
            <a:spcAft>
              <a:spcPct val="15000"/>
            </a:spcAft>
            <a:buChar char="•"/>
          </a:pPr>
          <a:r>
            <a:rPr lang="en-US" sz="2500" kern="1200"/>
            <a:t>Your phone camera!</a:t>
          </a:r>
        </a:p>
        <a:p>
          <a:pPr marL="228600" lvl="1" indent="-228600" algn="l" defTabSz="1111250">
            <a:lnSpc>
              <a:spcPct val="100000"/>
            </a:lnSpc>
            <a:spcBef>
              <a:spcPct val="0"/>
            </a:spcBef>
            <a:spcAft>
              <a:spcPct val="15000"/>
            </a:spcAft>
            <a:buChar char="•"/>
          </a:pPr>
          <a:r>
            <a:rPr lang="en-US" sz="2500" kern="1200"/>
            <a:t>C Pen Reader</a:t>
          </a:r>
        </a:p>
        <a:p>
          <a:pPr marL="228600" lvl="1" indent="-228600" algn="l" defTabSz="1111250">
            <a:lnSpc>
              <a:spcPct val="100000"/>
            </a:lnSpc>
            <a:spcBef>
              <a:spcPct val="0"/>
            </a:spcBef>
            <a:spcAft>
              <a:spcPct val="15000"/>
            </a:spcAft>
            <a:buChar char="•"/>
          </a:pPr>
          <a:r>
            <a:rPr lang="en-US" sz="2500" kern="1200"/>
            <a:t>CCTV</a:t>
          </a:r>
        </a:p>
        <a:p>
          <a:pPr marL="228600" lvl="1" indent="-228600" algn="l" defTabSz="1111250">
            <a:lnSpc>
              <a:spcPct val="100000"/>
            </a:lnSpc>
            <a:spcBef>
              <a:spcPct val="0"/>
            </a:spcBef>
            <a:spcAft>
              <a:spcPct val="15000"/>
            </a:spcAft>
            <a:buChar char="•"/>
          </a:pPr>
          <a:r>
            <a:rPr lang="en-US" sz="2500" kern="1200"/>
            <a:t>Magnifier</a:t>
          </a:r>
        </a:p>
      </dsp:txBody>
      <dsp:txXfrm>
        <a:off x="3799309" y="842179"/>
        <a:ext cx="3329731" cy="3689280"/>
      </dsp:txXfrm>
    </dsp:sp>
    <dsp:sp modelId="{F2C0AAC7-10FF-4137-B693-0A52CB187A39}">
      <dsp:nvSpPr>
        <dsp:cNvPr id="0" name=""/>
        <dsp:cNvSpPr/>
      </dsp:nvSpPr>
      <dsp:spPr>
        <a:xfrm>
          <a:off x="7595203" y="35779"/>
          <a:ext cx="3329731" cy="806400"/>
        </a:xfrm>
        <a:prstGeom prst="rect">
          <a:avLst/>
        </a:prstGeom>
        <a:solidFill>
          <a:schemeClr val="accent5">
            <a:hueOff val="-7291382"/>
            <a:satOff val="28846"/>
            <a:lumOff val="3530"/>
            <a:alphaOff val="0"/>
          </a:schemeClr>
        </a:solidFill>
        <a:ln w="25400" cap="flat" cmpd="sng" algn="ctr">
          <a:solidFill>
            <a:schemeClr val="accent5">
              <a:hueOff val="-7291382"/>
              <a:satOff val="28846"/>
              <a:lumOff val="353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kern="1200"/>
            <a:t>Apps</a:t>
          </a:r>
        </a:p>
      </dsp:txBody>
      <dsp:txXfrm>
        <a:off x="7595203" y="35779"/>
        <a:ext cx="3329731" cy="806400"/>
      </dsp:txXfrm>
    </dsp:sp>
    <dsp:sp modelId="{05695275-BF00-4FE4-B1B5-0200F0950B2D}">
      <dsp:nvSpPr>
        <dsp:cNvPr id="0" name=""/>
        <dsp:cNvSpPr/>
      </dsp:nvSpPr>
      <dsp:spPr>
        <a:xfrm>
          <a:off x="7595203" y="842179"/>
          <a:ext cx="3329731" cy="3689280"/>
        </a:xfrm>
        <a:prstGeom prst="rect">
          <a:avLst/>
        </a:prstGeom>
        <a:solidFill>
          <a:schemeClr val="accent5">
            <a:tint val="40000"/>
            <a:alpha val="90000"/>
            <a:hueOff val="-7304076"/>
            <a:satOff val="38975"/>
            <a:lumOff val="1992"/>
            <a:alphaOff val="0"/>
          </a:schemeClr>
        </a:solidFill>
        <a:ln w="25400" cap="flat" cmpd="sng" algn="ctr">
          <a:solidFill>
            <a:schemeClr val="accent5">
              <a:tint val="40000"/>
              <a:alpha val="90000"/>
              <a:hueOff val="-7304076"/>
              <a:satOff val="38975"/>
              <a:lumOff val="199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en-US" sz="2000" b="1" kern="1200">
              <a:latin typeface="Calibri Light" panose="020F0302020204030204"/>
            </a:rPr>
            <a:t>Google Lookout or Seeing AI</a:t>
          </a:r>
          <a:endParaRPr lang="en-US" sz="2000" b="1" kern="1200"/>
        </a:p>
        <a:p>
          <a:pPr marL="228600" lvl="1" indent="-228600" algn="l" defTabSz="1111250">
            <a:lnSpc>
              <a:spcPct val="90000"/>
            </a:lnSpc>
            <a:spcBef>
              <a:spcPct val="0"/>
            </a:spcBef>
            <a:spcAft>
              <a:spcPct val="15000"/>
            </a:spcAft>
            <a:buChar char="•"/>
          </a:pPr>
          <a:r>
            <a:rPr lang="en-US" sz="2500" kern="1200"/>
            <a:t>Voice Dream Reader </a:t>
          </a:r>
          <a:endParaRPr lang="en-US" sz="2000" kern="1200"/>
        </a:p>
        <a:p>
          <a:pPr marL="228600" lvl="1" indent="-228600" algn="l" defTabSz="889000">
            <a:lnSpc>
              <a:spcPct val="90000"/>
            </a:lnSpc>
            <a:spcBef>
              <a:spcPct val="0"/>
            </a:spcBef>
            <a:spcAft>
              <a:spcPct val="15000"/>
            </a:spcAft>
            <a:buChar char="•"/>
          </a:pPr>
          <a:r>
            <a:rPr lang="en-US" sz="2000" b="1" kern="1200">
              <a:latin typeface="Calibri Light" panose="020F0302020204030204"/>
            </a:rPr>
            <a:t>Speechify</a:t>
          </a:r>
          <a:endParaRPr lang="en-US" sz="2000" b="1" kern="1200"/>
        </a:p>
        <a:p>
          <a:pPr marL="228600" lvl="1" indent="-228600" algn="l" defTabSz="1111250">
            <a:lnSpc>
              <a:spcPct val="90000"/>
            </a:lnSpc>
            <a:spcBef>
              <a:spcPct val="0"/>
            </a:spcBef>
            <a:spcAft>
              <a:spcPct val="15000"/>
            </a:spcAft>
            <a:buChar char="•"/>
          </a:pPr>
          <a:r>
            <a:rPr lang="en-US" sz="2500" kern="1200"/>
            <a:t>Claro </a:t>
          </a:r>
          <a:r>
            <a:rPr lang="en-US" sz="2500" kern="1200" err="1"/>
            <a:t>ScanPen</a:t>
          </a:r>
          <a:r>
            <a:rPr lang="en-US" sz="2500" kern="1200"/>
            <a:t> Reader </a:t>
          </a:r>
          <a:r>
            <a:rPr lang="en-US" sz="2000" kern="1200"/>
            <a:t>(Apple &amp; Android)</a:t>
          </a:r>
        </a:p>
      </dsp:txBody>
      <dsp:txXfrm>
        <a:off x="7595203" y="842179"/>
        <a:ext cx="3329731" cy="36892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F52188-5CC0-4F62-88C6-30BEB07B3188}">
      <dsp:nvSpPr>
        <dsp:cNvPr id="0" name=""/>
        <dsp:cNvSpPr/>
      </dsp:nvSpPr>
      <dsp:spPr>
        <a:xfrm>
          <a:off x="0" y="2284"/>
          <a:ext cx="5257800" cy="115774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74E965-AC03-4CFF-8867-6A77220EFEB2}">
      <dsp:nvSpPr>
        <dsp:cNvPr id="0" name=""/>
        <dsp:cNvSpPr/>
      </dsp:nvSpPr>
      <dsp:spPr>
        <a:xfrm>
          <a:off x="350218" y="262777"/>
          <a:ext cx="636760" cy="63676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CE858D6-1547-46CB-B46C-AE5E9334526E}">
      <dsp:nvSpPr>
        <dsp:cNvPr id="0" name=""/>
        <dsp:cNvSpPr/>
      </dsp:nvSpPr>
      <dsp:spPr>
        <a:xfrm>
          <a:off x="1337196" y="2284"/>
          <a:ext cx="3920603" cy="1157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528" tIns="122528" rIns="122528" bIns="122528" numCol="1" spcCol="1270" anchor="ctr" anchorCtr="0">
          <a:noAutofit/>
        </a:bodyPr>
        <a:lstStyle/>
        <a:p>
          <a:pPr marL="0" lvl="0" indent="0" algn="l" defTabSz="977900">
            <a:lnSpc>
              <a:spcPct val="90000"/>
            </a:lnSpc>
            <a:spcBef>
              <a:spcPct val="0"/>
            </a:spcBef>
            <a:spcAft>
              <a:spcPct val="35000"/>
            </a:spcAft>
            <a:buNone/>
          </a:pPr>
          <a:r>
            <a:rPr lang="en-US" sz="2200" kern="1200"/>
            <a:t>Look for Writing Center (and Tutoring!)</a:t>
          </a:r>
        </a:p>
      </dsp:txBody>
      <dsp:txXfrm>
        <a:off x="1337196" y="2284"/>
        <a:ext cx="3920603" cy="1157746"/>
      </dsp:txXfrm>
    </dsp:sp>
    <dsp:sp modelId="{421814EC-A7D0-45F9-A1B2-3BC0C58F6D22}">
      <dsp:nvSpPr>
        <dsp:cNvPr id="0" name=""/>
        <dsp:cNvSpPr/>
      </dsp:nvSpPr>
      <dsp:spPr>
        <a:xfrm>
          <a:off x="0" y="1449467"/>
          <a:ext cx="5257800" cy="115774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057FDC-E391-4BE3-BF3C-747E30ABD036}">
      <dsp:nvSpPr>
        <dsp:cNvPr id="0" name=""/>
        <dsp:cNvSpPr/>
      </dsp:nvSpPr>
      <dsp:spPr>
        <a:xfrm>
          <a:off x="350218" y="1709959"/>
          <a:ext cx="636760" cy="63676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0394A7-C362-4CB9-B8AC-D16D3562C85A}">
      <dsp:nvSpPr>
        <dsp:cNvPr id="0" name=""/>
        <dsp:cNvSpPr/>
      </dsp:nvSpPr>
      <dsp:spPr>
        <a:xfrm>
          <a:off x="1337196" y="1449467"/>
          <a:ext cx="3920603" cy="1157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528" tIns="122528" rIns="122528" bIns="122528" numCol="1" spcCol="1270" anchor="ctr" anchorCtr="0">
          <a:noAutofit/>
        </a:bodyPr>
        <a:lstStyle/>
        <a:p>
          <a:pPr marL="0" lvl="0" indent="0" algn="l" defTabSz="977900">
            <a:lnSpc>
              <a:spcPct val="90000"/>
            </a:lnSpc>
            <a:spcBef>
              <a:spcPct val="0"/>
            </a:spcBef>
            <a:spcAft>
              <a:spcPct val="35000"/>
            </a:spcAft>
            <a:buNone/>
          </a:pPr>
          <a:r>
            <a:rPr lang="en-US" sz="2200" kern="1200"/>
            <a:t>review your drafts for errors​</a:t>
          </a:r>
        </a:p>
      </dsp:txBody>
      <dsp:txXfrm>
        <a:off x="1337196" y="1449467"/>
        <a:ext cx="3920603" cy="1157746"/>
      </dsp:txXfrm>
    </dsp:sp>
    <dsp:sp modelId="{02158D54-DDBE-4E4E-80A1-FDC5853BC85E}">
      <dsp:nvSpPr>
        <dsp:cNvPr id="0" name=""/>
        <dsp:cNvSpPr/>
      </dsp:nvSpPr>
      <dsp:spPr>
        <a:xfrm>
          <a:off x="0" y="2896649"/>
          <a:ext cx="5257800" cy="115774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4917A6-FC5B-4288-BA1A-2EB2D95ED964}">
      <dsp:nvSpPr>
        <dsp:cNvPr id="0" name=""/>
        <dsp:cNvSpPr/>
      </dsp:nvSpPr>
      <dsp:spPr>
        <a:xfrm>
          <a:off x="350218" y="3157142"/>
          <a:ext cx="636760" cy="63676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43D99B-A61D-4B30-9574-1915FBA99736}">
      <dsp:nvSpPr>
        <dsp:cNvPr id="0" name=""/>
        <dsp:cNvSpPr/>
      </dsp:nvSpPr>
      <dsp:spPr>
        <a:xfrm>
          <a:off x="1337196" y="2896649"/>
          <a:ext cx="3920603" cy="1157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528" tIns="122528" rIns="122528" bIns="122528" numCol="1" spcCol="1270" anchor="ctr" anchorCtr="0">
          <a:noAutofit/>
        </a:bodyPr>
        <a:lstStyle/>
        <a:p>
          <a:pPr marL="0" lvl="0" indent="0" algn="l" defTabSz="977900">
            <a:lnSpc>
              <a:spcPct val="90000"/>
            </a:lnSpc>
            <a:spcBef>
              <a:spcPct val="0"/>
            </a:spcBef>
            <a:spcAft>
              <a:spcPct val="35000"/>
            </a:spcAft>
            <a:buNone/>
          </a:pPr>
          <a:r>
            <a:rPr lang="en-US" sz="2200" kern="1200"/>
            <a:t>provide input on organization​</a:t>
          </a:r>
        </a:p>
      </dsp:txBody>
      <dsp:txXfrm>
        <a:off x="1337196" y="2896649"/>
        <a:ext cx="3920603" cy="1157746"/>
      </dsp:txXfrm>
    </dsp:sp>
    <dsp:sp modelId="{2F00FA73-AB1E-4B4C-B834-46026A106BCD}">
      <dsp:nvSpPr>
        <dsp:cNvPr id="0" name=""/>
        <dsp:cNvSpPr/>
      </dsp:nvSpPr>
      <dsp:spPr>
        <a:xfrm>
          <a:off x="0" y="4343832"/>
          <a:ext cx="5257800" cy="115774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D92442-25E3-415B-A8C3-7440779CFC54}">
      <dsp:nvSpPr>
        <dsp:cNvPr id="0" name=""/>
        <dsp:cNvSpPr/>
      </dsp:nvSpPr>
      <dsp:spPr>
        <a:xfrm>
          <a:off x="350218" y="4604325"/>
          <a:ext cx="636760" cy="63676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943E29D-650A-4A33-AC94-C11E952A9694}">
      <dsp:nvSpPr>
        <dsp:cNvPr id="0" name=""/>
        <dsp:cNvSpPr/>
      </dsp:nvSpPr>
      <dsp:spPr>
        <a:xfrm>
          <a:off x="1337196" y="4343832"/>
          <a:ext cx="3920603" cy="1157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528" tIns="122528" rIns="122528" bIns="122528" numCol="1" spcCol="1270" anchor="ctr" anchorCtr="0">
          <a:noAutofit/>
        </a:bodyPr>
        <a:lstStyle/>
        <a:p>
          <a:pPr marL="0" lvl="0" indent="0" algn="l" defTabSz="977900">
            <a:lnSpc>
              <a:spcPct val="90000"/>
            </a:lnSpc>
            <a:spcBef>
              <a:spcPct val="0"/>
            </a:spcBef>
            <a:spcAft>
              <a:spcPct val="35000"/>
            </a:spcAft>
            <a:buNone/>
          </a:pPr>
          <a:r>
            <a:rPr lang="en-US" sz="2200" kern="1200"/>
            <a:t>discuss style changes</a:t>
          </a:r>
        </a:p>
      </dsp:txBody>
      <dsp:txXfrm>
        <a:off x="1337196" y="4343832"/>
        <a:ext cx="3920603" cy="115774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0E7676-0403-48A4-8830-F87BF246F65E}" type="datetimeFigureOut">
              <a:rPr lang="en-US" smtClean="0"/>
              <a:t>11/19/2025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ABD50D-45FB-457F-AB89-A4685A83703D}" type="slidenum">
              <a:rPr lang="en-US" smtClean="0"/>
              <a:t>‹#›</a:t>
            </a:fld>
            <a:endParaRPr lang="en-US"/>
          </a:p>
        </p:txBody>
      </p:sp>
    </p:spTree>
    <p:extLst>
      <p:ext uri="{BB962C8B-B14F-4D97-AF65-F5344CB8AC3E}">
        <p14:creationId xmlns:p14="http://schemas.microsoft.com/office/powerpoint/2010/main" val="808149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afternoon my name is Emily McKeough and today we will be exploring how transition services in Vocational Rehab support students and adults with disabilities here in VA.  Transition services are about bridging the gap between school and adult life.  </a:t>
            </a:r>
          </a:p>
        </p:txBody>
      </p:sp>
      <p:sp>
        <p:nvSpPr>
          <p:cNvPr id="4" name="Slide Number Placeholder 3"/>
          <p:cNvSpPr>
            <a:spLocks noGrp="1"/>
          </p:cNvSpPr>
          <p:nvPr>
            <p:ph type="sldNum" sz="quarter" idx="5"/>
          </p:nvPr>
        </p:nvSpPr>
        <p:spPr/>
        <p:txBody>
          <a:bodyPr/>
          <a:lstStyle/>
          <a:p>
            <a:fld id="{6DABD50D-45FB-457F-AB89-A4685A83703D}" type="slidenum">
              <a:rPr lang="en-US" smtClean="0"/>
              <a:t>1</a:t>
            </a:fld>
            <a:endParaRPr lang="en-US"/>
          </a:p>
        </p:txBody>
      </p:sp>
    </p:spTree>
    <p:extLst>
      <p:ext uri="{BB962C8B-B14F-4D97-AF65-F5344CB8AC3E}">
        <p14:creationId xmlns:p14="http://schemas.microsoft.com/office/powerpoint/2010/main" val="16246995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e1fc29cd61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 name="Google Shape;95;ge1fc29cd61_0_1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These are strategies that provide sensory input.  Remember the 5 senses?  There’s actually a few more than that.  Sensory input is what helps us stay just right.  </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Calming sensory experiences tend to be mild, warm, smooth, sweet, repetitive, slow</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Alerting sensory experiences tend to be strong, cold, crunchy/sharp, spicy/sour, unpredictable, fast</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df01b6acff_5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df01b6acff_5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df01b6acff_5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200000"/>
              </a:lnSpc>
              <a:spcBef>
                <a:spcPts val="1200"/>
              </a:spcBef>
              <a:spcAft>
                <a:spcPts val="0"/>
              </a:spcAft>
              <a:buNone/>
            </a:pPr>
            <a:r>
              <a:rPr lang="en-US" sz="1400" dirty="0">
                <a:solidFill>
                  <a:schemeClr val="dk1"/>
                </a:solidFill>
                <a:latin typeface="Century Gothic"/>
                <a:ea typeface="Century Gothic"/>
                <a:cs typeface="Century Gothic"/>
                <a:sym typeface="Century Gothic"/>
              </a:rPr>
              <a:t>Clear for each session and fill in together</a:t>
            </a:r>
            <a:endParaRPr dirty="0">
              <a:solidFill>
                <a:schemeClr val="dk1"/>
              </a:solidFill>
            </a:endParaRPr>
          </a:p>
          <a:p>
            <a:pPr marL="0" lvl="0" indent="0" algn="l" rtl="0">
              <a:lnSpc>
                <a:spcPct val="200000"/>
              </a:lnSpc>
              <a:spcBef>
                <a:spcPts val="1200"/>
              </a:spcBef>
              <a:spcAft>
                <a:spcPts val="1200"/>
              </a:spcAft>
              <a:buNone/>
            </a:pPr>
            <a:endParaRPr sz="1400" dirty="0">
              <a:solidFill>
                <a:schemeClr val="lt1"/>
              </a:solidFill>
              <a:latin typeface="Century Gothic"/>
              <a:ea typeface="Century Gothic"/>
              <a:cs typeface="Century Gothic"/>
              <a:sym typeface="Century Gothic"/>
            </a:endParaRPr>
          </a:p>
        </p:txBody>
      </p:sp>
      <p:sp>
        <p:nvSpPr>
          <p:cNvPr id="189" name="Google Shape;189;gdf01b6acff_5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services are coordinated activities designed to help students with disabilities move smoothly from high school into postsecondary education, training, or employment</a:t>
            </a:r>
          </a:p>
          <a:p>
            <a:endParaRPr lang="en-US" dirty="0"/>
          </a:p>
          <a:p>
            <a:r>
              <a:rPr lang="en-US" dirty="0"/>
              <a:t>Without structured transition planning may students face barriers from navigating college systems to finding accessible workplaces.  VR helps remove those barriers</a:t>
            </a:r>
          </a:p>
          <a:p>
            <a:endParaRPr lang="en-US" dirty="0"/>
          </a:p>
          <a:p>
            <a:r>
              <a:rPr lang="en-US" dirty="0" err="1"/>
              <a:t>Tranision</a:t>
            </a:r>
            <a:r>
              <a:rPr lang="en-US" dirty="0"/>
              <a:t> services are not just about jobs and school it is about confidence, independence and dignity</a:t>
            </a:r>
          </a:p>
        </p:txBody>
      </p:sp>
      <p:sp>
        <p:nvSpPr>
          <p:cNvPr id="4" name="Slide Number Placeholder 3"/>
          <p:cNvSpPr>
            <a:spLocks noGrp="1"/>
          </p:cNvSpPr>
          <p:nvPr>
            <p:ph type="sldNum" sz="quarter" idx="5"/>
          </p:nvPr>
        </p:nvSpPr>
        <p:spPr/>
        <p:txBody>
          <a:bodyPr/>
          <a:lstStyle/>
          <a:p>
            <a:fld id="{6DABD50D-45FB-457F-AB89-A4685A83703D}" type="slidenum">
              <a:rPr lang="en-US" smtClean="0"/>
              <a:t>3</a:t>
            </a:fld>
            <a:endParaRPr lang="en-US"/>
          </a:p>
        </p:txBody>
      </p:sp>
    </p:spTree>
    <p:extLst>
      <p:ext uri="{BB962C8B-B14F-4D97-AF65-F5344CB8AC3E}">
        <p14:creationId xmlns:p14="http://schemas.microsoft.com/office/powerpoint/2010/main" val="3338794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Career exploration counseling is interest inventories and discussions with counselors</a:t>
            </a:r>
          </a:p>
          <a:p>
            <a:endParaRPr lang="en-US" dirty="0"/>
          </a:p>
          <a:p>
            <a:r>
              <a:rPr lang="en-US" dirty="0"/>
              <a:t>Internship job shadowing</a:t>
            </a:r>
          </a:p>
          <a:p>
            <a:endParaRPr lang="en-US" dirty="0"/>
          </a:p>
          <a:p>
            <a:r>
              <a:rPr lang="en-US" dirty="0"/>
              <a:t>Guidance on college programs, financial aid, and accommodations</a:t>
            </a:r>
          </a:p>
          <a:p>
            <a:endParaRPr lang="en-US" dirty="0"/>
          </a:p>
          <a:p>
            <a:r>
              <a:rPr lang="en-US" dirty="0"/>
              <a:t>Soft Skills communication team work and punctuality</a:t>
            </a:r>
          </a:p>
          <a:p>
            <a:endParaRPr lang="en-US" dirty="0"/>
          </a:p>
          <a:p>
            <a:r>
              <a:rPr lang="en-US" dirty="0" err="1"/>
              <a:t>Teachign</a:t>
            </a:r>
            <a:r>
              <a:rPr lang="en-US" dirty="0"/>
              <a:t> students to request accommodations and speak up for themselves</a:t>
            </a:r>
          </a:p>
        </p:txBody>
      </p:sp>
      <p:sp>
        <p:nvSpPr>
          <p:cNvPr id="4" name="Slide Number Placeholder 3"/>
          <p:cNvSpPr>
            <a:spLocks noGrp="1"/>
          </p:cNvSpPr>
          <p:nvPr>
            <p:ph type="sldNum" sz="quarter" idx="5"/>
          </p:nvPr>
        </p:nvSpPr>
        <p:spPr/>
        <p:txBody>
          <a:bodyPr/>
          <a:lstStyle/>
          <a:p>
            <a:fld id="{6DABD50D-45FB-457F-AB89-A4685A83703D}" type="slidenum">
              <a:rPr lang="en-US" smtClean="0"/>
              <a:t>4</a:t>
            </a:fld>
            <a:endParaRPr lang="en-US"/>
          </a:p>
        </p:txBody>
      </p:sp>
    </p:spTree>
    <p:extLst>
      <p:ext uri="{BB962C8B-B14F-4D97-AF65-F5344CB8AC3E}">
        <p14:creationId xmlns:p14="http://schemas.microsoft.com/office/powerpoint/2010/main" val="2617131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Emily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A22099-1981-4CD7-AA11-32DD3241908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8220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Emily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A22099-1981-4CD7-AA11-32DD3241908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591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Carrie</a:t>
            </a:r>
            <a:endParaRPr lang="en-US"/>
          </a:p>
          <a:p>
            <a:r>
              <a:rPr lang="en-US"/>
              <a:t>https://www.naturalreaders.com/online/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A22099-1981-4CD7-AA11-32DD3241908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223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Emily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A22099-1981-4CD7-AA11-32DD3241908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5103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VR picks up where Pre-ETS leaves off, guiding young adults into the workforce with individualized plans</a:t>
            </a:r>
          </a:p>
          <a:p>
            <a:endParaRPr lang="en-US" dirty="0"/>
          </a:p>
          <a:p>
            <a:r>
              <a:rPr lang="en-US" dirty="0"/>
              <a:t>Once clients are out of Pre-</a:t>
            </a:r>
            <a:r>
              <a:rPr lang="en-US" dirty="0" err="1"/>
              <a:t>Ets</a:t>
            </a:r>
            <a:r>
              <a:rPr lang="en-US" dirty="0"/>
              <a:t> and part of VR more AT services can happen.  This is where we can do more one on </a:t>
            </a:r>
            <a:r>
              <a:rPr lang="en-US" dirty="0" err="1"/>
              <a:t>on</a:t>
            </a:r>
            <a:r>
              <a:rPr lang="en-US" dirty="0"/>
              <a:t> </a:t>
            </a:r>
            <a:r>
              <a:rPr lang="en-US" dirty="0" err="1"/>
              <a:t>conultations</a:t>
            </a:r>
            <a:r>
              <a:rPr lang="en-US" dirty="0"/>
              <a:t> and trainings that are tailored to the individual.</a:t>
            </a:r>
          </a:p>
        </p:txBody>
      </p:sp>
      <p:sp>
        <p:nvSpPr>
          <p:cNvPr id="4" name="Slide Number Placeholder 3"/>
          <p:cNvSpPr>
            <a:spLocks noGrp="1"/>
          </p:cNvSpPr>
          <p:nvPr>
            <p:ph type="sldNum" sz="quarter" idx="5"/>
          </p:nvPr>
        </p:nvSpPr>
        <p:spPr/>
        <p:txBody>
          <a:bodyPr/>
          <a:lstStyle/>
          <a:p>
            <a:fld id="{6DABD50D-45FB-457F-AB89-A4685A83703D}" type="slidenum">
              <a:rPr lang="en-US" smtClean="0"/>
              <a:t>10</a:t>
            </a:fld>
            <a:endParaRPr lang="en-US"/>
          </a:p>
        </p:txBody>
      </p:sp>
    </p:spTree>
    <p:extLst>
      <p:ext uri="{BB962C8B-B14F-4D97-AF65-F5344CB8AC3E}">
        <p14:creationId xmlns:p14="http://schemas.microsoft.com/office/powerpoint/2010/main" val="732050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2e7a375f7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2e7a375f7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429175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8256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BJEC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52" name="Google Shape;52;p13"/>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609585" lvl="0" indent="-457189" algn="l" rtl="0">
              <a:lnSpc>
                <a:spcPct val="115000"/>
              </a:lnSpc>
              <a:spcBef>
                <a:spcPts val="0"/>
              </a:spcBef>
              <a:spcAft>
                <a:spcPts val="0"/>
              </a:spcAft>
              <a:buClr>
                <a:schemeClr val="dk1"/>
              </a:buClr>
              <a:buSzPts val="1800"/>
              <a:buChar char="●"/>
              <a:defRPr>
                <a:solidFill>
                  <a:schemeClr val="dk1"/>
                </a:solidFill>
              </a:defRPr>
            </a:lvl1pPr>
            <a:lvl2pPr marL="1219170" lvl="1" indent="-423323" algn="l" rtl="0">
              <a:lnSpc>
                <a:spcPct val="115000"/>
              </a:lnSpc>
              <a:spcBef>
                <a:spcPts val="2133"/>
              </a:spcBef>
              <a:spcAft>
                <a:spcPts val="0"/>
              </a:spcAft>
              <a:buClr>
                <a:schemeClr val="dk1"/>
              </a:buClr>
              <a:buSzPts val="1400"/>
              <a:buChar char="○"/>
              <a:defRPr>
                <a:solidFill>
                  <a:schemeClr val="dk1"/>
                </a:solidFill>
              </a:defRPr>
            </a:lvl2pPr>
            <a:lvl3pPr marL="1828754" lvl="2" indent="-423323" algn="l" rtl="0">
              <a:lnSpc>
                <a:spcPct val="115000"/>
              </a:lnSpc>
              <a:spcBef>
                <a:spcPts val="2133"/>
              </a:spcBef>
              <a:spcAft>
                <a:spcPts val="0"/>
              </a:spcAft>
              <a:buClr>
                <a:schemeClr val="dk1"/>
              </a:buClr>
              <a:buSzPts val="1400"/>
              <a:buChar char="■"/>
              <a:defRPr>
                <a:solidFill>
                  <a:schemeClr val="dk1"/>
                </a:solidFill>
              </a:defRPr>
            </a:lvl3pPr>
            <a:lvl4pPr marL="2438339" lvl="3" indent="-423323" algn="l" rtl="0">
              <a:lnSpc>
                <a:spcPct val="115000"/>
              </a:lnSpc>
              <a:spcBef>
                <a:spcPts val="2133"/>
              </a:spcBef>
              <a:spcAft>
                <a:spcPts val="0"/>
              </a:spcAft>
              <a:buClr>
                <a:schemeClr val="dk1"/>
              </a:buClr>
              <a:buSzPts val="1400"/>
              <a:buChar char="●"/>
              <a:defRPr>
                <a:solidFill>
                  <a:schemeClr val="dk1"/>
                </a:solidFill>
              </a:defRPr>
            </a:lvl4pPr>
            <a:lvl5pPr marL="3047924" lvl="4" indent="-423323" algn="l" rtl="0">
              <a:lnSpc>
                <a:spcPct val="115000"/>
              </a:lnSpc>
              <a:spcBef>
                <a:spcPts val="2133"/>
              </a:spcBef>
              <a:spcAft>
                <a:spcPts val="0"/>
              </a:spcAft>
              <a:buClr>
                <a:schemeClr val="dk1"/>
              </a:buClr>
              <a:buSzPts val="1400"/>
              <a:buChar char="○"/>
              <a:defRPr>
                <a:solidFill>
                  <a:schemeClr val="dk1"/>
                </a:solidFill>
              </a:defRPr>
            </a:lvl5pPr>
            <a:lvl6pPr marL="3657509" lvl="5" indent="-423323" algn="l" rtl="0">
              <a:lnSpc>
                <a:spcPct val="115000"/>
              </a:lnSpc>
              <a:spcBef>
                <a:spcPts val="2133"/>
              </a:spcBef>
              <a:spcAft>
                <a:spcPts val="0"/>
              </a:spcAft>
              <a:buClr>
                <a:schemeClr val="dk1"/>
              </a:buClr>
              <a:buSzPts val="1400"/>
              <a:buChar char="■"/>
              <a:defRPr>
                <a:solidFill>
                  <a:schemeClr val="dk1"/>
                </a:solidFill>
              </a:defRPr>
            </a:lvl6pPr>
            <a:lvl7pPr marL="4267093" lvl="6" indent="-423323" algn="l" rtl="0">
              <a:lnSpc>
                <a:spcPct val="115000"/>
              </a:lnSpc>
              <a:spcBef>
                <a:spcPts val="2133"/>
              </a:spcBef>
              <a:spcAft>
                <a:spcPts val="0"/>
              </a:spcAft>
              <a:buClr>
                <a:schemeClr val="dk1"/>
              </a:buClr>
              <a:buSzPts val="1400"/>
              <a:buChar char="●"/>
              <a:defRPr>
                <a:solidFill>
                  <a:schemeClr val="dk1"/>
                </a:solidFill>
              </a:defRPr>
            </a:lvl7pPr>
            <a:lvl8pPr marL="4876678" lvl="7" indent="-423323" algn="l" rtl="0">
              <a:lnSpc>
                <a:spcPct val="115000"/>
              </a:lnSpc>
              <a:spcBef>
                <a:spcPts val="2133"/>
              </a:spcBef>
              <a:spcAft>
                <a:spcPts val="0"/>
              </a:spcAft>
              <a:buClr>
                <a:schemeClr val="dk1"/>
              </a:buClr>
              <a:buSzPts val="1400"/>
              <a:buChar char="○"/>
              <a:defRPr>
                <a:solidFill>
                  <a:schemeClr val="dk1"/>
                </a:solidFill>
              </a:defRPr>
            </a:lvl8pPr>
            <a:lvl9pPr marL="5486263" lvl="8" indent="-423323" algn="l" rtl="0">
              <a:lnSpc>
                <a:spcPct val="115000"/>
              </a:lnSpc>
              <a:spcBef>
                <a:spcPts val="2133"/>
              </a:spcBef>
              <a:spcAft>
                <a:spcPts val="2133"/>
              </a:spcAft>
              <a:buClr>
                <a:schemeClr val="dk1"/>
              </a:buClr>
              <a:buSzPts val="1400"/>
              <a:buChar char="■"/>
              <a:defRPr>
                <a:solidFill>
                  <a:schemeClr val="dk1"/>
                </a:solidFill>
              </a:defRPr>
            </a:lvl9pPr>
          </a:lstStyle>
          <a:p>
            <a:endParaRPr/>
          </a:p>
        </p:txBody>
      </p:sp>
      <p:sp>
        <p:nvSpPr>
          <p:cNvPr id="53" name="Google Shape;53;p1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4" name="Google Shape;54;p1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55" name="Google Shape;55;p13"/>
          <p:cNvSpPr txBox="1">
            <a:spLocks noGrp="1"/>
          </p:cNvSpPr>
          <p:nvPr>
            <p:ph type="sldNum" idx="12"/>
          </p:nvPr>
        </p:nvSpPr>
        <p:spPr>
          <a:xfrm>
            <a:off x="11320333" y="6241345"/>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accent3"/>
                </a:solidFill>
                <a:latin typeface="Average"/>
                <a:ea typeface="Average"/>
                <a:cs typeface="Average"/>
                <a:sym typeface="Average"/>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accent3"/>
                </a:solidFill>
                <a:latin typeface="Average"/>
                <a:ea typeface="Average"/>
                <a:cs typeface="Average"/>
                <a:sym typeface="Average"/>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accent3"/>
                </a:solidFill>
                <a:latin typeface="Average"/>
                <a:ea typeface="Average"/>
                <a:cs typeface="Average"/>
                <a:sym typeface="Average"/>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accent3"/>
                </a:solidFill>
                <a:latin typeface="Average"/>
                <a:ea typeface="Average"/>
                <a:cs typeface="Average"/>
                <a:sym typeface="Average"/>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accent3"/>
                </a:solidFill>
                <a:latin typeface="Average"/>
                <a:ea typeface="Average"/>
                <a:cs typeface="Average"/>
                <a:sym typeface="Average"/>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accent3"/>
                </a:solidFill>
                <a:latin typeface="Average"/>
                <a:ea typeface="Average"/>
                <a:cs typeface="Average"/>
                <a:sym typeface="Average"/>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accent3"/>
                </a:solidFill>
                <a:latin typeface="Average"/>
                <a:ea typeface="Average"/>
                <a:cs typeface="Average"/>
                <a:sym typeface="Average"/>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accent3"/>
                </a:solidFill>
                <a:latin typeface="Average"/>
                <a:ea typeface="Average"/>
                <a:cs typeface="Average"/>
                <a:sym typeface="Average"/>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accent3"/>
                </a:solidFill>
                <a:latin typeface="Average"/>
                <a:ea typeface="Average"/>
                <a:cs typeface="Average"/>
                <a:sym typeface="Averag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896764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_alt1">
  <p:cSld name="Section header_alt1">
    <p:bg>
      <p:bgPr>
        <a:solidFill>
          <a:srgbClr val="434343"/>
        </a:solidFill>
        <a:effectLst/>
      </p:bgPr>
    </p:bg>
    <p:spTree>
      <p:nvGrpSpPr>
        <p:cNvPr id="1" name="Shape 56"/>
        <p:cNvGrpSpPr/>
        <p:nvPr/>
      </p:nvGrpSpPr>
      <p:grpSpPr>
        <a:xfrm>
          <a:off x="0" y="0"/>
          <a:ext cx="0" cy="0"/>
          <a:chOff x="0" y="0"/>
          <a:chExt cx="0" cy="0"/>
        </a:xfrm>
      </p:grpSpPr>
      <p:grpSp>
        <p:nvGrpSpPr>
          <p:cNvPr id="57" name="Google Shape;57;p14"/>
          <p:cNvGrpSpPr/>
          <p:nvPr/>
        </p:nvGrpSpPr>
        <p:grpSpPr>
          <a:xfrm>
            <a:off x="1107190" y="1588342"/>
            <a:ext cx="994351" cy="61101"/>
            <a:chOff x="4580561" y="2589004"/>
            <a:chExt cx="1064464" cy="25200"/>
          </a:xfrm>
        </p:grpSpPr>
        <p:sp>
          <p:nvSpPr>
            <p:cNvPr id="58" name="Google Shape;58;p14"/>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9" name="Google Shape;59;p14"/>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60" name="Google Shape;60;p14"/>
          <p:cNvSpPr txBox="1">
            <a:spLocks noGrp="1"/>
          </p:cNvSpPr>
          <p:nvPr>
            <p:ph type="title"/>
          </p:nvPr>
        </p:nvSpPr>
        <p:spPr>
          <a:xfrm>
            <a:off x="972600" y="1763267"/>
            <a:ext cx="10251200" cy="2024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3600"/>
              <a:buNone/>
              <a:defRPr sz="4800">
                <a:solidFill>
                  <a:schemeClr val="lt1"/>
                </a:solidFill>
              </a:defRPr>
            </a:lvl1pPr>
            <a:lvl2pPr lvl="1" rtl="0">
              <a:spcBef>
                <a:spcPts val="0"/>
              </a:spcBef>
              <a:spcAft>
                <a:spcPts val="0"/>
              </a:spcAft>
              <a:buClr>
                <a:schemeClr val="lt1"/>
              </a:buClr>
              <a:buSzPts val="3600"/>
              <a:buNone/>
              <a:defRPr sz="4800">
                <a:solidFill>
                  <a:schemeClr val="lt1"/>
                </a:solidFill>
              </a:defRPr>
            </a:lvl2pPr>
            <a:lvl3pPr lvl="2" rtl="0">
              <a:spcBef>
                <a:spcPts val="0"/>
              </a:spcBef>
              <a:spcAft>
                <a:spcPts val="0"/>
              </a:spcAft>
              <a:buClr>
                <a:schemeClr val="lt1"/>
              </a:buClr>
              <a:buSzPts val="3600"/>
              <a:buNone/>
              <a:defRPr sz="4800">
                <a:solidFill>
                  <a:schemeClr val="lt1"/>
                </a:solidFill>
              </a:defRPr>
            </a:lvl3pPr>
            <a:lvl4pPr lvl="3" rtl="0">
              <a:spcBef>
                <a:spcPts val="0"/>
              </a:spcBef>
              <a:spcAft>
                <a:spcPts val="0"/>
              </a:spcAft>
              <a:buClr>
                <a:schemeClr val="lt1"/>
              </a:buClr>
              <a:buSzPts val="3600"/>
              <a:buNone/>
              <a:defRPr sz="4800">
                <a:solidFill>
                  <a:schemeClr val="lt1"/>
                </a:solidFill>
              </a:defRPr>
            </a:lvl4pPr>
            <a:lvl5pPr lvl="4" rtl="0">
              <a:spcBef>
                <a:spcPts val="0"/>
              </a:spcBef>
              <a:spcAft>
                <a:spcPts val="0"/>
              </a:spcAft>
              <a:buClr>
                <a:schemeClr val="lt1"/>
              </a:buClr>
              <a:buSzPts val="3600"/>
              <a:buNone/>
              <a:defRPr sz="4800">
                <a:solidFill>
                  <a:schemeClr val="lt1"/>
                </a:solidFill>
              </a:defRPr>
            </a:lvl5pPr>
            <a:lvl6pPr lvl="5" rtl="0">
              <a:spcBef>
                <a:spcPts val="0"/>
              </a:spcBef>
              <a:spcAft>
                <a:spcPts val="0"/>
              </a:spcAft>
              <a:buClr>
                <a:schemeClr val="lt1"/>
              </a:buClr>
              <a:buSzPts val="3600"/>
              <a:buNone/>
              <a:defRPr sz="4800">
                <a:solidFill>
                  <a:schemeClr val="lt1"/>
                </a:solidFill>
              </a:defRPr>
            </a:lvl6pPr>
            <a:lvl7pPr lvl="6" rtl="0">
              <a:spcBef>
                <a:spcPts val="0"/>
              </a:spcBef>
              <a:spcAft>
                <a:spcPts val="0"/>
              </a:spcAft>
              <a:buClr>
                <a:schemeClr val="lt1"/>
              </a:buClr>
              <a:buSzPts val="3600"/>
              <a:buNone/>
              <a:defRPr sz="4800">
                <a:solidFill>
                  <a:schemeClr val="lt1"/>
                </a:solidFill>
              </a:defRPr>
            </a:lvl7pPr>
            <a:lvl8pPr lvl="7" rtl="0">
              <a:spcBef>
                <a:spcPts val="0"/>
              </a:spcBef>
              <a:spcAft>
                <a:spcPts val="0"/>
              </a:spcAft>
              <a:buClr>
                <a:schemeClr val="lt1"/>
              </a:buClr>
              <a:buSzPts val="3600"/>
              <a:buNone/>
              <a:defRPr sz="4800">
                <a:solidFill>
                  <a:schemeClr val="lt1"/>
                </a:solidFill>
              </a:defRPr>
            </a:lvl8pPr>
            <a:lvl9pPr lvl="8" rtl="0">
              <a:spcBef>
                <a:spcPts val="0"/>
              </a:spcBef>
              <a:spcAft>
                <a:spcPts val="0"/>
              </a:spcAft>
              <a:buClr>
                <a:schemeClr val="lt1"/>
              </a:buClr>
              <a:buSzPts val="3600"/>
              <a:buNone/>
              <a:defRPr sz="4800">
                <a:solidFill>
                  <a:schemeClr val="lt1"/>
                </a:solidFill>
              </a:defRPr>
            </a:lvl9pPr>
          </a:lstStyle>
          <a:p>
            <a:endParaRPr/>
          </a:p>
        </p:txBody>
      </p:sp>
      <p:sp>
        <p:nvSpPr>
          <p:cNvPr id="61" name="Google Shape;61;p14"/>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US" smtClean="0"/>
              <a:pPr/>
              <a:t>‹#›</a:t>
            </a:fld>
            <a:endParaRPr lang="en-US"/>
          </a:p>
        </p:txBody>
      </p:sp>
      <p:sp>
        <p:nvSpPr>
          <p:cNvPr id="62" name="Google Shape;62;p14">
            <a:hlinkClick r:id="" action="ppaction://noaction"/>
          </p:cNvPr>
          <p:cNvSpPr/>
          <p:nvPr/>
        </p:nvSpPr>
        <p:spPr>
          <a:xfrm>
            <a:off x="11040600" y="0"/>
            <a:ext cx="1151200" cy="605600"/>
          </a:xfrm>
          <a:prstGeom prst="rect">
            <a:avLst/>
          </a:prstGeom>
          <a:solidFill>
            <a:srgbClr val="43434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63" name="Google Shape;63;p14">
            <a:hlinkClick r:id="" action="ppaction://noaction"/>
          </p:cNvPr>
          <p:cNvCxnSpPr/>
          <p:nvPr/>
        </p:nvCxnSpPr>
        <p:spPr>
          <a:xfrm>
            <a:off x="11465089" y="288467"/>
            <a:ext cx="288400" cy="0"/>
          </a:xfrm>
          <a:prstGeom prst="straightConnector1">
            <a:avLst/>
          </a:prstGeom>
          <a:noFill/>
          <a:ln w="9525" cap="flat" cmpd="sng">
            <a:solidFill>
              <a:schemeClr val="lt2"/>
            </a:solidFill>
            <a:prstDash val="solid"/>
            <a:round/>
            <a:headEnd type="none" w="med" len="med"/>
            <a:tailEnd type="none" w="med" len="med"/>
          </a:ln>
        </p:spPr>
      </p:cxnSp>
      <p:cxnSp>
        <p:nvCxnSpPr>
          <p:cNvPr id="64" name="Google Shape;64;p14">
            <a:hlinkClick r:id="" action="ppaction://noaction"/>
          </p:cNvPr>
          <p:cNvCxnSpPr/>
          <p:nvPr/>
        </p:nvCxnSpPr>
        <p:spPr>
          <a:xfrm>
            <a:off x="11465089" y="333517"/>
            <a:ext cx="288400" cy="0"/>
          </a:xfrm>
          <a:prstGeom prst="straightConnector1">
            <a:avLst/>
          </a:prstGeom>
          <a:noFill/>
          <a:ln w="9525" cap="flat" cmpd="sng">
            <a:solidFill>
              <a:schemeClr val="lt2"/>
            </a:solidFill>
            <a:prstDash val="solid"/>
            <a:round/>
            <a:headEnd type="none" w="med" len="med"/>
            <a:tailEnd type="none" w="med" len="med"/>
          </a:ln>
        </p:spPr>
      </p:cxnSp>
      <p:cxnSp>
        <p:nvCxnSpPr>
          <p:cNvPr id="65" name="Google Shape;65;p14">
            <a:hlinkClick r:id="" action="ppaction://noaction"/>
          </p:cNvPr>
          <p:cNvCxnSpPr/>
          <p:nvPr/>
        </p:nvCxnSpPr>
        <p:spPr>
          <a:xfrm>
            <a:off x="11465089" y="378567"/>
            <a:ext cx="288400" cy="0"/>
          </a:xfrm>
          <a:prstGeom prst="straightConnector1">
            <a:avLst/>
          </a:prstGeom>
          <a:noFill/>
          <a:ln w="9525" cap="flat" cmpd="sng">
            <a:solidFill>
              <a:schemeClr val="lt2"/>
            </a:solidFill>
            <a:prstDash val="solid"/>
            <a:round/>
            <a:headEnd type="none" w="med" len="med"/>
            <a:tailEnd type="none" w="med" len="med"/>
          </a:ln>
        </p:spPr>
      </p:cxnSp>
    </p:spTree>
    <p:extLst>
      <p:ext uri="{BB962C8B-B14F-4D97-AF65-F5344CB8AC3E}">
        <p14:creationId xmlns:p14="http://schemas.microsoft.com/office/powerpoint/2010/main" val="1263597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17323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Clr>
                <a:schemeClr val="dk1"/>
              </a:buClr>
              <a:buSzPts val="1800"/>
              <a:buChar char="●"/>
              <a:defRPr>
                <a:solidFill>
                  <a:schemeClr val="dk1"/>
                </a:solidFill>
              </a:defRPr>
            </a:lvl1pPr>
            <a:lvl2pPr marL="1219170" lvl="1" indent="-423323">
              <a:spcBef>
                <a:spcPts val="0"/>
              </a:spcBef>
              <a:spcAft>
                <a:spcPts val="0"/>
              </a:spcAft>
              <a:buClr>
                <a:schemeClr val="dk1"/>
              </a:buClr>
              <a:buSzPts val="1400"/>
              <a:buChar char="○"/>
              <a:defRPr>
                <a:solidFill>
                  <a:schemeClr val="dk1"/>
                </a:solidFill>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6384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4627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04363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724807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33"/>
            <a:ext cx="6096000" cy="68580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Clr>
                <a:schemeClr val="dk1"/>
              </a:buClr>
              <a:buSzPts val="1800"/>
              <a:buChar char="●"/>
              <a:defRPr>
                <a:solidFill>
                  <a:schemeClr val="dk1"/>
                </a:solidFill>
              </a:defRPr>
            </a:lvl1pPr>
            <a:lvl2pPr marL="1219170" lvl="1" indent="-423323">
              <a:spcBef>
                <a:spcPts val="0"/>
              </a:spcBef>
              <a:spcAft>
                <a:spcPts val="0"/>
              </a:spcAft>
              <a:buClr>
                <a:schemeClr val="dk1"/>
              </a:buClr>
              <a:buSzPts val="1400"/>
              <a:buChar char="○"/>
              <a:defRPr>
                <a:solidFill>
                  <a:schemeClr val="dk1"/>
                </a:solidFill>
              </a:defRPr>
            </a:lvl2pPr>
            <a:lvl3pPr marL="1828754" lvl="2" indent="-423323">
              <a:spcBef>
                <a:spcPts val="0"/>
              </a:spcBef>
              <a:spcAft>
                <a:spcPts val="0"/>
              </a:spcAft>
              <a:buClr>
                <a:schemeClr val="dk1"/>
              </a:buClr>
              <a:buSzPts val="1400"/>
              <a:buChar char="■"/>
              <a:defRPr>
                <a:solidFill>
                  <a:schemeClr val="dk1"/>
                </a:solidFill>
              </a:defRPr>
            </a:lvl3pPr>
            <a:lvl4pPr marL="2438339" lvl="3" indent="-423323">
              <a:spcBef>
                <a:spcPts val="0"/>
              </a:spcBef>
              <a:spcAft>
                <a:spcPts val="0"/>
              </a:spcAft>
              <a:buClr>
                <a:schemeClr val="dk1"/>
              </a:buClr>
              <a:buSzPts val="1400"/>
              <a:buChar char="●"/>
              <a:defRPr>
                <a:solidFill>
                  <a:schemeClr val="dk1"/>
                </a:solidFill>
              </a:defRPr>
            </a:lvl4pPr>
            <a:lvl5pPr marL="3047924" lvl="4" indent="-423323">
              <a:spcBef>
                <a:spcPts val="0"/>
              </a:spcBef>
              <a:spcAft>
                <a:spcPts val="0"/>
              </a:spcAft>
              <a:buClr>
                <a:schemeClr val="dk1"/>
              </a:buClr>
              <a:buSzPts val="1400"/>
              <a:buChar char="○"/>
              <a:defRPr>
                <a:solidFill>
                  <a:schemeClr val="dk1"/>
                </a:solidFill>
              </a:defRPr>
            </a:lvl5pPr>
            <a:lvl6pPr marL="3657509" lvl="5" indent="-423323">
              <a:spcBef>
                <a:spcPts val="0"/>
              </a:spcBef>
              <a:spcAft>
                <a:spcPts val="0"/>
              </a:spcAft>
              <a:buClr>
                <a:schemeClr val="dk1"/>
              </a:buClr>
              <a:buSzPts val="1400"/>
              <a:buChar char="■"/>
              <a:defRPr>
                <a:solidFill>
                  <a:schemeClr val="dk1"/>
                </a:solidFill>
              </a:defRPr>
            </a:lvl6pPr>
            <a:lvl7pPr marL="4267093" lvl="6" indent="-423323">
              <a:spcBef>
                <a:spcPts val="0"/>
              </a:spcBef>
              <a:spcAft>
                <a:spcPts val="0"/>
              </a:spcAft>
              <a:buClr>
                <a:schemeClr val="dk1"/>
              </a:buClr>
              <a:buSzPts val="1400"/>
              <a:buChar char="●"/>
              <a:defRPr>
                <a:solidFill>
                  <a:schemeClr val="dk1"/>
                </a:solidFill>
              </a:defRPr>
            </a:lvl7pPr>
            <a:lvl8pPr marL="4876678" lvl="7" indent="-423323">
              <a:spcBef>
                <a:spcPts val="0"/>
              </a:spcBef>
              <a:spcAft>
                <a:spcPts val="0"/>
              </a:spcAft>
              <a:buClr>
                <a:schemeClr val="dk1"/>
              </a:buClr>
              <a:buSzPts val="1400"/>
              <a:buChar char="○"/>
              <a:defRPr>
                <a:solidFill>
                  <a:schemeClr val="dk1"/>
                </a:solidFill>
              </a:defRPr>
            </a:lvl8pPr>
            <a:lvl9pPr marL="5486263" lvl="8" indent="-423323">
              <a:spcBef>
                <a:spcPts val="0"/>
              </a:spcBef>
              <a:spcAft>
                <a:spcPts val="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713485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804832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8623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0"/>
              </a:spcBef>
              <a:spcAft>
                <a:spcPts val="0"/>
              </a:spcAft>
              <a:buClr>
                <a:schemeClr val="lt2"/>
              </a:buClr>
              <a:buSzPts val="1400"/>
              <a:buChar char="○"/>
              <a:defRPr>
                <a:solidFill>
                  <a:schemeClr val="lt2"/>
                </a:solidFill>
              </a:defRPr>
            </a:lvl2pPr>
            <a:lvl3pPr marL="1371600" lvl="2" indent="-317500">
              <a:lnSpc>
                <a:spcPct val="115000"/>
              </a:lnSpc>
              <a:spcBef>
                <a:spcPts val="0"/>
              </a:spcBef>
              <a:spcAft>
                <a:spcPts val="0"/>
              </a:spcAft>
              <a:buClr>
                <a:schemeClr val="lt2"/>
              </a:buClr>
              <a:buSzPts val="1400"/>
              <a:buChar char="■"/>
              <a:defRPr>
                <a:solidFill>
                  <a:schemeClr val="lt2"/>
                </a:solidFill>
              </a:defRPr>
            </a:lvl3pPr>
            <a:lvl4pPr marL="1828800" lvl="3" indent="-317500">
              <a:lnSpc>
                <a:spcPct val="115000"/>
              </a:lnSpc>
              <a:spcBef>
                <a:spcPts val="0"/>
              </a:spcBef>
              <a:spcAft>
                <a:spcPts val="0"/>
              </a:spcAft>
              <a:buClr>
                <a:schemeClr val="lt2"/>
              </a:buClr>
              <a:buSzPts val="1400"/>
              <a:buChar char="●"/>
              <a:defRPr>
                <a:solidFill>
                  <a:schemeClr val="lt2"/>
                </a:solidFill>
              </a:defRPr>
            </a:lvl4pPr>
            <a:lvl5pPr marL="2286000" lvl="4" indent="-317500">
              <a:lnSpc>
                <a:spcPct val="115000"/>
              </a:lnSpc>
              <a:spcBef>
                <a:spcPts val="0"/>
              </a:spcBef>
              <a:spcAft>
                <a:spcPts val="0"/>
              </a:spcAft>
              <a:buClr>
                <a:schemeClr val="lt2"/>
              </a:buClr>
              <a:buSzPts val="1400"/>
              <a:buChar char="○"/>
              <a:defRPr>
                <a:solidFill>
                  <a:schemeClr val="lt2"/>
                </a:solidFill>
              </a:defRPr>
            </a:lvl5pPr>
            <a:lvl6pPr marL="2743200" lvl="5" indent="-317500">
              <a:lnSpc>
                <a:spcPct val="115000"/>
              </a:lnSpc>
              <a:spcBef>
                <a:spcPts val="0"/>
              </a:spcBef>
              <a:spcAft>
                <a:spcPts val="0"/>
              </a:spcAft>
              <a:buClr>
                <a:schemeClr val="lt2"/>
              </a:buClr>
              <a:buSzPts val="1400"/>
              <a:buChar char="■"/>
              <a:defRPr>
                <a:solidFill>
                  <a:schemeClr val="lt2"/>
                </a:solidFill>
              </a:defRPr>
            </a:lvl6pPr>
            <a:lvl7pPr marL="3200400" lvl="6" indent="-317500">
              <a:lnSpc>
                <a:spcPct val="115000"/>
              </a:lnSpc>
              <a:spcBef>
                <a:spcPts val="0"/>
              </a:spcBef>
              <a:spcAft>
                <a:spcPts val="0"/>
              </a:spcAft>
              <a:buClr>
                <a:schemeClr val="lt2"/>
              </a:buClr>
              <a:buSzPts val="1400"/>
              <a:buChar char="●"/>
              <a:defRPr>
                <a:solidFill>
                  <a:schemeClr val="lt2"/>
                </a:solidFill>
              </a:defRPr>
            </a:lvl7pPr>
            <a:lvl8pPr marL="3657600" lvl="7" indent="-317500">
              <a:lnSpc>
                <a:spcPct val="115000"/>
              </a:lnSpc>
              <a:spcBef>
                <a:spcPts val="0"/>
              </a:spcBef>
              <a:spcAft>
                <a:spcPts val="0"/>
              </a:spcAft>
              <a:buClr>
                <a:schemeClr val="lt2"/>
              </a:buClr>
              <a:buSzPts val="1400"/>
              <a:buChar char="○"/>
              <a:defRPr>
                <a:solidFill>
                  <a:schemeClr val="lt2"/>
                </a:solidFill>
              </a:defRPr>
            </a:lvl8pPr>
            <a:lvl9pPr marL="4114800" lvl="8" indent="-317500">
              <a:lnSpc>
                <a:spcPct val="115000"/>
              </a:lnSpc>
              <a:spcBef>
                <a:spcPts val="0"/>
              </a:spcBef>
              <a:spcAft>
                <a:spcPts val="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lt2"/>
                </a:solidFill>
              </a:defRPr>
            </a:lvl1pPr>
            <a:lvl2pPr lvl="1" algn="r">
              <a:buNone/>
              <a:defRPr sz="1333">
                <a:solidFill>
                  <a:schemeClr val="lt2"/>
                </a:solidFill>
              </a:defRPr>
            </a:lvl2pPr>
            <a:lvl3pPr lvl="2" algn="r">
              <a:buNone/>
              <a:defRPr sz="1333">
                <a:solidFill>
                  <a:schemeClr val="lt2"/>
                </a:solidFill>
              </a:defRPr>
            </a:lvl3pPr>
            <a:lvl4pPr lvl="3" algn="r">
              <a:buNone/>
              <a:defRPr sz="1333">
                <a:solidFill>
                  <a:schemeClr val="lt2"/>
                </a:solidFill>
              </a:defRPr>
            </a:lvl4pPr>
            <a:lvl5pPr lvl="4" algn="r">
              <a:buNone/>
              <a:defRPr sz="1333">
                <a:solidFill>
                  <a:schemeClr val="lt2"/>
                </a:solidFill>
              </a:defRPr>
            </a:lvl5pPr>
            <a:lvl6pPr lvl="5" algn="r">
              <a:buNone/>
              <a:defRPr sz="1333">
                <a:solidFill>
                  <a:schemeClr val="lt2"/>
                </a:solidFill>
              </a:defRPr>
            </a:lvl6pPr>
            <a:lvl7pPr lvl="6" algn="r">
              <a:buNone/>
              <a:defRPr sz="1333">
                <a:solidFill>
                  <a:schemeClr val="lt2"/>
                </a:solidFill>
              </a:defRPr>
            </a:lvl7pPr>
            <a:lvl8pPr lvl="7" algn="r">
              <a:buNone/>
              <a:defRPr sz="1333">
                <a:solidFill>
                  <a:schemeClr val="lt2"/>
                </a:solidFill>
              </a:defRPr>
            </a:lvl8pPr>
            <a:lvl9pPr lvl="8" algn="r">
              <a:buNone/>
              <a:defRPr sz="1333">
                <a:solidFill>
                  <a:schemeClr val="lt2"/>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21745244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7DE7E-5323-EA00-B0CD-73CB6C067887}"/>
              </a:ext>
            </a:extLst>
          </p:cNvPr>
          <p:cNvSpPr>
            <a:spLocks noGrp="1"/>
          </p:cNvSpPr>
          <p:nvPr>
            <p:ph type="ctrTitle"/>
          </p:nvPr>
        </p:nvSpPr>
        <p:spPr/>
        <p:txBody>
          <a:bodyPr/>
          <a:lstStyle/>
          <a:p>
            <a:r>
              <a:rPr lang="en-US" dirty="0"/>
              <a:t>Post Secondary Transition in VR</a:t>
            </a:r>
          </a:p>
        </p:txBody>
      </p:sp>
      <p:sp>
        <p:nvSpPr>
          <p:cNvPr id="3" name="Subtitle 2">
            <a:extLst>
              <a:ext uri="{FF2B5EF4-FFF2-40B4-BE49-F238E27FC236}">
                <a16:creationId xmlns:a16="http://schemas.microsoft.com/office/drawing/2014/main" id="{C872469C-78AA-D85A-3825-FACE700AF5A4}"/>
              </a:ext>
            </a:extLst>
          </p:cNvPr>
          <p:cNvSpPr>
            <a:spLocks noGrp="1"/>
          </p:cNvSpPr>
          <p:nvPr>
            <p:ph type="subTitle" idx="1"/>
          </p:nvPr>
        </p:nvSpPr>
        <p:spPr/>
        <p:txBody>
          <a:bodyPr>
            <a:normAutofit fontScale="62500" lnSpcReduction="20000"/>
          </a:bodyPr>
          <a:lstStyle/>
          <a:p>
            <a:r>
              <a:rPr lang="en-US" dirty="0"/>
              <a:t>Emily McKeough</a:t>
            </a:r>
          </a:p>
          <a:p>
            <a:r>
              <a:rPr lang="en-US" dirty="0"/>
              <a:t>AT Access Coordinator</a:t>
            </a:r>
          </a:p>
          <a:p>
            <a:r>
              <a:rPr lang="en-US" dirty="0"/>
              <a:t>Emily.mckeough@dars.virginia.gov</a:t>
            </a:r>
          </a:p>
        </p:txBody>
      </p:sp>
    </p:spTree>
    <p:extLst>
      <p:ext uri="{BB962C8B-B14F-4D97-AF65-F5344CB8AC3E}">
        <p14:creationId xmlns:p14="http://schemas.microsoft.com/office/powerpoint/2010/main" val="3537109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5118D-B3BE-C82A-9E7D-47BD8D19FEFC}"/>
              </a:ext>
            </a:extLst>
          </p:cNvPr>
          <p:cNvSpPr>
            <a:spLocks noGrp="1"/>
          </p:cNvSpPr>
          <p:nvPr>
            <p:ph type="title"/>
          </p:nvPr>
        </p:nvSpPr>
        <p:spPr/>
        <p:txBody>
          <a:bodyPr/>
          <a:lstStyle/>
          <a:p>
            <a:pPr algn="ctr"/>
            <a:r>
              <a:rPr lang="en-US" sz="4400" dirty="0"/>
              <a:t>Transition Services in VR</a:t>
            </a:r>
          </a:p>
        </p:txBody>
      </p:sp>
      <p:sp>
        <p:nvSpPr>
          <p:cNvPr id="3" name="Content Placeholder 2">
            <a:extLst>
              <a:ext uri="{FF2B5EF4-FFF2-40B4-BE49-F238E27FC236}">
                <a16:creationId xmlns:a16="http://schemas.microsoft.com/office/drawing/2014/main" id="{223E0C1D-5E15-7FBE-5B5E-BF6823FC362C}"/>
              </a:ext>
            </a:extLst>
          </p:cNvPr>
          <p:cNvSpPr>
            <a:spLocks noGrp="1"/>
          </p:cNvSpPr>
          <p:nvPr>
            <p:ph type="body" idx="1"/>
          </p:nvPr>
        </p:nvSpPr>
        <p:spPr/>
        <p:txBody>
          <a:bodyPr/>
          <a:lstStyle/>
          <a:p>
            <a:r>
              <a:rPr lang="en-US" sz="3200" dirty="0"/>
              <a:t>Supports youth with disabilities moving from school to work or college</a:t>
            </a:r>
          </a:p>
          <a:p>
            <a:r>
              <a:rPr lang="en-US" sz="3200" dirty="0"/>
              <a:t>Career counseling tailored to transition goals</a:t>
            </a:r>
          </a:p>
          <a:p>
            <a:r>
              <a:rPr lang="en-US" sz="3200" dirty="0"/>
              <a:t>Training and skill development for workplace readiness</a:t>
            </a:r>
          </a:p>
          <a:p>
            <a:r>
              <a:rPr lang="en-US" sz="3200" dirty="0"/>
              <a:t>Job exploration and placement with employer partnerships</a:t>
            </a:r>
          </a:p>
          <a:p>
            <a:r>
              <a:rPr lang="en-US" sz="3200" dirty="0"/>
              <a:t>Independent living skills for adult success </a:t>
            </a:r>
          </a:p>
          <a:p>
            <a:r>
              <a:rPr lang="en-US" sz="3200" dirty="0"/>
              <a:t>AT Consultations, loans, and workplace consultations</a:t>
            </a:r>
          </a:p>
        </p:txBody>
      </p:sp>
    </p:spTree>
    <p:extLst>
      <p:ext uri="{BB962C8B-B14F-4D97-AF65-F5344CB8AC3E}">
        <p14:creationId xmlns:p14="http://schemas.microsoft.com/office/powerpoint/2010/main" val="3453741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98799-85E6-86A5-7F9A-CF84391ACE78}"/>
              </a:ext>
            </a:extLst>
          </p:cNvPr>
          <p:cNvSpPr>
            <a:spLocks noGrp="1"/>
          </p:cNvSpPr>
          <p:nvPr>
            <p:ph type="title"/>
          </p:nvPr>
        </p:nvSpPr>
        <p:spPr/>
        <p:txBody>
          <a:bodyPr/>
          <a:lstStyle/>
          <a:p>
            <a:pPr algn="ctr"/>
            <a:r>
              <a:rPr lang="en-US" sz="4400" dirty="0"/>
              <a:t>Let's Get Organized Program</a:t>
            </a:r>
          </a:p>
        </p:txBody>
      </p:sp>
      <p:sp>
        <p:nvSpPr>
          <p:cNvPr id="3" name="Content Placeholder 2">
            <a:extLst>
              <a:ext uri="{FF2B5EF4-FFF2-40B4-BE49-F238E27FC236}">
                <a16:creationId xmlns:a16="http://schemas.microsoft.com/office/drawing/2014/main" id="{DA766C4F-9902-17C9-97E5-CD07A498440E}"/>
              </a:ext>
            </a:extLst>
          </p:cNvPr>
          <p:cNvSpPr>
            <a:spLocks noGrp="1"/>
          </p:cNvSpPr>
          <p:nvPr>
            <p:ph type="body" idx="1"/>
          </p:nvPr>
        </p:nvSpPr>
        <p:spPr/>
        <p:txBody>
          <a:bodyPr/>
          <a:lstStyle/>
          <a:p>
            <a:r>
              <a:rPr lang="en-US" sz="3200" dirty="0"/>
              <a:t>Researched based program</a:t>
            </a:r>
          </a:p>
          <a:p>
            <a:r>
              <a:rPr lang="en-US" sz="3200" dirty="0"/>
              <a:t>Teaching organization and productivity skills</a:t>
            </a:r>
          </a:p>
          <a:p>
            <a:r>
              <a:rPr lang="en-US" sz="3200" dirty="0"/>
              <a:t>Focus on planning, prioritizing, and managing time</a:t>
            </a:r>
          </a:p>
          <a:p>
            <a:r>
              <a:rPr lang="en-US" sz="3200" dirty="0"/>
              <a:t>Tools: calendars, apps, checklists, and routines</a:t>
            </a:r>
          </a:p>
          <a:p>
            <a:r>
              <a:rPr lang="en-US" sz="3200" dirty="0"/>
              <a:t>Builds independence for school, work, and daily live</a:t>
            </a:r>
          </a:p>
          <a:p>
            <a:r>
              <a:rPr lang="en-US" sz="3200" dirty="0"/>
              <a:t>Supports smoother transitions for different aspects of life</a:t>
            </a:r>
          </a:p>
        </p:txBody>
      </p:sp>
    </p:spTree>
    <p:extLst>
      <p:ext uri="{BB962C8B-B14F-4D97-AF65-F5344CB8AC3E}">
        <p14:creationId xmlns:p14="http://schemas.microsoft.com/office/powerpoint/2010/main" val="3256860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372600" y="120400"/>
            <a:ext cx="11360800" cy="763600"/>
          </a:xfrm>
          <a:prstGeom prst="rect">
            <a:avLst/>
          </a:prstGeom>
        </p:spPr>
        <p:txBody>
          <a:bodyPr spcFirstLastPara="1" wrap="square" lIns="121900" tIns="121900" rIns="121900" bIns="121900" anchor="t" anchorCtr="0">
            <a:normAutofit/>
          </a:bodyPr>
          <a:lstStyle/>
          <a:p>
            <a:r>
              <a:rPr lang="en-US"/>
              <a:t>Check In On Your Energy and Emotions</a:t>
            </a:r>
            <a:endParaRPr/>
          </a:p>
        </p:txBody>
      </p:sp>
      <p:sp>
        <p:nvSpPr>
          <p:cNvPr id="82" name="Google Shape;82;p17"/>
          <p:cNvSpPr txBox="1">
            <a:spLocks noGrp="1"/>
          </p:cNvSpPr>
          <p:nvPr>
            <p:ph type="body" idx="1"/>
          </p:nvPr>
        </p:nvSpPr>
        <p:spPr>
          <a:xfrm>
            <a:off x="1441567" y="1280700"/>
            <a:ext cx="8942000" cy="5136400"/>
          </a:xfrm>
          <a:prstGeom prst="rect">
            <a:avLst/>
          </a:prstGeom>
        </p:spPr>
        <p:txBody>
          <a:bodyPr spcFirstLastPara="1" wrap="square" lIns="121900" tIns="121900" rIns="121900" bIns="121900" anchor="t" anchorCtr="0">
            <a:normAutofit fontScale="47500" lnSpcReduction="20000"/>
          </a:bodyPr>
          <a:lstStyle/>
          <a:p>
            <a:pPr marL="0" indent="0" algn="ctr">
              <a:buNone/>
            </a:pPr>
            <a:endParaRPr sz="4267" dirty="0">
              <a:solidFill>
                <a:srgbClr val="000000"/>
              </a:solidFill>
              <a:latin typeface="Impact"/>
              <a:ea typeface="Impact"/>
              <a:cs typeface="Impact"/>
              <a:sym typeface="Impact"/>
            </a:endParaRPr>
          </a:p>
          <a:p>
            <a:pPr marL="0" indent="0">
              <a:buNone/>
            </a:pPr>
            <a:r>
              <a:rPr lang="en-US" sz="2800" dirty="0">
                <a:solidFill>
                  <a:srgbClr val="000000"/>
                </a:solidFill>
                <a:latin typeface="Impact"/>
                <a:ea typeface="Impact"/>
                <a:cs typeface="Impact"/>
                <a:sym typeface="Impact"/>
              </a:rPr>
              <a:t>             </a:t>
            </a:r>
            <a:r>
              <a:rPr lang="en-US" sz="4733" dirty="0">
                <a:solidFill>
                  <a:srgbClr val="000000"/>
                </a:solidFill>
                <a:latin typeface="Impact"/>
                <a:ea typeface="Impact"/>
                <a:cs typeface="Impact"/>
                <a:sym typeface="Impact"/>
              </a:rPr>
              <a:t> </a:t>
            </a:r>
            <a:r>
              <a:rPr lang="en-US" sz="4733" dirty="0">
                <a:latin typeface="Impact"/>
                <a:ea typeface="Impact"/>
                <a:cs typeface="Impact"/>
                <a:sym typeface="Impact"/>
              </a:rPr>
              <a:t> </a:t>
            </a:r>
            <a:r>
              <a:rPr lang="en-US" sz="5800" dirty="0">
                <a:latin typeface="Impact"/>
                <a:ea typeface="Impact"/>
                <a:cs typeface="Impact"/>
                <a:sym typeface="Impact"/>
              </a:rPr>
              <a:t> </a:t>
            </a:r>
            <a:r>
              <a:rPr lang="en-US" sz="7266" dirty="0">
                <a:latin typeface="Impact"/>
                <a:ea typeface="Impact"/>
                <a:cs typeface="Impact"/>
                <a:sym typeface="Impact"/>
              </a:rPr>
              <a:t>Low                           Just Right                         High   </a:t>
            </a:r>
            <a:endParaRPr sz="7266" dirty="0">
              <a:latin typeface="Impact"/>
              <a:ea typeface="Impact"/>
              <a:cs typeface="Impact"/>
              <a:sym typeface="Impact"/>
            </a:endParaRPr>
          </a:p>
          <a:p>
            <a:pPr marL="0" indent="0">
              <a:buNone/>
            </a:pPr>
            <a:r>
              <a:rPr lang="en-US" sz="5800" dirty="0">
                <a:solidFill>
                  <a:srgbClr val="0B5394"/>
                </a:solidFill>
                <a:highlight>
                  <a:srgbClr val="0B5394"/>
                </a:highlight>
              </a:rPr>
              <a:t>Very Low            </a:t>
            </a:r>
            <a:r>
              <a:rPr lang="en-US" sz="5800" dirty="0">
                <a:solidFill>
                  <a:srgbClr val="FFFFFF"/>
                </a:solidFill>
                <a:highlight>
                  <a:srgbClr val="6AA84F"/>
                </a:highlight>
              </a:rPr>
              <a:t>  </a:t>
            </a:r>
            <a:r>
              <a:rPr lang="en-US" sz="5800" dirty="0">
                <a:solidFill>
                  <a:srgbClr val="6AA84F"/>
                </a:solidFill>
                <a:highlight>
                  <a:srgbClr val="6AA84F"/>
                </a:highlight>
              </a:rPr>
              <a:t>     Just Right    </a:t>
            </a:r>
            <a:r>
              <a:rPr lang="en-US" sz="5800" dirty="0">
                <a:solidFill>
                  <a:srgbClr val="FFFFFF"/>
                </a:solidFill>
                <a:highlight>
                  <a:srgbClr val="6AA84F"/>
                </a:highlight>
              </a:rPr>
              <a:t>      </a:t>
            </a:r>
            <a:r>
              <a:rPr lang="en-US" sz="5800" dirty="0">
                <a:solidFill>
                  <a:srgbClr val="CC0000"/>
                </a:solidFill>
                <a:highlight>
                  <a:srgbClr val="CC0000"/>
                </a:highlight>
              </a:rPr>
              <a:t>Ver    y              h</a:t>
            </a:r>
            <a:endParaRPr sz="5800" dirty="0">
              <a:solidFill>
                <a:srgbClr val="CC0000"/>
              </a:solidFill>
              <a:highlight>
                <a:srgbClr val="CC0000"/>
              </a:highlight>
            </a:endParaRPr>
          </a:p>
          <a:p>
            <a:pPr marL="0" indent="0">
              <a:buNone/>
            </a:pPr>
            <a:endParaRPr sz="2800" dirty="0">
              <a:solidFill>
                <a:srgbClr val="FFFFFF"/>
              </a:solidFill>
            </a:endParaRPr>
          </a:p>
          <a:p>
            <a:pPr marL="0" indent="0">
              <a:buNone/>
            </a:pPr>
            <a:r>
              <a:rPr lang="en-US" sz="1867" dirty="0">
                <a:solidFill>
                  <a:srgbClr val="000000"/>
                </a:solidFill>
              </a:rPr>
              <a:t>			       	      </a:t>
            </a:r>
            <a:endParaRPr sz="1600" dirty="0">
              <a:solidFill>
                <a:srgbClr val="000000"/>
              </a:solidFill>
            </a:endParaRPr>
          </a:p>
          <a:p>
            <a:pPr marL="0" indent="0">
              <a:buNone/>
            </a:pPr>
            <a:r>
              <a:rPr lang="en-US" sz="7266" dirty="0">
                <a:solidFill>
                  <a:srgbClr val="000000"/>
                </a:solidFill>
              </a:rPr>
              <a:t>🤪  😥  😐     😉  😀  😬     😠  😡  🤬</a:t>
            </a:r>
            <a:endParaRPr sz="7266" dirty="0">
              <a:solidFill>
                <a:srgbClr val="000000"/>
              </a:solidFill>
            </a:endParaRPr>
          </a:p>
          <a:p>
            <a:pPr marL="0" indent="0">
              <a:buNone/>
            </a:pPr>
            <a:r>
              <a:rPr lang="en-US" sz="3333" dirty="0"/>
              <a:t>confused depressed bored         happy   confident  determined  annoyed    angry   aggressive</a:t>
            </a:r>
            <a:endParaRPr sz="3333" dirty="0"/>
          </a:p>
          <a:p>
            <a:pPr marL="0" indent="0">
              <a:buNone/>
            </a:pPr>
            <a:endParaRPr sz="2933" dirty="0"/>
          </a:p>
          <a:p>
            <a:pPr marL="0" indent="0">
              <a:buNone/>
            </a:pPr>
            <a:endParaRPr sz="2320" dirty="0">
              <a:solidFill>
                <a:srgbClr val="000000"/>
              </a:solidFill>
            </a:endParaRPr>
          </a:p>
          <a:p>
            <a:pPr marL="0" indent="0">
              <a:buNone/>
            </a:pPr>
            <a:endParaRPr sz="1467" dirty="0">
              <a:solidFill>
                <a:srgbClr val="000000"/>
              </a:solidFill>
            </a:endParaRPr>
          </a:p>
          <a:p>
            <a:pPr marL="0" indent="0">
              <a:buNone/>
            </a:pPr>
            <a:r>
              <a:rPr lang="en-US" sz="7266" dirty="0">
                <a:solidFill>
                  <a:srgbClr val="000000"/>
                </a:solidFill>
              </a:rPr>
              <a:t>😖  🥱  😕     😁  🧐  🙂     😟  😨  🥳</a:t>
            </a:r>
            <a:endParaRPr sz="7266" dirty="0">
              <a:solidFill>
                <a:srgbClr val="000000"/>
              </a:solidFill>
            </a:endParaRPr>
          </a:p>
          <a:p>
            <a:pPr marL="0" indent="0">
              <a:buNone/>
            </a:pPr>
            <a:r>
              <a:rPr lang="en-US" sz="3333" dirty="0"/>
              <a:t>miserable exhausted lonely         ready    interested   hopeful      cautious    anxious    excited</a:t>
            </a:r>
            <a:endParaRPr sz="3333" dirty="0"/>
          </a:p>
          <a:p>
            <a:pPr marL="0" indent="0">
              <a:buNone/>
            </a:pPr>
            <a:endParaRPr sz="1467" dirty="0"/>
          </a:p>
          <a:p>
            <a:pPr marL="0" indent="0">
              <a:buNone/>
            </a:pPr>
            <a:endParaRPr sz="1467" dirty="0">
              <a:solidFill>
                <a:srgbClr val="000000"/>
              </a:solidFill>
            </a:endParaRPr>
          </a:p>
          <a:p>
            <a:pPr marL="0" indent="0">
              <a:buNone/>
            </a:pPr>
            <a:endParaRPr sz="1467" dirty="0">
              <a:solidFill>
                <a:srgbClr val="000000"/>
              </a:solidFill>
            </a:endParaRPr>
          </a:p>
          <a:p>
            <a:pPr marL="0" indent="0">
              <a:buNone/>
            </a:pPr>
            <a:r>
              <a:rPr lang="en-US" sz="2800" dirty="0">
                <a:solidFill>
                  <a:srgbClr val="FFFFFF"/>
                </a:solidFill>
                <a:highlight>
                  <a:srgbClr val="0B5394"/>
                </a:highlight>
              </a:rPr>
              <a:t> </a:t>
            </a:r>
            <a:r>
              <a:rPr lang="en-US" sz="5800" dirty="0">
                <a:solidFill>
                  <a:srgbClr val="FFFFFF"/>
                </a:solidFill>
                <a:highlight>
                  <a:srgbClr val="0B5394"/>
                </a:highlight>
              </a:rPr>
              <a:t>Low                    </a:t>
            </a:r>
            <a:r>
              <a:rPr lang="en-US" sz="5800" dirty="0">
                <a:solidFill>
                  <a:srgbClr val="FFFFFF"/>
                </a:solidFill>
                <a:highlight>
                  <a:srgbClr val="6AA84F"/>
                </a:highlight>
              </a:rPr>
              <a:t>        Just Right        </a:t>
            </a:r>
            <a:r>
              <a:rPr lang="en-US" sz="5800" dirty="0">
                <a:solidFill>
                  <a:srgbClr val="FFFFFF"/>
                </a:solidFill>
                <a:highlight>
                  <a:srgbClr val="CC0000"/>
                </a:highlight>
              </a:rPr>
              <a:t>                   High</a:t>
            </a:r>
            <a:r>
              <a:rPr lang="en-US" sz="2800" dirty="0">
                <a:solidFill>
                  <a:srgbClr val="FFFFFF"/>
                </a:solidFill>
                <a:highlight>
                  <a:srgbClr val="CC0000"/>
                </a:highlight>
              </a:rPr>
              <a:t>    </a:t>
            </a:r>
            <a:endParaRPr sz="12532" dirty="0">
              <a:latin typeface="Impact"/>
              <a:ea typeface="Impact"/>
              <a:cs typeface="Impact"/>
              <a:sym typeface="Impact"/>
            </a:endParaRPr>
          </a:p>
          <a:p>
            <a:pPr marL="0" indent="0">
              <a:spcAft>
                <a:spcPts val="1600"/>
              </a:spcAft>
              <a:buNone/>
            </a:pPr>
            <a:endParaRPr dirty="0"/>
          </a:p>
        </p:txBody>
      </p:sp>
      <p:pic>
        <p:nvPicPr>
          <p:cNvPr id="10" name="Picture 9" descr="A chart of different smiles&#10;&#10;AI-generated content may be incorrect.">
            <a:extLst>
              <a:ext uri="{FF2B5EF4-FFF2-40B4-BE49-F238E27FC236}">
                <a16:creationId xmlns:a16="http://schemas.microsoft.com/office/drawing/2014/main" id="{C74EA8D4-76B3-E45A-78A0-09339C37F9F4}"/>
              </a:ext>
            </a:extLst>
          </p:cNvPr>
          <p:cNvPicPr>
            <a:picLocks noChangeAspect="1"/>
          </p:cNvPicPr>
          <p:nvPr/>
        </p:nvPicPr>
        <p:blipFill>
          <a:blip r:embed="rId3"/>
          <a:stretch>
            <a:fillRect/>
          </a:stretch>
        </p:blipFill>
        <p:spPr>
          <a:xfrm>
            <a:off x="1382565" y="1501695"/>
            <a:ext cx="8942000" cy="4075605"/>
          </a:xfrm>
          <a:prstGeom prst="rect">
            <a:avLst/>
          </a:prstGeom>
        </p:spPr>
      </p:pic>
      <p:pic>
        <p:nvPicPr>
          <p:cNvPr id="12" name="Picture 11" descr="A chart of different smiles&#10;&#10;AI-generated content may be incorrect.">
            <a:extLst>
              <a:ext uri="{FF2B5EF4-FFF2-40B4-BE49-F238E27FC236}">
                <a16:creationId xmlns:a16="http://schemas.microsoft.com/office/drawing/2014/main" id="{147150A8-120E-6407-FDDB-907245A43D7D}"/>
              </a:ext>
            </a:extLst>
          </p:cNvPr>
          <p:cNvPicPr>
            <a:picLocks noChangeAspect="1"/>
          </p:cNvPicPr>
          <p:nvPr/>
        </p:nvPicPr>
        <p:blipFill>
          <a:blip r:embed="rId4"/>
          <a:stretch>
            <a:fillRect/>
          </a:stretch>
        </p:blipFill>
        <p:spPr>
          <a:xfrm>
            <a:off x="872067" y="1075267"/>
            <a:ext cx="10363200" cy="466931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415600" y="593367"/>
            <a:ext cx="11360800" cy="763600"/>
          </a:xfrm>
          <a:prstGeom prst="rect">
            <a:avLst/>
          </a:prstGeom>
          <a:noFill/>
          <a:ln>
            <a:noFill/>
          </a:ln>
        </p:spPr>
        <p:txBody>
          <a:bodyPr spcFirstLastPara="1" wrap="square" lIns="121900" tIns="121900" rIns="121900" bIns="121900" anchor="t" anchorCtr="0">
            <a:noAutofit/>
          </a:bodyPr>
          <a:lstStyle/>
          <a:p>
            <a:pPr>
              <a:buSzPts val="3000"/>
            </a:pPr>
            <a:r>
              <a:rPr lang="en-US"/>
              <a:t>What new sensory strategy can you try today?</a:t>
            </a:r>
            <a:endParaRPr/>
          </a:p>
        </p:txBody>
      </p:sp>
      <p:sp>
        <p:nvSpPr>
          <p:cNvPr id="98" name="Google Shape;98;p19"/>
          <p:cNvSpPr txBox="1">
            <a:spLocks noGrp="1"/>
          </p:cNvSpPr>
          <p:nvPr>
            <p:ph type="body" idx="1"/>
          </p:nvPr>
        </p:nvSpPr>
        <p:spPr>
          <a:xfrm>
            <a:off x="415600" y="1596933"/>
            <a:ext cx="5333200" cy="3594800"/>
          </a:xfrm>
          <a:prstGeom prst="rect">
            <a:avLst/>
          </a:prstGeom>
          <a:noFill/>
          <a:ln>
            <a:noFill/>
          </a:ln>
        </p:spPr>
        <p:txBody>
          <a:bodyPr spcFirstLastPara="1" wrap="square" lIns="121900" tIns="121900" rIns="121900" bIns="121900" anchor="t" anchorCtr="0">
            <a:noAutofit/>
          </a:bodyPr>
          <a:lstStyle/>
          <a:p>
            <a:pPr marL="0" indent="0">
              <a:buNone/>
            </a:pPr>
            <a:r>
              <a:rPr lang="en-US"/>
              <a:t>Calming:</a:t>
            </a:r>
            <a:endParaRPr/>
          </a:p>
          <a:p>
            <a:pPr marL="0" indent="0">
              <a:buNone/>
            </a:pPr>
            <a:endParaRPr/>
          </a:p>
          <a:p>
            <a:pPr marL="0" indent="0">
              <a:buNone/>
            </a:pPr>
            <a:r>
              <a:rPr lang="en-US"/>
              <a:t>warm drink</a:t>
            </a:r>
            <a:endParaRPr/>
          </a:p>
          <a:p>
            <a:pPr marL="0" indent="0">
              <a:buNone/>
            </a:pPr>
            <a:r>
              <a:rPr lang="en-US"/>
              <a:t>smooth/creamy snack</a:t>
            </a:r>
            <a:endParaRPr/>
          </a:p>
          <a:p>
            <a:pPr marL="0" indent="0">
              <a:buNone/>
            </a:pPr>
            <a:r>
              <a:rPr lang="en-US"/>
              <a:t>hard candy</a:t>
            </a:r>
            <a:endParaRPr/>
          </a:p>
          <a:p>
            <a:pPr marL="0" indent="0">
              <a:buNone/>
            </a:pPr>
            <a:r>
              <a:rPr lang="en-US"/>
              <a:t>wrap in a blanket</a:t>
            </a:r>
            <a:endParaRPr/>
          </a:p>
          <a:p>
            <a:pPr marL="0" indent="0">
              <a:buNone/>
            </a:pPr>
            <a:r>
              <a:rPr lang="en-US"/>
              <a:t>rock in a rocking chair</a:t>
            </a:r>
            <a:endParaRPr/>
          </a:p>
          <a:p>
            <a:pPr marL="0" indent="0">
              <a:buNone/>
            </a:pPr>
            <a:r>
              <a:rPr lang="en-US"/>
              <a:t>dim lights</a:t>
            </a:r>
            <a:endParaRPr/>
          </a:p>
          <a:p>
            <a:pPr marL="0" indent="0">
              <a:buNone/>
            </a:pPr>
            <a:r>
              <a:rPr lang="en-US"/>
              <a:t>warm room</a:t>
            </a:r>
            <a:endParaRPr/>
          </a:p>
          <a:p>
            <a:pPr marL="0" indent="0">
              <a:buNone/>
            </a:pPr>
            <a:endParaRPr/>
          </a:p>
          <a:p>
            <a:pPr marL="0" indent="0">
              <a:buNone/>
            </a:pPr>
            <a:endParaRPr/>
          </a:p>
          <a:p>
            <a:pPr marL="0" indent="0">
              <a:buNone/>
            </a:pPr>
            <a:endParaRPr/>
          </a:p>
        </p:txBody>
      </p:sp>
      <p:sp>
        <p:nvSpPr>
          <p:cNvPr id="99" name="Google Shape;99;p19"/>
          <p:cNvSpPr txBox="1">
            <a:spLocks noGrp="1"/>
          </p:cNvSpPr>
          <p:nvPr>
            <p:ph type="body" idx="2"/>
          </p:nvPr>
        </p:nvSpPr>
        <p:spPr>
          <a:xfrm>
            <a:off x="6443200" y="1596933"/>
            <a:ext cx="5333200" cy="3014400"/>
          </a:xfrm>
          <a:prstGeom prst="rect">
            <a:avLst/>
          </a:prstGeom>
          <a:noFill/>
          <a:ln>
            <a:noFill/>
          </a:ln>
        </p:spPr>
        <p:txBody>
          <a:bodyPr spcFirstLastPara="1" wrap="square" lIns="121900" tIns="121900" rIns="121900" bIns="121900" anchor="t" anchorCtr="0">
            <a:noAutofit/>
          </a:bodyPr>
          <a:lstStyle/>
          <a:p>
            <a:pPr marL="0" indent="0">
              <a:buNone/>
            </a:pPr>
            <a:r>
              <a:rPr lang="en-US"/>
              <a:t>Alerting:</a:t>
            </a:r>
            <a:endParaRPr/>
          </a:p>
          <a:p>
            <a:pPr marL="0" indent="0">
              <a:buNone/>
            </a:pPr>
            <a:endParaRPr/>
          </a:p>
          <a:p>
            <a:pPr marL="0" indent="0">
              <a:buNone/>
            </a:pPr>
            <a:r>
              <a:rPr lang="en-US"/>
              <a:t>cold drink</a:t>
            </a:r>
            <a:endParaRPr/>
          </a:p>
          <a:p>
            <a:pPr marL="0" indent="0">
              <a:buNone/>
            </a:pPr>
            <a:r>
              <a:rPr lang="en-US"/>
              <a:t>crunchy snack</a:t>
            </a:r>
            <a:endParaRPr/>
          </a:p>
          <a:p>
            <a:pPr marL="0" indent="0">
              <a:buNone/>
            </a:pPr>
            <a:r>
              <a:rPr lang="en-US"/>
              <a:t>sour or hot candies</a:t>
            </a:r>
            <a:endParaRPr/>
          </a:p>
          <a:p>
            <a:pPr marL="0" indent="0">
              <a:buNone/>
            </a:pPr>
            <a:r>
              <a:rPr lang="en-US"/>
              <a:t>snap a rubber band on wrist</a:t>
            </a:r>
            <a:endParaRPr/>
          </a:p>
          <a:p>
            <a:pPr marL="0" indent="0">
              <a:buNone/>
            </a:pPr>
            <a:r>
              <a:rPr lang="en-US"/>
              <a:t>stand up/move around in seat</a:t>
            </a:r>
            <a:endParaRPr/>
          </a:p>
          <a:p>
            <a:pPr marL="0" indent="0">
              <a:buNone/>
            </a:pPr>
            <a:r>
              <a:rPr lang="en-US"/>
              <a:t>bright lights</a:t>
            </a:r>
            <a:endParaRPr/>
          </a:p>
          <a:p>
            <a:pPr marL="0" indent="0">
              <a:buNone/>
            </a:pPr>
            <a:r>
              <a:rPr lang="en-US"/>
              <a:t>cool room</a:t>
            </a:r>
            <a:endParaRPr/>
          </a:p>
          <a:p>
            <a:pPr marL="0" indent="0">
              <a:buNone/>
            </a:pPr>
            <a:endParaRPr/>
          </a:p>
          <a:p>
            <a:pPr marL="0" indent="0">
              <a:buNone/>
            </a:pPr>
            <a:endParaRPr/>
          </a:p>
          <a:p>
            <a:pPr marL="0" indent="0">
              <a:buNone/>
            </a:pPr>
            <a:endParaRPr/>
          </a:p>
          <a:p>
            <a:pPr marL="0" indent="0">
              <a:buNone/>
            </a:pPr>
            <a:endParaRPr/>
          </a:p>
        </p:txBody>
      </p:sp>
      <p:sp>
        <p:nvSpPr>
          <p:cNvPr id="100" name="Google Shape;100;p19"/>
          <p:cNvSpPr txBox="1"/>
          <p:nvPr/>
        </p:nvSpPr>
        <p:spPr>
          <a:xfrm>
            <a:off x="2880305" y="4611433"/>
            <a:ext cx="4372400" cy="2293200"/>
          </a:xfrm>
          <a:prstGeom prst="rect">
            <a:avLst/>
          </a:prstGeom>
          <a:noFill/>
          <a:ln>
            <a:noFill/>
          </a:ln>
        </p:spPr>
        <p:txBody>
          <a:bodyPr spcFirstLastPara="1" wrap="square" lIns="121900" tIns="121900" rIns="121900" bIns="121900" anchor="t" anchorCtr="0">
            <a:noAutofit/>
          </a:bodyPr>
          <a:lstStyle/>
          <a:p>
            <a:pPr defTabSz="1219170">
              <a:lnSpc>
                <a:spcPct val="115000"/>
              </a:lnSpc>
              <a:buClr>
                <a:srgbClr val="000000"/>
              </a:buClr>
            </a:pPr>
            <a:r>
              <a:rPr lang="en-US" sz="1867" kern="0">
                <a:solidFill>
                  <a:srgbClr val="FFFFFF"/>
                </a:solidFill>
                <a:latin typeface="Arial"/>
                <a:cs typeface="Arial"/>
                <a:sym typeface="Arial"/>
              </a:rPr>
              <a:t>Both Calming AND Alerting:</a:t>
            </a:r>
            <a:endParaRPr sz="1867" kern="0">
              <a:solidFill>
                <a:srgbClr val="FFFFFF"/>
              </a:solidFill>
              <a:latin typeface="Arial"/>
              <a:cs typeface="Arial"/>
              <a:sym typeface="Arial"/>
            </a:endParaRPr>
          </a:p>
          <a:p>
            <a:pPr defTabSz="1219170">
              <a:lnSpc>
                <a:spcPct val="115000"/>
              </a:lnSpc>
              <a:buClr>
                <a:srgbClr val="000000"/>
              </a:buClr>
            </a:pPr>
            <a:endParaRPr sz="1867" kern="0">
              <a:solidFill>
                <a:srgbClr val="FFFFFF"/>
              </a:solidFill>
              <a:latin typeface="Arial"/>
              <a:cs typeface="Arial"/>
              <a:sym typeface="Arial"/>
            </a:endParaRPr>
          </a:p>
          <a:p>
            <a:pPr defTabSz="1219170">
              <a:lnSpc>
                <a:spcPct val="115000"/>
              </a:lnSpc>
              <a:buClr>
                <a:srgbClr val="000000"/>
              </a:buClr>
            </a:pPr>
            <a:r>
              <a:rPr lang="en-US" sz="1867" kern="0">
                <a:solidFill>
                  <a:srgbClr val="FFFFFF"/>
                </a:solidFill>
                <a:latin typeface="Arial"/>
                <a:cs typeface="Arial"/>
                <a:sym typeface="Arial"/>
              </a:rPr>
              <a:t>squeeze a stress ball or use a fidget</a:t>
            </a:r>
            <a:endParaRPr sz="1867" kern="0">
              <a:solidFill>
                <a:srgbClr val="FFFFFF"/>
              </a:solidFill>
              <a:latin typeface="Arial"/>
              <a:cs typeface="Arial"/>
              <a:sym typeface="Arial"/>
            </a:endParaRPr>
          </a:p>
          <a:p>
            <a:pPr defTabSz="1219170">
              <a:lnSpc>
                <a:spcPct val="115000"/>
              </a:lnSpc>
              <a:buClr>
                <a:srgbClr val="000000"/>
              </a:buClr>
            </a:pPr>
            <a:r>
              <a:rPr lang="en-US" sz="1867" kern="0">
                <a:solidFill>
                  <a:srgbClr val="FFFFFF"/>
                </a:solidFill>
                <a:latin typeface="Arial"/>
                <a:cs typeface="Arial"/>
                <a:sym typeface="Arial"/>
              </a:rPr>
              <a:t>pushups in chair</a:t>
            </a:r>
            <a:endParaRPr sz="1867" kern="0">
              <a:solidFill>
                <a:srgbClr val="FFFFFF"/>
              </a:solidFill>
              <a:latin typeface="Arial"/>
              <a:cs typeface="Arial"/>
              <a:sym typeface="Arial"/>
            </a:endParaRPr>
          </a:p>
          <a:p>
            <a:pPr defTabSz="1219170">
              <a:lnSpc>
                <a:spcPct val="115000"/>
              </a:lnSpc>
              <a:buClr>
                <a:srgbClr val="000000"/>
              </a:buClr>
            </a:pPr>
            <a:r>
              <a:rPr lang="en-US" sz="1867" kern="0">
                <a:solidFill>
                  <a:srgbClr val="FFFFFF"/>
                </a:solidFill>
                <a:latin typeface="Arial"/>
                <a:cs typeface="Arial"/>
                <a:sym typeface="Arial"/>
              </a:rPr>
              <a:t>chew gum, chewy foods or candies</a:t>
            </a:r>
            <a:endParaRPr sz="1867" kern="0">
              <a:solidFill>
                <a:srgbClr val="FFFFFF"/>
              </a:solidFill>
              <a:latin typeface="Arial"/>
              <a:cs typeface="Arial"/>
              <a:sym typeface="Arial"/>
            </a:endParaRPr>
          </a:p>
          <a:p>
            <a:pPr defTabSz="1219170">
              <a:lnSpc>
                <a:spcPct val="115000"/>
              </a:lnSpc>
              <a:buClr>
                <a:srgbClr val="000000"/>
              </a:buClr>
            </a:pPr>
            <a:r>
              <a:rPr lang="en-US" sz="1867" kern="0">
                <a:solidFill>
                  <a:srgbClr val="FFFFFF"/>
                </a:solidFill>
                <a:latin typeface="Arial"/>
                <a:cs typeface="Arial"/>
                <a:sym typeface="Arial"/>
              </a:rPr>
              <a:t>tap with a beanbag or hand</a:t>
            </a:r>
            <a:endParaRPr sz="1867" kern="0">
              <a:solidFill>
                <a:srgbClr val="FFFFFF"/>
              </a:solidFill>
              <a:latin typeface="Arial"/>
              <a:cs typeface="Arial"/>
              <a:sym typeface="Arial"/>
            </a:endParaRPr>
          </a:p>
          <a:p>
            <a:pPr defTabSz="1219170">
              <a:lnSpc>
                <a:spcPct val="115000"/>
              </a:lnSpc>
              <a:buClr>
                <a:srgbClr val="000000"/>
              </a:buClr>
            </a:pPr>
            <a:endParaRPr sz="1867" kern="0">
              <a:solidFill>
                <a:srgbClr val="FFFFFF"/>
              </a:solidFill>
              <a:latin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9"/>
          <p:cNvSpPr txBox="1"/>
          <p:nvPr/>
        </p:nvSpPr>
        <p:spPr>
          <a:xfrm>
            <a:off x="637633" y="1147000"/>
            <a:ext cx="11173600" cy="5554400"/>
          </a:xfrm>
          <a:prstGeom prst="rect">
            <a:avLst/>
          </a:prstGeom>
          <a:noFill/>
          <a:ln>
            <a:noFill/>
          </a:ln>
        </p:spPr>
        <p:txBody>
          <a:bodyPr spcFirstLastPara="1" wrap="square" lIns="121900" tIns="121900" rIns="121900" bIns="121900" anchor="t" anchorCtr="0">
            <a:noAutofit/>
          </a:bodyPr>
          <a:lstStyle/>
          <a:p>
            <a:pPr>
              <a:lnSpc>
                <a:spcPct val="200000"/>
              </a:lnSpc>
              <a:spcBef>
                <a:spcPts val="1600"/>
              </a:spcBef>
            </a:pPr>
            <a:r>
              <a:rPr lang="en-US" sz="2000">
                <a:solidFill>
                  <a:srgbClr val="FFFFFF"/>
                </a:solidFill>
                <a:latin typeface="Century Gothic"/>
                <a:ea typeface="Century Gothic"/>
                <a:cs typeface="Century Gothic"/>
                <a:sym typeface="Century Gothic"/>
              </a:rPr>
              <a:t>Miss Allen lives with her boyfriend, Mr. Jones.  Miss Allen is very excited about beginning her new volunteer job tomorrow. She will be working from 1:00-3:00 PM every Tuesday and Thursday.  She will also continue to attend a training program from 9:00 AM to 1:00 Pm daily.  Miss Allen’s new job is close to her apartment, but 10 minutes from her program.  Miss Allen needs to walk her dog as soon as she gets home from the program because the dog is very eager to go out.</a:t>
            </a:r>
            <a:endParaRPr sz="2000">
              <a:solidFill>
                <a:srgbClr val="FFFFFF"/>
              </a:solidFill>
              <a:latin typeface="Century Gothic"/>
              <a:ea typeface="Century Gothic"/>
              <a:cs typeface="Century Gothic"/>
              <a:sym typeface="Century Gothic"/>
            </a:endParaRPr>
          </a:p>
          <a:p>
            <a:pPr>
              <a:lnSpc>
                <a:spcPct val="200000"/>
              </a:lnSpc>
              <a:spcBef>
                <a:spcPts val="1600"/>
              </a:spcBef>
              <a:spcAft>
                <a:spcPts val="1600"/>
              </a:spcAft>
            </a:pPr>
            <a:r>
              <a:rPr lang="en-US" sz="2000">
                <a:solidFill>
                  <a:srgbClr val="FFFFFF"/>
                </a:solidFill>
                <a:latin typeface="Century Gothic"/>
                <a:ea typeface="Century Gothic"/>
                <a:cs typeface="Century Gothic"/>
                <a:sym typeface="Century Gothic"/>
              </a:rPr>
              <a:t>Miss Allen misses her daughter but gets to pick her daughter up from school once a week on Thursday at 3:00 PM.  The daughter’s school is  ½ hour away from Miss Allen.</a:t>
            </a:r>
            <a:endParaRPr sz="2000">
              <a:solidFill>
                <a:srgbClr val="FFFFFF"/>
              </a:solidFill>
              <a:latin typeface="Century Gothic"/>
              <a:ea typeface="Century Gothic"/>
              <a:cs typeface="Century Gothic"/>
              <a:sym typeface="Century Gothic"/>
            </a:endParaRPr>
          </a:p>
        </p:txBody>
      </p:sp>
      <p:sp>
        <p:nvSpPr>
          <p:cNvPr id="179" name="Google Shape;179;p29"/>
          <p:cNvSpPr txBox="1">
            <a:spLocks noGrp="1"/>
          </p:cNvSpPr>
          <p:nvPr>
            <p:ph type="title" idx="4294967295"/>
          </p:nvPr>
        </p:nvSpPr>
        <p:spPr>
          <a:xfrm>
            <a:off x="2192867" y="274637"/>
            <a:ext cx="9999200" cy="1143200"/>
          </a:xfrm>
          <a:prstGeom prst="rect">
            <a:avLst/>
          </a:prstGeom>
          <a:noFill/>
          <a:ln>
            <a:noFill/>
          </a:ln>
        </p:spPr>
        <p:txBody>
          <a:bodyPr spcFirstLastPara="1" wrap="square" lIns="121900" tIns="60933" rIns="121900" bIns="60933" anchor="t" anchorCtr="0">
            <a:normAutofit/>
          </a:bodyPr>
          <a:lstStyle/>
          <a:p>
            <a:pPr>
              <a:buClr>
                <a:schemeClr val="lt2"/>
              </a:buClr>
              <a:buSzPts val="4200"/>
            </a:pPr>
            <a:r>
              <a:rPr lang="en-US" sz="5600">
                <a:solidFill>
                  <a:schemeClr val="lt2"/>
                </a:solidFill>
                <a:latin typeface="Century Gothic"/>
                <a:ea typeface="Century Gothic"/>
                <a:cs typeface="Century Gothic"/>
                <a:sym typeface="Century Gothic"/>
              </a:rPr>
              <a:t>Case Study : Miss Allen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graphicFrame>
        <p:nvGraphicFramePr>
          <p:cNvPr id="192" name="Google Shape;192;p31"/>
          <p:cNvGraphicFramePr/>
          <p:nvPr>
            <p:extLst>
              <p:ext uri="{D42A27DB-BD31-4B8C-83A1-F6EECF244321}">
                <p14:modId xmlns:p14="http://schemas.microsoft.com/office/powerpoint/2010/main" val="2606772828"/>
              </p:ext>
            </p:extLst>
          </p:nvPr>
        </p:nvGraphicFramePr>
        <p:xfrm>
          <a:off x="355825" y="340788"/>
          <a:ext cx="9464108" cy="6176423"/>
        </p:xfrm>
        <a:graphic>
          <a:graphicData uri="http://schemas.openxmlformats.org/drawingml/2006/table">
            <a:tbl>
              <a:tblPr>
                <a:noFill/>
              </a:tblPr>
              <a:tblGrid>
                <a:gridCol w="951596">
                  <a:extLst>
                    <a:ext uri="{9D8B030D-6E8A-4147-A177-3AD203B41FA5}">
                      <a16:colId xmlns:a16="http://schemas.microsoft.com/office/drawing/2014/main" val="20000"/>
                    </a:ext>
                  </a:extLst>
                </a:gridCol>
                <a:gridCol w="1341315">
                  <a:extLst>
                    <a:ext uri="{9D8B030D-6E8A-4147-A177-3AD203B41FA5}">
                      <a16:colId xmlns:a16="http://schemas.microsoft.com/office/drawing/2014/main" val="20001"/>
                    </a:ext>
                  </a:extLst>
                </a:gridCol>
                <a:gridCol w="1323005">
                  <a:extLst>
                    <a:ext uri="{9D8B030D-6E8A-4147-A177-3AD203B41FA5}">
                      <a16:colId xmlns:a16="http://schemas.microsoft.com/office/drawing/2014/main" val="20002"/>
                    </a:ext>
                  </a:extLst>
                </a:gridCol>
                <a:gridCol w="1299622">
                  <a:extLst>
                    <a:ext uri="{9D8B030D-6E8A-4147-A177-3AD203B41FA5}">
                      <a16:colId xmlns:a16="http://schemas.microsoft.com/office/drawing/2014/main" val="20003"/>
                    </a:ext>
                  </a:extLst>
                </a:gridCol>
                <a:gridCol w="1268430">
                  <a:extLst>
                    <a:ext uri="{9D8B030D-6E8A-4147-A177-3AD203B41FA5}">
                      <a16:colId xmlns:a16="http://schemas.microsoft.com/office/drawing/2014/main" val="20004"/>
                    </a:ext>
                  </a:extLst>
                </a:gridCol>
                <a:gridCol w="1386343">
                  <a:extLst>
                    <a:ext uri="{9D8B030D-6E8A-4147-A177-3AD203B41FA5}">
                      <a16:colId xmlns:a16="http://schemas.microsoft.com/office/drawing/2014/main" val="20005"/>
                    </a:ext>
                  </a:extLst>
                </a:gridCol>
                <a:gridCol w="940206">
                  <a:extLst>
                    <a:ext uri="{9D8B030D-6E8A-4147-A177-3AD203B41FA5}">
                      <a16:colId xmlns:a16="http://schemas.microsoft.com/office/drawing/2014/main" val="20006"/>
                    </a:ext>
                  </a:extLst>
                </a:gridCol>
                <a:gridCol w="953591">
                  <a:extLst>
                    <a:ext uri="{9D8B030D-6E8A-4147-A177-3AD203B41FA5}">
                      <a16:colId xmlns:a16="http://schemas.microsoft.com/office/drawing/2014/main" val="20007"/>
                    </a:ext>
                  </a:extLst>
                </a:gridCol>
              </a:tblGrid>
              <a:tr h="511549">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63500" marR="0" lvl="0" indent="0" algn="ctr" rtl="0">
                        <a:lnSpc>
                          <a:spcPct val="100000"/>
                        </a:lnSpc>
                        <a:spcBef>
                          <a:spcPts val="0"/>
                        </a:spcBef>
                        <a:spcAft>
                          <a:spcPts val="0"/>
                        </a:spcAft>
                        <a:buClr>
                          <a:schemeClr val="lt1"/>
                        </a:buClr>
                        <a:buSzPts val="1800"/>
                        <a:buFont typeface="Gill Sans"/>
                        <a:buNone/>
                      </a:pPr>
                      <a:r>
                        <a:rPr lang="en-US" sz="2400" b="1" i="0" u="none" dirty="0">
                          <a:solidFill>
                            <a:schemeClr val="dk1"/>
                          </a:solidFill>
                          <a:latin typeface="Gill Sans"/>
                          <a:ea typeface="Gill Sans"/>
                          <a:cs typeface="Gill Sans"/>
                          <a:sym typeface="Gill Sans"/>
                        </a:rPr>
                        <a:t>Mon</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63500" marR="0" lvl="0" indent="0" algn="ctr" rtl="0">
                        <a:lnSpc>
                          <a:spcPct val="100000"/>
                        </a:lnSpc>
                        <a:spcBef>
                          <a:spcPts val="0"/>
                        </a:spcBef>
                        <a:spcAft>
                          <a:spcPts val="0"/>
                        </a:spcAft>
                        <a:buClr>
                          <a:schemeClr val="lt1"/>
                        </a:buClr>
                        <a:buSzPts val="1800"/>
                        <a:buFont typeface="Gill Sans"/>
                        <a:buNone/>
                      </a:pPr>
                      <a:r>
                        <a:rPr lang="en-US" sz="2400" b="1" i="0" u="none" dirty="0">
                          <a:solidFill>
                            <a:schemeClr val="dk1"/>
                          </a:solidFill>
                          <a:latin typeface="Gill Sans"/>
                          <a:ea typeface="Gill Sans"/>
                          <a:cs typeface="Gill Sans"/>
                          <a:sym typeface="Gill Sans"/>
                        </a:rPr>
                        <a:t>Tues</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63500" marR="0" lvl="0" indent="0" algn="ctr" rtl="0">
                        <a:lnSpc>
                          <a:spcPct val="100000"/>
                        </a:lnSpc>
                        <a:spcBef>
                          <a:spcPts val="0"/>
                        </a:spcBef>
                        <a:spcAft>
                          <a:spcPts val="0"/>
                        </a:spcAft>
                        <a:buClr>
                          <a:schemeClr val="lt1"/>
                        </a:buClr>
                        <a:buSzPts val="1800"/>
                        <a:buFont typeface="Gill Sans"/>
                        <a:buNone/>
                      </a:pPr>
                      <a:r>
                        <a:rPr lang="en-US" sz="2400" b="1" i="0" u="none" dirty="0">
                          <a:solidFill>
                            <a:schemeClr val="dk1"/>
                          </a:solidFill>
                          <a:latin typeface="Gill Sans"/>
                          <a:ea typeface="Gill Sans"/>
                          <a:cs typeface="Gill Sans"/>
                          <a:sym typeface="Gill Sans"/>
                        </a:rPr>
                        <a:t>Wed</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63500" marR="0" lvl="0" indent="0" algn="ctr" rtl="0">
                        <a:lnSpc>
                          <a:spcPct val="100000"/>
                        </a:lnSpc>
                        <a:spcBef>
                          <a:spcPts val="0"/>
                        </a:spcBef>
                        <a:spcAft>
                          <a:spcPts val="0"/>
                        </a:spcAft>
                        <a:buClr>
                          <a:schemeClr val="lt1"/>
                        </a:buClr>
                        <a:buSzPts val="1800"/>
                        <a:buFont typeface="Gill Sans"/>
                        <a:buNone/>
                      </a:pPr>
                      <a:r>
                        <a:rPr lang="en-US" sz="2400" b="1" i="0" u="none" err="1">
                          <a:solidFill>
                            <a:schemeClr val="dk1"/>
                          </a:solidFill>
                          <a:latin typeface="Gill Sans"/>
                          <a:ea typeface="Gill Sans"/>
                          <a:cs typeface="Gill Sans"/>
                          <a:sym typeface="Gill Sans"/>
                        </a:rPr>
                        <a:t>Thur</a:t>
                      </a:r>
                      <a:endParaRPr sz="1500" err="1">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63500" marR="0" lvl="0" indent="0" algn="ctr" rtl="0">
                        <a:lnSpc>
                          <a:spcPct val="100000"/>
                        </a:lnSpc>
                        <a:spcBef>
                          <a:spcPts val="0"/>
                        </a:spcBef>
                        <a:spcAft>
                          <a:spcPts val="0"/>
                        </a:spcAft>
                        <a:buClr>
                          <a:schemeClr val="lt1"/>
                        </a:buClr>
                        <a:buSzPts val="1800"/>
                        <a:buFont typeface="Gill Sans"/>
                        <a:buNone/>
                      </a:pPr>
                      <a:r>
                        <a:rPr lang="en-US" sz="2400" b="1" i="0" u="none" dirty="0">
                          <a:solidFill>
                            <a:schemeClr val="dk1"/>
                          </a:solidFill>
                          <a:latin typeface="Gill Sans"/>
                          <a:ea typeface="Gill Sans"/>
                          <a:cs typeface="Gill Sans"/>
                          <a:sym typeface="Gill Sans"/>
                        </a:rPr>
                        <a:t>Fri</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63500" marR="0" lvl="0" indent="0" algn="ctr" rtl="0">
                        <a:lnSpc>
                          <a:spcPct val="100000"/>
                        </a:lnSpc>
                        <a:spcBef>
                          <a:spcPts val="0"/>
                        </a:spcBef>
                        <a:spcAft>
                          <a:spcPts val="0"/>
                        </a:spcAft>
                        <a:buClr>
                          <a:schemeClr val="lt1"/>
                        </a:buClr>
                        <a:buSzPts val="1800"/>
                        <a:buFont typeface="Gill Sans"/>
                        <a:buNone/>
                      </a:pPr>
                      <a:r>
                        <a:rPr lang="en-US" sz="2400" b="1" i="0" u="none" dirty="0">
                          <a:solidFill>
                            <a:schemeClr val="dk1"/>
                          </a:solidFill>
                          <a:latin typeface="Gill Sans"/>
                          <a:ea typeface="Gill Sans"/>
                          <a:cs typeface="Gill Sans"/>
                          <a:sym typeface="Gill Sans"/>
                        </a:rPr>
                        <a:t>Sat</a:t>
                      </a:r>
                      <a:r>
                        <a:rPr lang="en-US" sz="2400" b="1" i="0" u="none" dirty="0">
                          <a:solidFill>
                            <a:schemeClr val="dk1"/>
                          </a:solidFill>
                          <a:latin typeface="Gill Sans"/>
                          <a:ea typeface="Gill Sans"/>
                          <a:cs typeface="Gill Sans"/>
                        </a:rPr>
                        <a:t> </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63500" marR="0" lvl="0" indent="0" algn="ctr" rtl="0">
                        <a:lnSpc>
                          <a:spcPct val="100000"/>
                        </a:lnSpc>
                        <a:spcBef>
                          <a:spcPts val="0"/>
                        </a:spcBef>
                        <a:spcAft>
                          <a:spcPts val="0"/>
                        </a:spcAft>
                        <a:buClr>
                          <a:schemeClr val="lt1"/>
                        </a:buClr>
                        <a:buSzPts val="1800"/>
                        <a:buFont typeface="Gill Sans"/>
                        <a:buNone/>
                      </a:pPr>
                      <a:r>
                        <a:rPr lang="en-US" sz="2400" b="1" i="0" u="none" dirty="0">
                          <a:solidFill>
                            <a:schemeClr val="dk1"/>
                          </a:solidFill>
                          <a:latin typeface="Gill Sans"/>
                          <a:ea typeface="Gill Sans"/>
                          <a:cs typeface="Gill Sans"/>
                          <a:sym typeface="Gill Sans"/>
                        </a:rPr>
                        <a:t>Sun</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72499">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8 am</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sz="250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48468">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9 am</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lvl="0" algn="l">
                        <a:lnSpc>
                          <a:spcPct val="100000"/>
                        </a:lnSpc>
                        <a:spcBef>
                          <a:spcPts val="0"/>
                        </a:spcBef>
                        <a:spcAft>
                          <a:spcPts val="0"/>
                        </a:spcAft>
                        <a:buNone/>
                      </a:pPr>
                      <a:r>
                        <a:rPr lang="en-US" sz="2000" b="0" i="0" u="none" strike="noStrike" noProof="0" dirty="0">
                          <a:solidFill>
                            <a:schemeClr val="tx1"/>
                          </a:solidFill>
                          <a:latin typeface="Arial"/>
                        </a:rPr>
                        <a:t>training</a:t>
                      </a: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kumimoji="0" lang="en-US" sz="2500" dirty="0">
                        <a:sym typeface="Aria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kumimoji="0" lang="en-US" sz="2500" dirty="0">
                        <a:sym typeface="Aria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kumimoji="0" lang="en-US" sz="2500" dirty="0">
                        <a:sym typeface="Aria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470133">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10 am</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dirty="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dirty="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70133">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11 am</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624823">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Noon</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training/travel</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training/travel</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300" b="0" i="0" u="none" strike="noStrike" baseline="0" noProof="0" dirty="0">
                          <a:solidFill>
                            <a:schemeClr val="tx1"/>
                          </a:solidFill>
                          <a:latin typeface="Arial"/>
                        </a:rPr>
                        <a:t>training</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672884">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1 pm</a:t>
                      </a:r>
                      <a:r>
                        <a:rPr lang="en-US" sz="1900" b="1" i="0" u="none" dirty="0">
                          <a:solidFill>
                            <a:schemeClr val="dk1"/>
                          </a:solidFill>
                          <a:latin typeface="Times New Roman"/>
                          <a:ea typeface="Times New Roman"/>
                          <a:cs typeface="Times New Roman"/>
                        </a:rPr>
                        <a:t> </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2500" dirty="0">
                          <a:solidFill>
                            <a:schemeClr val="dk1"/>
                          </a:solidFill>
                        </a:rPr>
                        <a:t>Walk dog</a:t>
                      </a:r>
                      <a:endParaRPr sz="2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US" sz="2500" dirty="0">
                          <a:solidFill>
                            <a:srgbClr val="F6B26B"/>
                          </a:solidFill>
                        </a:rPr>
                        <a:t>Work</a:t>
                      </a: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100" b="0" i="0" u="none" strike="noStrike" noProof="0" dirty="0">
                          <a:solidFill>
                            <a:schemeClr val="dk1"/>
                          </a:solidFill>
                          <a:latin typeface="Arial"/>
                        </a:rPr>
                        <a:t>Walk </a:t>
                      </a:r>
                      <a:endParaRPr lang="en-US" sz="2100" b="0" i="0" u="none" strike="noStrike" noProof="0" dirty="0">
                        <a:solidFill>
                          <a:srgbClr val="000000"/>
                        </a:solidFill>
                        <a:latin typeface="Arial"/>
                      </a:endParaRPr>
                    </a:p>
                    <a:p>
                      <a:pPr lvl="0" algn="l">
                        <a:lnSpc>
                          <a:spcPct val="100000"/>
                        </a:lnSpc>
                        <a:spcBef>
                          <a:spcPts val="0"/>
                        </a:spcBef>
                        <a:spcAft>
                          <a:spcPts val="0"/>
                        </a:spcAft>
                        <a:buNone/>
                      </a:pPr>
                      <a:r>
                        <a:rPr lang="en-US" sz="2100" b="0" i="0" u="none" strike="noStrike" noProof="0" dirty="0">
                          <a:solidFill>
                            <a:schemeClr val="dk1"/>
                          </a:solidFill>
                          <a:latin typeface="Arial"/>
                        </a:rPr>
                        <a:t>dog</a:t>
                      </a:r>
                      <a:endParaRPr lang="en-US" sz="2100" b="0" i="0" u="none" strike="noStrike" noProof="0" dirty="0">
                        <a:solidFill>
                          <a:srgbClr val="000000"/>
                        </a:solidFill>
                        <a:latin typeface="Aria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100" b="0" i="0" u="none" strike="noStrike" noProof="0" dirty="0">
                          <a:solidFill>
                            <a:srgbClr val="F6B26B"/>
                          </a:solidFill>
                          <a:latin typeface="Arial"/>
                        </a:rPr>
                        <a:t>Work</a:t>
                      </a: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100" b="0" i="0" u="none" strike="noStrike" noProof="0" dirty="0">
                          <a:solidFill>
                            <a:schemeClr val="dk1"/>
                          </a:solidFill>
                          <a:latin typeface="Arial"/>
                        </a:rPr>
                        <a:t>Walk dog</a:t>
                      </a:r>
                      <a:endParaRPr lang="en-US" sz="2100" b="0" i="0" u="none" strike="noStrike" noProof="0" dirty="0">
                        <a:solidFill>
                          <a:srgbClr val="000000"/>
                        </a:solidFill>
                        <a:latin typeface="Aria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6"/>
                  </a:ext>
                </a:extLst>
              </a:tr>
              <a:tr h="576761">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2 pm</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900" b="0" i="0" u="none" strike="noStrike" kern="0" cap="none" spc="0" normalizeH="0" baseline="0" noProof="0">
                        <a:ln>
                          <a:noFill/>
                        </a:ln>
                        <a:solidFill>
                          <a:srgbClr val="F6B26B"/>
                        </a:solidFill>
                        <a:effectLst/>
                        <a:uLnTx/>
                        <a:uFillTx/>
                        <a:latin typeface="Arial"/>
                        <a:cs typeface="Arial"/>
                        <a:sym typeface="Aria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100" b="0" i="0" u="none" strike="noStrike" kern="0" cap="none" spc="0" normalizeH="0" baseline="0" noProof="0" dirty="0">
                          <a:ln>
                            <a:noFill/>
                          </a:ln>
                          <a:solidFill>
                            <a:srgbClr val="F6B26B"/>
                          </a:solidFill>
                          <a:effectLst/>
                          <a:uLnTx/>
                          <a:uFillTx/>
                          <a:latin typeface="Arial"/>
                        </a:rPr>
                        <a:t>work</a:t>
                      </a:r>
                      <a:endParaRPr kumimoji="0" lang="en-US" sz="2500" dirty="0">
                        <a:sym typeface="Aria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lvl="0" algn="l">
                        <a:lnSpc>
                          <a:spcPct val="100000"/>
                        </a:lnSpc>
                        <a:spcBef>
                          <a:spcPts val="0"/>
                        </a:spcBef>
                        <a:spcAft>
                          <a:spcPts val="0"/>
                        </a:spcAft>
                        <a:buNone/>
                      </a:pPr>
                      <a:r>
                        <a:rPr lang="en-US" sz="2100" b="0" i="0" u="none" strike="noStrike" kern="0" cap="none" spc="0" normalizeH="0" baseline="0" noProof="0" dirty="0">
                          <a:ln>
                            <a:noFill/>
                          </a:ln>
                          <a:solidFill>
                            <a:srgbClr val="F6B26B"/>
                          </a:solidFill>
                          <a:effectLst/>
                          <a:uLnTx/>
                          <a:uFillTx/>
                          <a:latin typeface="Arial"/>
                        </a:rPr>
                        <a:t>Work/ travel</a:t>
                      </a:r>
                      <a:endParaRPr lang="en-US" sz="2500" dirty="0"/>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56607">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3 pm</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US" sz="1600" dirty="0">
                          <a:solidFill>
                            <a:schemeClr val="dk1"/>
                          </a:solidFill>
                        </a:rPr>
                        <a:t>Pick up daughter</a:t>
                      </a: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dirty="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8"/>
                  </a:ext>
                </a:extLst>
              </a:tr>
              <a:tr h="372499">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4 pm</a:t>
                      </a:r>
                      <a:r>
                        <a:rPr lang="en-US" sz="1900" b="1" i="0" u="none" dirty="0">
                          <a:solidFill>
                            <a:schemeClr val="dk1"/>
                          </a:solidFill>
                          <a:latin typeface="Times New Roman"/>
                          <a:ea typeface="Times New Roman"/>
                          <a:cs typeface="Times New Roman"/>
                        </a:rPr>
                        <a:t> </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endParaRPr sz="2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321932">
                <a:tc>
                  <a:txBody>
                    <a:bodyPr/>
                    <a:lstStyle/>
                    <a:p>
                      <a:pPr marL="279400" marR="0" lvl="0" indent="-215900" algn="l" rtl="0">
                        <a:lnSpc>
                          <a:spcPct val="100000"/>
                        </a:lnSpc>
                        <a:spcBef>
                          <a:spcPts val="0"/>
                        </a:spcBef>
                        <a:spcAft>
                          <a:spcPts val="0"/>
                        </a:spcAft>
                        <a:buClr>
                          <a:schemeClr val="lt1"/>
                        </a:buClr>
                        <a:buSzPts val="1400"/>
                        <a:buFont typeface="Times New Roman"/>
                        <a:buNone/>
                      </a:pPr>
                      <a:r>
                        <a:rPr lang="en-US" sz="1900" b="1" i="0" u="none" dirty="0">
                          <a:solidFill>
                            <a:schemeClr val="dk1"/>
                          </a:solidFill>
                          <a:latin typeface="Times New Roman"/>
                          <a:ea typeface="Times New Roman"/>
                          <a:cs typeface="Times New Roman"/>
                          <a:sym typeface="Times New Roman"/>
                        </a:rPr>
                        <a:t>5 pm</a:t>
                      </a:r>
                      <a:endParaRPr sz="1500" dirty="0">
                        <a:solidFill>
                          <a:schemeClr val="dk1"/>
                        </a:solidFill>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a:solidFill>
                          <a:schemeClr val="dk1"/>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900" dirty="0">
                        <a:solidFill>
                          <a:srgbClr val="FFFFFF"/>
                        </a:solidFill>
                        <a:latin typeface="Century Gothic"/>
                        <a:ea typeface="Century Gothic"/>
                        <a:cs typeface="Century Gothic"/>
                        <a:sym typeface="Century Gothic"/>
                      </a:endParaRPr>
                    </a:p>
                  </a:txBody>
                  <a:tcPr marL="121933" marR="121933" marT="45733" marB="45733">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0"/>
                  </a:ext>
                </a:extLst>
              </a:tr>
            </a:tbl>
          </a:graphicData>
        </a:graphic>
      </p:graphicFrame>
      <p:cxnSp>
        <p:nvCxnSpPr>
          <p:cNvPr id="193" name="Google Shape;193;p31"/>
          <p:cNvCxnSpPr/>
          <p:nvPr/>
        </p:nvCxnSpPr>
        <p:spPr>
          <a:xfrm rot="10800000">
            <a:off x="2641600" y="4800600"/>
            <a:ext cx="203200" cy="0"/>
          </a:xfrm>
          <a:prstGeom prst="straightConnector1">
            <a:avLst/>
          </a:prstGeom>
          <a:noFill/>
          <a:ln w="9525" cap="flat" cmpd="sng">
            <a:solidFill>
              <a:schemeClr val="lt1"/>
            </a:solidFill>
            <a:prstDash val="solid"/>
            <a:miter lim="800000"/>
            <a:headEnd type="none" w="med" len="med"/>
            <a:tailEnd type="none" w="med" len="med"/>
          </a:ln>
        </p:spPr>
      </p:cxnSp>
      <p:sp>
        <p:nvSpPr>
          <p:cNvPr id="194" name="Google Shape;194;p31"/>
          <p:cNvSpPr txBox="1"/>
          <p:nvPr/>
        </p:nvSpPr>
        <p:spPr>
          <a:xfrm>
            <a:off x="9819933" y="3429000"/>
            <a:ext cx="2442400" cy="3593764"/>
          </a:xfrm>
          <a:prstGeom prst="rect">
            <a:avLst/>
          </a:prstGeom>
          <a:noFill/>
          <a:ln>
            <a:noFill/>
          </a:ln>
        </p:spPr>
        <p:txBody>
          <a:bodyPr spcFirstLastPara="1" wrap="square" lIns="121900" tIns="121900" rIns="121900" bIns="121900" anchor="t" anchorCtr="0">
            <a:spAutoFit/>
          </a:bodyPr>
          <a:lstStyle/>
          <a:p>
            <a:pPr>
              <a:lnSpc>
                <a:spcPct val="115000"/>
              </a:lnSpc>
            </a:pPr>
            <a:r>
              <a:rPr lang="en-US" sz="1200">
                <a:solidFill>
                  <a:schemeClr val="dk1"/>
                </a:solidFill>
              </a:rPr>
              <a:t>lives with Mr. Jones</a:t>
            </a:r>
            <a:endParaRPr sz="1200">
              <a:solidFill>
                <a:schemeClr val="dk1"/>
              </a:solidFill>
            </a:endParaRPr>
          </a:p>
          <a:p>
            <a:pPr>
              <a:lnSpc>
                <a:spcPct val="115000"/>
              </a:lnSpc>
              <a:spcBef>
                <a:spcPts val="1600"/>
              </a:spcBef>
            </a:pPr>
            <a:r>
              <a:rPr lang="en-US" sz="1200">
                <a:solidFill>
                  <a:schemeClr val="dk1"/>
                </a:solidFill>
              </a:rPr>
              <a:t>working 1-3 on Tuesdays and Thursdays</a:t>
            </a:r>
            <a:endParaRPr sz="1200">
              <a:solidFill>
                <a:schemeClr val="dk1"/>
              </a:solidFill>
            </a:endParaRPr>
          </a:p>
          <a:p>
            <a:pPr>
              <a:lnSpc>
                <a:spcPct val="115000"/>
              </a:lnSpc>
              <a:spcBef>
                <a:spcPts val="1600"/>
              </a:spcBef>
            </a:pPr>
            <a:r>
              <a:rPr lang="en-US" sz="1200">
                <a:solidFill>
                  <a:schemeClr val="dk1"/>
                </a:solidFill>
              </a:rPr>
              <a:t>Training 9 a.m - 1 p.m. M-F</a:t>
            </a:r>
            <a:endParaRPr sz="1200">
              <a:solidFill>
                <a:schemeClr val="dk1"/>
              </a:solidFill>
            </a:endParaRPr>
          </a:p>
          <a:p>
            <a:pPr>
              <a:lnSpc>
                <a:spcPct val="115000"/>
              </a:lnSpc>
              <a:spcBef>
                <a:spcPts val="1600"/>
              </a:spcBef>
            </a:pPr>
            <a:r>
              <a:rPr lang="en-US" sz="1200">
                <a:solidFill>
                  <a:schemeClr val="dk1"/>
                </a:solidFill>
              </a:rPr>
              <a:t>10 mins from job to training</a:t>
            </a:r>
            <a:endParaRPr sz="1200">
              <a:solidFill>
                <a:schemeClr val="dk1"/>
              </a:solidFill>
            </a:endParaRPr>
          </a:p>
          <a:p>
            <a:pPr>
              <a:lnSpc>
                <a:spcPct val="115000"/>
              </a:lnSpc>
              <a:spcBef>
                <a:spcPts val="1600"/>
              </a:spcBef>
            </a:pPr>
            <a:r>
              <a:rPr lang="en-US" sz="1200">
                <a:solidFill>
                  <a:schemeClr val="dk1"/>
                </a:solidFill>
              </a:rPr>
              <a:t>walk dog after training</a:t>
            </a:r>
            <a:endParaRPr sz="1200">
              <a:solidFill>
                <a:schemeClr val="dk1"/>
              </a:solidFill>
            </a:endParaRPr>
          </a:p>
          <a:p>
            <a:pPr>
              <a:lnSpc>
                <a:spcPct val="115000"/>
              </a:lnSpc>
              <a:spcBef>
                <a:spcPts val="1600"/>
              </a:spcBef>
            </a:pPr>
            <a:r>
              <a:rPr lang="en-US" sz="1200">
                <a:solidFill>
                  <a:schemeClr val="dk1"/>
                </a:solidFill>
              </a:rPr>
              <a:t>pick up daughter at 3:00 on Thursdays</a:t>
            </a:r>
            <a:endParaRPr sz="1200">
              <a:solidFill>
                <a:schemeClr val="dk1"/>
              </a:solidFill>
            </a:endParaRPr>
          </a:p>
          <a:p>
            <a:pPr>
              <a:lnSpc>
                <a:spcPct val="115000"/>
              </a:lnSpc>
              <a:spcBef>
                <a:spcPts val="1600"/>
              </a:spcBef>
              <a:spcAft>
                <a:spcPts val="1600"/>
              </a:spcAft>
            </a:pPr>
            <a:r>
              <a:rPr lang="en-US" sz="1200">
                <a:solidFill>
                  <a:schemeClr val="dk1"/>
                </a:solidFill>
              </a:rPr>
              <a:t>½ hour from school to home</a:t>
            </a:r>
            <a:endParaRPr sz="667"/>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3A00F-2117-FFE6-2988-308E0A758214}"/>
              </a:ext>
            </a:extLst>
          </p:cNvPr>
          <p:cNvSpPr>
            <a:spLocks noGrp="1"/>
          </p:cNvSpPr>
          <p:nvPr>
            <p:ph type="title"/>
          </p:nvPr>
        </p:nvSpPr>
        <p:spPr/>
        <p:txBody>
          <a:bodyPr/>
          <a:lstStyle/>
          <a:p>
            <a:pPr algn="ctr"/>
            <a:r>
              <a:rPr lang="en-US" sz="4400" dirty="0"/>
              <a:t>Partnership with VATS and DARS</a:t>
            </a:r>
          </a:p>
        </p:txBody>
      </p:sp>
      <p:sp>
        <p:nvSpPr>
          <p:cNvPr id="3" name="Content Placeholder 2">
            <a:extLst>
              <a:ext uri="{FF2B5EF4-FFF2-40B4-BE49-F238E27FC236}">
                <a16:creationId xmlns:a16="http://schemas.microsoft.com/office/drawing/2014/main" id="{EA132FE5-171F-ED63-48CD-3901804601B4}"/>
              </a:ext>
            </a:extLst>
          </p:cNvPr>
          <p:cNvSpPr>
            <a:spLocks noGrp="1"/>
          </p:cNvSpPr>
          <p:nvPr>
            <p:ph type="body" idx="1"/>
          </p:nvPr>
        </p:nvSpPr>
        <p:spPr/>
        <p:txBody>
          <a:bodyPr>
            <a:noAutofit/>
          </a:bodyPr>
          <a:lstStyle/>
          <a:p>
            <a:r>
              <a:rPr lang="en-US" sz="2800" dirty="0"/>
              <a:t>Joint mission: Expand access to assistive technology across Virginia</a:t>
            </a:r>
          </a:p>
          <a:p>
            <a:r>
              <a:rPr lang="en-US" sz="2800" dirty="0"/>
              <a:t>DARS provides VR and transition services and VATS offers statewide AT resources</a:t>
            </a:r>
          </a:p>
          <a:p>
            <a:r>
              <a:rPr lang="en-US" sz="2800" dirty="0"/>
              <a:t>Collaboration ensures students and adults receive AT assessments, trainings and device loans</a:t>
            </a:r>
          </a:p>
          <a:p>
            <a:r>
              <a:rPr lang="en-US" sz="2800" dirty="0"/>
              <a:t>Partnership supports independence, education, and employment outcomes</a:t>
            </a:r>
          </a:p>
          <a:p>
            <a:r>
              <a:rPr lang="en-US" sz="2800" dirty="0"/>
              <a:t>Shared outreach: workshops, resource guides, and community training</a:t>
            </a:r>
          </a:p>
        </p:txBody>
      </p:sp>
    </p:spTree>
    <p:extLst>
      <p:ext uri="{BB962C8B-B14F-4D97-AF65-F5344CB8AC3E}">
        <p14:creationId xmlns:p14="http://schemas.microsoft.com/office/powerpoint/2010/main" val="2879890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37D60-E8BC-F440-F7BE-8C5520A3305F}"/>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339542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11438-C4E9-3378-1709-D786274BECB8}"/>
              </a:ext>
            </a:extLst>
          </p:cNvPr>
          <p:cNvSpPr>
            <a:spLocks noGrp="1"/>
          </p:cNvSpPr>
          <p:nvPr>
            <p:ph type="title"/>
          </p:nvPr>
        </p:nvSpPr>
        <p:spPr/>
        <p:txBody>
          <a:bodyPr/>
          <a:lstStyle/>
          <a:p>
            <a:pPr algn="ctr"/>
            <a:r>
              <a:rPr lang="en-US" sz="4800" dirty="0"/>
              <a:t>Agenda</a:t>
            </a:r>
          </a:p>
        </p:txBody>
      </p:sp>
      <p:sp>
        <p:nvSpPr>
          <p:cNvPr id="3" name="Content Placeholder 2">
            <a:extLst>
              <a:ext uri="{FF2B5EF4-FFF2-40B4-BE49-F238E27FC236}">
                <a16:creationId xmlns:a16="http://schemas.microsoft.com/office/drawing/2014/main" id="{3C10AB41-5087-94CF-17C3-87D21070C044}"/>
              </a:ext>
            </a:extLst>
          </p:cNvPr>
          <p:cNvSpPr>
            <a:spLocks noGrp="1"/>
          </p:cNvSpPr>
          <p:nvPr>
            <p:ph type="body" idx="1"/>
          </p:nvPr>
        </p:nvSpPr>
        <p:spPr/>
        <p:txBody>
          <a:bodyPr/>
          <a:lstStyle/>
          <a:p>
            <a:r>
              <a:rPr lang="en-US" sz="3200" dirty="0"/>
              <a:t>Transition Services Overview</a:t>
            </a:r>
          </a:p>
          <a:p>
            <a:r>
              <a:rPr lang="en-US" sz="3200" dirty="0"/>
              <a:t>Pre-ETS in Virginia</a:t>
            </a:r>
          </a:p>
          <a:p>
            <a:r>
              <a:rPr lang="en-US" sz="3200" dirty="0"/>
              <a:t>College Prep Summer Program</a:t>
            </a:r>
          </a:p>
          <a:p>
            <a:r>
              <a:rPr lang="en-US" sz="3200" dirty="0"/>
              <a:t>VR Services</a:t>
            </a:r>
          </a:p>
          <a:p>
            <a:r>
              <a:rPr lang="en-US" sz="3200" dirty="0"/>
              <a:t>Time management Classes</a:t>
            </a:r>
          </a:p>
          <a:p>
            <a:r>
              <a:rPr lang="en-US" sz="3200" dirty="0"/>
              <a:t>Assistive Technology </a:t>
            </a:r>
          </a:p>
          <a:p>
            <a:r>
              <a:rPr lang="en-US" sz="3200" dirty="0"/>
              <a:t>Conclusion &amp; Q&amp;A</a:t>
            </a:r>
          </a:p>
        </p:txBody>
      </p:sp>
    </p:spTree>
    <p:extLst>
      <p:ext uri="{BB962C8B-B14F-4D97-AF65-F5344CB8AC3E}">
        <p14:creationId xmlns:p14="http://schemas.microsoft.com/office/powerpoint/2010/main" val="2348198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1A91A-B4F2-4673-DD89-0F6134A6660B}"/>
              </a:ext>
            </a:extLst>
          </p:cNvPr>
          <p:cNvSpPr>
            <a:spLocks noGrp="1"/>
          </p:cNvSpPr>
          <p:nvPr>
            <p:ph type="title"/>
          </p:nvPr>
        </p:nvSpPr>
        <p:spPr/>
        <p:txBody>
          <a:bodyPr/>
          <a:lstStyle/>
          <a:p>
            <a:pPr algn="ctr"/>
            <a:r>
              <a:rPr lang="en-US" sz="4400" dirty="0"/>
              <a:t>Introduction to Transition Services		</a:t>
            </a:r>
          </a:p>
        </p:txBody>
      </p:sp>
      <p:sp>
        <p:nvSpPr>
          <p:cNvPr id="3" name="Content Placeholder 2">
            <a:extLst>
              <a:ext uri="{FF2B5EF4-FFF2-40B4-BE49-F238E27FC236}">
                <a16:creationId xmlns:a16="http://schemas.microsoft.com/office/drawing/2014/main" id="{E03987A9-68CA-CA20-0DC1-71C42AB4F5DF}"/>
              </a:ext>
            </a:extLst>
          </p:cNvPr>
          <p:cNvSpPr>
            <a:spLocks noGrp="1"/>
          </p:cNvSpPr>
          <p:nvPr>
            <p:ph type="body" idx="1"/>
          </p:nvPr>
        </p:nvSpPr>
        <p:spPr/>
        <p:txBody>
          <a:bodyPr/>
          <a:lstStyle/>
          <a:p>
            <a:r>
              <a:rPr lang="en-US" sz="3200" dirty="0"/>
              <a:t>Bridge from school to work</a:t>
            </a:r>
          </a:p>
          <a:p>
            <a:r>
              <a:rPr lang="en-US" sz="3200" dirty="0"/>
              <a:t>Goal: independence, confidence, employment</a:t>
            </a:r>
          </a:p>
          <a:p>
            <a:r>
              <a:rPr lang="en-US" sz="3200" dirty="0"/>
              <a:t>DARS role: statewide coordination with schools, families, and employers</a:t>
            </a:r>
          </a:p>
        </p:txBody>
      </p:sp>
    </p:spTree>
    <p:extLst>
      <p:ext uri="{BB962C8B-B14F-4D97-AF65-F5344CB8AC3E}">
        <p14:creationId xmlns:p14="http://schemas.microsoft.com/office/powerpoint/2010/main" val="1349692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AB619-CBA1-250F-E686-348942E52E51}"/>
              </a:ext>
            </a:extLst>
          </p:cNvPr>
          <p:cNvSpPr>
            <a:spLocks noGrp="1"/>
          </p:cNvSpPr>
          <p:nvPr>
            <p:ph type="title"/>
          </p:nvPr>
        </p:nvSpPr>
        <p:spPr/>
        <p:txBody>
          <a:bodyPr/>
          <a:lstStyle/>
          <a:p>
            <a:pPr algn="ctr"/>
            <a:r>
              <a:rPr lang="en-US" sz="4000" dirty="0"/>
              <a:t>Pre-Employment Transition Services (Pre-ETS)</a:t>
            </a:r>
          </a:p>
        </p:txBody>
      </p:sp>
      <p:sp>
        <p:nvSpPr>
          <p:cNvPr id="3" name="Content Placeholder 2">
            <a:extLst>
              <a:ext uri="{FF2B5EF4-FFF2-40B4-BE49-F238E27FC236}">
                <a16:creationId xmlns:a16="http://schemas.microsoft.com/office/drawing/2014/main" id="{6BAF1F76-4A0C-C89F-C8D6-CF1FBD44305F}"/>
              </a:ext>
            </a:extLst>
          </p:cNvPr>
          <p:cNvSpPr>
            <a:spLocks noGrp="1"/>
          </p:cNvSpPr>
          <p:nvPr>
            <p:ph type="body" idx="1"/>
          </p:nvPr>
        </p:nvSpPr>
        <p:spPr/>
        <p:txBody>
          <a:bodyPr/>
          <a:lstStyle/>
          <a:p>
            <a:r>
              <a:rPr lang="en-US" sz="3200" dirty="0"/>
              <a:t>Career exploration counseling</a:t>
            </a:r>
          </a:p>
          <a:p>
            <a:r>
              <a:rPr lang="en-US" sz="3200" dirty="0"/>
              <a:t>Work-based learning (internships, job shadowing)</a:t>
            </a:r>
          </a:p>
          <a:p>
            <a:r>
              <a:rPr lang="en-US" sz="3200" dirty="0"/>
              <a:t>Postsecondary counseling (college/training prep)</a:t>
            </a:r>
          </a:p>
          <a:p>
            <a:r>
              <a:rPr lang="en-US" sz="3200" dirty="0"/>
              <a:t>Workplace readiness (soft skills, teamwork)</a:t>
            </a:r>
          </a:p>
          <a:p>
            <a:r>
              <a:rPr lang="en-US" sz="3200" dirty="0"/>
              <a:t>Self- advocacy training</a:t>
            </a:r>
          </a:p>
        </p:txBody>
      </p:sp>
    </p:spTree>
    <p:extLst>
      <p:ext uri="{BB962C8B-B14F-4D97-AF65-F5344CB8AC3E}">
        <p14:creationId xmlns:p14="http://schemas.microsoft.com/office/powerpoint/2010/main" val="3873897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4E2C9-85E4-D9A5-1570-146D536F1A0A}"/>
              </a:ext>
            </a:extLst>
          </p:cNvPr>
          <p:cNvSpPr>
            <a:spLocks noGrp="1"/>
          </p:cNvSpPr>
          <p:nvPr>
            <p:ph type="title"/>
          </p:nvPr>
        </p:nvSpPr>
        <p:spPr/>
        <p:txBody>
          <a:bodyPr/>
          <a:lstStyle/>
          <a:p>
            <a:pPr algn="ctr"/>
            <a:r>
              <a:rPr lang="en-US" sz="4400" dirty="0"/>
              <a:t>Tech Tools for College Program</a:t>
            </a:r>
          </a:p>
        </p:txBody>
      </p:sp>
      <p:sp>
        <p:nvSpPr>
          <p:cNvPr id="3" name="Content Placeholder 2">
            <a:extLst>
              <a:ext uri="{FF2B5EF4-FFF2-40B4-BE49-F238E27FC236}">
                <a16:creationId xmlns:a16="http://schemas.microsoft.com/office/drawing/2014/main" id="{54449543-C8D0-27ED-97AE-A58C6ED9DF4E}"/>
              </a:ext>
            </a:extLst>
          </p:cNvPr>
          <p:cNvSpPr>
            <a:spLocks noGrp="1"/>
          </p:cNvSpPr>
          <p:nvPr>
            <p:ph type="body" idx="1"/>
          </p:nvPr>
        </p:nvSpPr>
        <p:spPr/>
        <p:txBody>
          <a:bodyPr/>
          <a:lstStyle/>
          <a:p>
            <a:r>
              <a:rPr lang="en-US" sz="3200" dirty="0"/>
              <a:t>Study &amp; Organization Skills</a:t>
            </a:r>
          </a:p>
          <a:p>
            <a:r>
              <a:rPr lang="en-US" sz="3200" dirty="0"/>
              <a:t>Campus orientation and navigation </a:t>
            </a:r>
          </a:p>
          <a:p>
            <a:r>
              <a:rPr lang="en-US" sz="3200" dirty="0"/>
              <a:t>Advocacy practice for accommodations</a:t>
            </a:r>
          </a:p>
          <a:p>
            <a:r>
              <a:rPr lang="en-US" sz="3200" dirty="0"/>
              <a:t>Time management strategies</a:t>
            </a:r>
          </a:p>
          <a:p>
            <a:r>
              <a:rPr lang="en-US" sz="3200" dirty="0"/>
              <a:t>Assistive Technology on campus</a:t>
            </a:r>
          </a:p>
          <a:p>
            <a:r>
              <a:rPr lang="en-US" sz="3200" dirty="0"/>
              <a:t>Campus Resources</a:t>
            </a:r>
          </a:p>
        </p:txBody>
      </p:sp>
    </p:spTree>
    <p:extLst>
      <p:ext uri="{BB962C8B-B14F-4D97-AF65-F5344CB8AC3E}">
        <p14:creationId xmlns:p14="http://schemas.microsoft.com/office/powerpoint/2010/main" val="3675732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E75E32F-C022-A951-FCF9-360FFC41FE62}"/>
              </a:ext>
            </a:extLst>
          </p:cNvPr>
          <p:cNvPicPr>
            <a:picLocks noChangeAspect="1"/>
          </p:cNvPicPr>
          <p:nvPr/>
        </p:nvPicPr>
        <p:blipFill rotWithShape="1">
          <a:blip r:embed="rId3">
            <a:alphaModFix amt="60000"/>
          </a:blip>
          <a:srcRect t="1941" b="15702"/>
          <a:stretch/>
        </p:blipFill>
        <p:spPr>
          <a:xfrm>
            <a:off x="180975" y="182880"/>
            <a:ext cx="11823637" cy="6499784"/>
          </a:xfrm>
          <a:prstGeom prst="rect">
            <a:avLst/>
          </a:prstGeom>
        </p:spPr>
      </p:pic>
      <p:sp>
        <p:nvSpPr>
          <p:cNvPr id="2" name="Title 1">
            <a:extLst>
              <a:ext uri="{FF2B5EF4-FFF2-40B4-BE49-F238E27FC236}">
                <a16:creationId xmlns:a16="http://schemas.microsoft.com/office/drawing/2014/main" id="{AC666AD6-0436-3B8A-7C48-21F00DF4D1DF}"/>
              </a:ext>
            </a:extLst>
          </p:cNvPr>
          <p:cNvSpPr>
            <a:spLocks noGrp="1"/>
          </p:cNvSpPr>
          <p:nvPr>
            <p:ph type="title"/>
          </p:nvPr>
        </p:nvSpPr>
        <p:spPr>
          <a:xfrm>
            <a:off x="838200" y="525195"/>
            <a:ext cx="10165218" cy="2806506"/>
          </a:xfrm>
        </p:spPr>
        <p:txBody>
          <a:bodyPr anchor="b">
            <a:normAutofit/>
          </a:bodyPr>
          <a:lstStyle/>
          <a:p>
            <a:r>
              <a:rPr lang="en-US" sz="4000">
                <a:solidFill>
                  <a:srgbClr val="FFFFFF"/>
                </a:solidFill>
              </a:rPr>
              <a:t>Agenda</a:t>
            </a:r>
          </a:p>
        </p:txBody>
      </p:sp>
      <p:graphicFrame>
        <p:nvGraphicFramePr>
          <p:cNvPr id="5" name="Content Placeholder 2">
            <a:extLst>
              <a:ext uri="{FF2B5EF4-FFF2-40B4-BE49-F238E27FC236}">
                <a16:creationId xmlns:a16="http://schemas.microsoft.com/office/drawing/2014/main" id="{41FBCED6-060A-497C-1DA4-62373F496561}"/>
              </a:ext>
            </a:extLst>
          </p:cNvPr>
          <p:cNvGraphicFramePr>
            <a:graphicFrameLocks noGrp="1"/>
          </p:cNvGraphicFramePr>
          <p:nvPr>
            <p:ph idx="4294967295"/>
          </p:nvPr>
        </p:nvGraphicFramePr>
        <p:xfrm>
          <a:off x="0" y="3525838"/>
          <a:ext cx="10164763" cy="25892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60278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4A19B-6F62-ADA1-9DF9-6B181ECA7D06}"/>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cs typeface="Calibri Light"/>
              </a:rPr>
              <a:t>Differences in Accommodations</a:t>
            </a:r>
            <a:endParaRPr lang="en-US" sz="4000">
              <a:solidFill>
                <a:srgbClr val="FFFFFF"/>
              </a:solidFill>
            </a:endParaRPr>
          </a:p>
        </p:txBody>
      </p:sp>
      <p:graphicFrame>
        <p:nvGraphicFramePr>
          <p:cNvPr id="8" name="Content Placeholder 7">
            <a:extLst>
              <a:ext uri="{FF2B5EF4-FFF2-40B4-BE49-F238E27FC236}">
                <a16:creationId xmlns:a16="http://schemas.microsoft.com/office/drawing/2014/main" id="{5F15F51D-308C-0F14-BBFD-B040C592C0C8}"/>
              </a:ext>
            </a:extLst>
          </p:cNvPr>
          <p:cNvGraphicFramePr>
            <a:graphicFrameLocks noGrp="1"/>
          </p:cNvGraphicFramePr>
          <p:nvPr>
            <p:ph idx="4294967295"/>
            <p:extLst>
              <p:ext uri="{D42A27DB-BD31-4B8C-83A1-F6EECF244321}">
                <p14:modId xmlns:p14="http://schemas.microsoft.com/office/powerpoint/2010/main" val="69107618"/>
              </p:ext>
            </p:extLst>
          </p:nvPr>
        </p:nvGraphicFramePr>
        <p:xfrm>
          <a:off x="632085" y="2291443"/>
          <a:ext cx="10927830" cy="3923679"/>
        </p:xfrm>
        <a:graphic>
          <a:graphicData uri="http://schemas.openxmlformats.org/drawingml/2006/table">
            <a:tbl>
              <a:tblPr bandRow="1">
                <a:tableStyleId>{5C22544A-7EE6-4342-B048-85BDC9FD1C3A}</a:tableStyleId>
              </a:tblPr>
              <a:tblGrid>
                <a:gridCol w="5366284">
                  <a:extLst>
                    <a:ext uri="{9D8B030D-6E8A-4147-A177-3AD203B41FA5}">
                      <a16:colId xmlns:a16="http://schemas.microsoft.com/office/drawing/2014/main" val="1196707772"/>
                    </a:ext>
                  </a:extLst>
                </a:gridCol>
                <a:gridCol w="5561546">
                  <a:extLst>
                    <a:ext uri="{9D8B030D-6E8A-4147-A177-3AD203B41FA5}">
                      <a16:colId xmlns:a16="http://schemas.microsoft.com/office/drawing/2014/main" val="294876030"/>
                    </a:ext>
                  </a:extLst>
                </a:gridCol>
              </a:tblGrid>
              <a:tr h="607151">
                <a:tc>
                  <a:txBody>
                    <a:bodyPr/>
                    <a:lstStyle/>
                    <a:p>
                      <a:pPr algn="ctr" rtl="0" fontAlgn="base"/>
                      <a:r>
                        <a:rPr lang="en-US" sz="2900" b="1">
                          <a:solidFill>
                            <a:srgbClr val="59411C"/>
                          </a:solidFill>
                          <a:effectLst/>
                          <a:highlight>
                            <a:srgbClr val="ECDEB5"/>
                          </a:highlight>
                          <a:latin typeface="Didot"/>
                        </a:rPr>
                        <a:t>High School</a:t>
                      </a:r>
                      <a:endParaRPr lang="en-US" sz="2900" b="1">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tc>
                  <a:txBody>
                    <a:bodyPr/>
                    <a:lstStyle/>
                    <a:p>
                      <a:pPr algn="ctr" rtl="0" fontAlgn="base"/>
                      <a:r>
                        <a:rPr lang="en-US" sz="2900" b="1">
                          <a:solidFill>
                            <a:srgbClr val="59411C"/>
                          </a:solidFill>
                          <a:effectLst/>
                          <a:highlight>
                            <a:srgbClr val="ECDEB5"/>
                          </a:highlight>
                          <a:latin typeface="Didot"/>
                        </a:rPr>
                        <a:t>College</a:t>
                      </a:r>
                      <a:endParaRPr lang="en-US" sz="2900" b="1">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extLst>
                  <a:ext uri="{0D108BD9-81ED-4DB2-BD59-A6C34878D82A}">
                    <a16:rowId xmlns:a16="http://schemas.microsoft.com/office/drawing/2014/main" val="1491808060"/>
                  </a:ext>
                </a:extLst>
              </a:tr>
              <a:tr h="1051113">
                <a:tc>
                  <a:txBody>
                    <a:bodyPr/>
                    <a:lstStyle/>
                    <a:p>
                      <a:pPr algn="ctr" rtl="0" fontAlgn="base"/>
                      <a:r>
                        <a:rPr lang="en-US" sz="2900" dirty="0">
                          <a:solidFill>
                            <a:srgbClr val="59411C"/>
                          </a:solidFill>
                          <a:effectLst/>
                          <a:highlight>
                            <a:srgbClr val="ECDEB5"/>
                          </a:highlight>
                          <a:latin typeface="Didot"/>
                        </a:rPr>
                        <a:t>Accommodations provided through IEP/504</a:t>
                      </a:r>
                      <a:endParaRPr lang="en-US" sz="2900" dirty="0">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tc>
                  <a:txBody>
                    <a:bodyPr/>
                    <a:lstStyle/>
                    <a:p>
                      <a:pPr algn="ctr" rtl="0" fontAlgn="base"/>
                      <a:r>
                        <a:rPr lang="en-US" sz="2900">
                          <a:solidFill>
                            <a:srgbClr val="59411C"/>
                          </a:solidFill>
                          <a:effectLst/>
                          <a:highlight>
                            <a:srgbClr val="ECDEB5"/>
                          </a:highlight>
                          <a:latin typeface="Didot"/>
                        </a:rPr>
                        <a:t>Accommodations requested by student, reviewed</a:t>
                      </a:r>
                      <a:endParaRPr lang="en-US" sz="2900">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extLst>
                  <a:ext uri="{0D108BD9-81ED-4DB2-BD59-A6C34878D82A}">
                    <a16:rowId xmlns:a16="http://schemas.microsoft.com/office/drawing/2014/main" val="3314939216"/>
                  </a:ext>
                </a:extLst>
              </a:tr>
              <a:tr h="607151">
                <a:tc>
                  <a:txBody>
                    <a:bodyPr/>
                    <a:lstStyle/>
                    <a:p>
                      <a:pPr algn="ctr" rtl="0" fontAlgn="base"/>
                      <a:r>
                        <a:rPr lang="en-US" sz="2900">
                          <a:solidFill>
                            <a:srgbClr val="59411C"/>
                          </a:solidFill>
                          <a:effectLst/>
                          <a:highlight>
                            <a:srgbClr val="ECDEB5"/>
                          </a:highlight>
                          <a:latin typeface="Didot"/>
                        </a:rPr>
                        <a:t>School provides accommodations</a:t>
                      </a:r>
                      <a:endParaRPr lang="en-US" sz="2900">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tc>
                  <a:txBody>
                    <a:bodyPr/>
                    <a:lstStyle/>
                    <a:p>
                      <a:pPr algn="ctr" rtl="0" fontAlgn="base"/>
                      <a:r>
                        <a:rPr lang="en-US" sz="2900">
                          <a:solidFill>
                            <a:srgbClr val="59411C"/>
                          </a:solidFill>
                          <a:effectLst/>
                          <a:highlight>
                            <a:srgbClr val="ECDEB5"/>
                          </a:highlight>
                          <a:latin typeface="Didot"/>
                        </a:rPr>
                        <a:t>Student requests accommodations</a:t>
                      </a:r>
                      <a:endParaRPr lang="en-US" sz="2900">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extLst>
                  <a:ext uri="{0D108BD9-81ED-4DB2-BD59-A6C34878D82A}">
                    <a16:rowId xmlns:a16="http://schemas.microsoft.com/office/drawing/2014/main" val="2014007325"/>
                  </a:ext>
                </a:extLst>
              </a:tr>
              <a:tr h="607151">
                <a:tc>
                  <a:txBody>
                    <a:bodyPr/>
                    <a:lstStyle/>
                    <a:p>
                      <a:pPr algn="ctr" rtl="0" fontAlgn="base"/>
                      <a:r>
                        <a:rPr lang="en-US" sz="2900">
                          <a:solidFill>
                            <a:srgbClr val="59411C"/>
                          </a:solidFill>
                          <a:effectLst/>
                          <a:highlight>
                            <a:srgbClr val="ECDEB5"/>
                          </a:highlight>
                          <a:latin typeface="Didot"/>
                        </a:rPr>
                        <a:t>More support from teachers</a:t>
                      </a:r>
                      <a:endParaRPr lang="en-US" sz="2900">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tc>
                  <a:txBody>
                    <a:bodyPr/>
                    <a:lstStyle/>
                    <a:p>
                      <a:pPr algn="ctr" rtl="0" fontAlgn="base"/>
                      <a:r>
                        <a:rPr lang="en-US" sz="2900">
                          <a:solidFill>
                            <a:srgbClr val="59411C"/>
                          </a:solidFill>
                          <a:effectLst/>
                          <a:highlight>
                            <a:srgbClr val="ECDEB5"/>
                          </a:highlight>
                          <a:latin typeface="Didot"/>
                        </a:rPr>
                        <a:t>Support initiated from student</a:t>
                      </a:r>
                      <a:endParaRPr lang="en-US" sz="2900">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extLst>
                  <a:ext uri="{0D108BD9-81ED-4DB2-BD59-A6C34878D82A}">
                    <a16:rowId xmlns:a16="http://schemas.microsoft.com/office/drawing/2014/main" val="1540630361"/>
                  </a:ext>
                </a:extLst>
              </a:tr>
              <a:tr h="1051113">
                <a:tc>
                  <a:txBody>
                    <a:bodyPr/>
                    <a:lstStyle/>
                    <a:p>
                      <a:pPr algn="ctr" rtl="0" fontAlgn="base"/>
                      <a:r>
                        <a:rPr lang="en-US" sz="2900">
                          <a:solidFill>
                            <a:srgbClr val="59411C"/>
                          </a:solidFill>
                          <a:effectLst/>
                          <a:highlight>
                            <a:srgbClr val="ECDEB5"/>
                          </a:highlight>
                          <a:latin typeface="Didot"/>
                        </a:rPr>
                        <a:t>6 hours class time=</a:t>
                      </a:r>
                      <a:br>
                        <a:rPr lang="en-US" sz="2900">
                          <a:solidFill>
                            <a:srgbClr val="59411C"/>
                          </a:solidFill>
                          <a:effectLst/>
                          <a:highlight>
                            <a:srgbClr val="ECDEB5"/>
                          </a:highlight>
                          <a:latin typeface="Didot"/>
                        </a:rPr>
                      </a:br>
                      <a:r>
                        <a:rPr lang="en-US" sz="2900">
                          <a:solidFill>
                            <a:srgbClr val="59411C"/>
                          </a:solidFill>
                          <a:effectLst/>
                          <a:highlight>
                            <a:srgbClr val="ECDEB5"/>
                          </a:highlight>
                          <a:latin typeface="Didot"/>
                        </a:rPr>
                        <a:t>2 hours homework</a:t>
                      </a:r>
                      <a:endParaRPr lang="en-US" sz="2900">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tc>
                  <a:txBody>
                    <a:bodyPr/>
                    <a:lstStyle/>
                    <a:p>
                      <a:pPr algn="ctr" rtl="0" fontAlgn="base"/>
                      <a:r>
                        <a:rPr lang="en-US" sz="2900" dirty="0">
                          <a:solidFill>
                            <a:srgbClr val="59411C"/>
                          </a:solidFill>
                          <a:effectLst/>
                          <a:highlight>
                            <a:srgbClr val="ECDEB5"/>
                          </a:highlight>
                          <a:latin typeface="Didot"/>
                        </a:rPr>
                        <a:t>2 hours class time=</a:t>
                      </a:r>
                      <a:br>
                        <a:rPr lang="en-US" sz="2900" dirty="0">
                          <a:solidFill>
                            <a:srgbClr val="59411C"/>
                          </a:solidFill>
                          <a:effectLst/>
                          <a:highlight>
                            <a:srgbClr val="ECDEB5"/>
                          </a:highlight>
                          <a:latin typeface="Didot"/>
                        </a:rPr>
                      </a:br>
                      <a:r>
                        <a:rPr lang="en-US" sz="2900" dirty="0">
                          <a:solidFill>
                            <a:srgbClr val="59411C"/>
                          </a:solidFill>
                          <a:effectLst/>
                          <a:highlight>
                            <a:srgbClr val="ECDEB5"/>
                          </a:highlight>
                          <a:latin typeface="Didot"/>
                        </a:rPr>
                        <a:t>6 hours homework</a:t>
                      </a:r>
                      <a:endParaRPr lang="en-US" sz="2900" dirty="0">
                        <a:solidFill>
                          <a:srgbClr val="59411C"/>
                        </a:solidFill>
                        <a:effectLst/>
                        <a:highlight>
                          <a:srgbClr val="ECDEB5"/>
                        </a:highlight>
                      </a:endParaRPr>
                    </a:p>
                  </a:txBody>
                  <a:tcPr marL="51996" marR="51996" marT="51996" marB="51996" anchor="ctr">
                    <a:lnL w="9525" cap="flat" cmpd="sng" algn="ctr">
                      <a:solidFill>
                        <a:srgbClr val="B8A992"/>
                      </a:solidFill>
                      <a:prstDash val="solid"/>
                      <a:round/>
                      <a:headEnd type="none" w="med" len="med"/>
                      <a:tailEnd type="none" w="med" len="med"/>
                    </a:lnL>
                    <a:lnR w="9525" cap="flat" cmpd="sng" algn="ctr">
                      <a:solidFill>
                        <a:srgbClr val="B8A992"/>
                      </a:solidFill>
                      <a:prstDash val="solid"/>
                      <a:round/>
                      <a:headEnd type="none" w="med" len="med"/>
                      <a:tailEnd type="none" w="med" len="med"/>
                    </a:lnR>
                    <a:lnT w="9525" cap="flat" cmpd="sng" algn="ctr">
                      <a:solidFill>
                        <a:srgbClr val="B8A992"/>
                      </a:solidFill>
                      <a:prstDash val="solid"/>
                      <a:round/>
                      <a:headEnd type="none" w="med" len="med"/>
                      <a:tailEnd type="none" w="med" len="med"/>
                    </a:lnT>
                    <a:lnB w="9525" cap="flat" cmpd="sng" algn="ctr">
                      <a:solidFill>
                        <a:srgbClr val="B8A992"/>
                      </a:solidFill>
                      <a:prstDash val="solid"/>
                      <a:round/>
                      <a:headEnd type="none" w="med" len="med"/>
                      <a:tailEnd type="none" w="med" len="med"/>
                    </a:lnB>
                    <a:solidFill>
                      <a:srgbClr val="ECDEB5"/>
                    </a:solidFill>
                  </a:tcPr>
                </a:tc>
                <a:extLst>
                  <a:ext uri="{0D108BD9-81ED-4DB2-BD59-A6C34878D82A}">
                    <a16:rowId xmlns:a16="http://schemas.microsoft.com/office/drawing/2014/main" val="3261643697"/>
                  </a:ext>
                </a:extLst>
              </a:tr>
            </a:tbl>
          </a:graphicData>
        </a:graphic>
      </p:graphicFrame>
    </p:spTree>
    <p:extLst>
      <p:ext uri="{BB962C8B-B14F-4D97-AF65-F5344CB8AC3E}">
        <p14:creationId xmlns:p14="http://schemas.microsoft.com/office/powerpoint/2010/main" val="1104044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4066E-B72A-8054-5D50-D7BFA9D4293B}"/>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Technology</a:t>
            </a:r>
            <a:r>
              <a:rPr lang="en-US" sz="4000" baseline="0">
                <a:solidFill>
                  <a:srgbClr val="FFFFFF"/>
                </a:solidFill>
              </a:rPr>
              <a:t> for Reading</a:t>
            </a:r>
            <a:endParaRPr lang="en-US" sz="4000">
              <a:solidFill>
                <a:srgbClr val="FFFFFF"/>
              </a:solidFill>
            </a:endParaRPr>
          </a:p>
        </p:txBody>
      </p:sp>
      <p:graphicFrame>
        <p:nvGraphicFramePr>
          <p:cNvPr id="5" name="Content Placeholder 2">
            <a:extLst>
              <a:ext uri="{FF2B5EF4-FFF2-40B4-BE49-F238E27FC236}">
                <a16:creationId xmlns:a16="http://schemas.microsoft.com/office/drawing/2014/main" id="{85CC2A86-EFAC-4A30-E87C-9B41055D816B}"/>
              </a:ext>
            </a:extLst>
          </p:cNvPr>
          <p:cNvGraphicFramePr>
            <a:graphicFrameLocks noGrp="1"/>
          </p:cNvGraphicFramePr>
          <p:nvPr>
            <p:ph idx="4294967295"/>
            <p:extLst>
              <p:ext uri="{D42A27DB-BD31-4B8C-83A1-F6EECF244321}">
                <p14:modId xmlns:p14="http://schemas.microsoft.com/office/powerpoint/2010/main" val="1237235418"/>
              </p:ext>
            </p:extLst>
          </p:nvPr>
        </p:nvGraphicFramePr>
        <p:xfrm>
          <a:off x="631825" y="1780206"/>
          <a:ext cx="10928350" cy="4567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43110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B22B6-D35A-8791-D898-CE2084A9314F}"/>
              </a:ext>
            </a:extLst>
          </p:cNvPr>
          <p:cNvSpPr>
            <a:spLocks noGrp="1"/>
          </p:cNvSpPr>
          <p:nvPr>
            <p:ph type="title"/>
          </p:nvPr>
        </p:nvSpPr>
        <p:spPr>
          <a:xfrm>
            <a:off x="838200" y="557188"/>
            <a:ext cx="4862848" cy="5569291"/>
          </a:xfrm>
        </p:spPr>
        <p:txBody>
          <a:bodyPr>
            <a:normAutofit/>
          </a:bodyPr>
          <a:lstStyle/>
          <a:p>
            <a:r>
              <a:rPr lang="en-US" sz="5200"/>
              <a:t> Campus Resources for Writing</a:t>
            </a:r>
          </a:p>
        </p:txBody>
      </p:sp>
      <p:graphicFrame>
        <p:nvGraphicFramePr>
          <p:cNvPr id="15" name="Content Placeholder 2">
            <a:extLst>
              <a:ext uri="{FF2B5EF4-FFF2-40B4-BE49-F238E27FC236}">
                <a16:creationId xmlns:a16="http://schemas.microsoft.com/office/drawing/2014/main" id="{6969058C-057A-FE3E-7088-CEAFB15F8D54}"/>
              </a:ext>
            </a:extLst>
          </p:cNvPr>
          <p:cNvGraphicFramePr>
            <a:graphicFrameLocks noGrp="1"/>
          </p:cNvGraphicFramePr>
          <p:nvPr>
            <p:ph idx="4294967295"/>
          </p:nvPr>
        </p:nvGraphicFramePr>
        <p:xfrm>
          <a:off x="6934200" y="622300"/>
          <a:ext cx="5257800" cy="55038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4414151"/>
      </p:ext>
    </p:extLst>
  </p:cSld>
  <p:clrMapOvr>
    <a:masterClrMapping/>
  </p:clrMapOvr>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3B31BDD75BCE14A85AE4A16ADB4CA45" ma:contentTypeVersion="7" ma:contentTypeDescription="Create a new document." ma:contentTypeScope="" ma:versionID="b3b5a041c1dc024b169a005ff2bff0e7">
  <xsd:schema xmlns:xsd="http://www.w3.org/2001/XMLSchema" xmlns:xs="http://www.w3.org/2001/XMLSchema" xmlns:p="http://schemas.microsoft.com/office/2006/metadata/properties" xmlns:ns2="28c2b108-8ea8-4904-aaef-742e890faa8f" targetNamespace="http://schemas.microsoft.com/office/2006/metadata/properties" ma:root="true" ma:fieldsID="99cd18eee5d314eea9ce0f5e7613e353" ns2:_="">
    <xsd:import namespace="28c2b108-8ea8-4904-aaef-742e890faa8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c2b108-8ea8-4904-aaef-742e890faa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583DCBC-DD91-4C48-A1E7-BEE6E225BC6F}"/>
</file>

<file path=customXml/itemProps2.xml><?xml version="1.0" encoding="utf-8"?>
<ds:datastoreItem xmlns:ds="http://schemas.openxmlformats.org/officeDocument/2006/customXml" ds:itemID="{84166684-D679-4B24-B1E7-694938681979}"/>
</file>

<file path=customXml/itemProps3.xml><?xml version="1.0" encoding="utf-8"?>
<ds:datastoreItem xmlns:ds="http://schemas.openxmlformats.org/officeDocument/2006/customXml" ds:itemID="{1487F3FD-5885-4393-98B8-6A289FB358C6}"/>
</file>

<file path=docProps/app.xml><?xml version="1.0" encoding="utf-8"?>
<Properties xmlns="http://schemas.openxmlformats.org/officeDocument/2006/extended-properties" xmlns:vt="http://schemas.openxmlformats.org/officeDocument/2006/docPropsVTypes">
  <Template/>
  <TotalTime>902</TotalTime>
  <Words>1143</Words>
  <Application>Microsoft Office PowerPoint</Application>
  <PresentationFormat>Widescreen</PresentationFormat>
  <Paragraphs>230</Paragraphs>
  <Slides>17</Slides>
  <Notes>12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Aptos</vt:lpstr>
      <vt:lpstr>Arial</vt:lpstr>
      <vt:lpstr>Average</vt:lpstr>
      <vt:lpstr>Calibri</vt:lpstr>
      <vt:lpstr>Calibri Light</vt:lpstr>
      <vt:lpstr>Century Gothic</vt:lpstr>
      <vt:lpstr>Didot</vt:lpstr>
      <vt:lpstr>Gill Sans</vt:lpstr>
      <vt:lpstr>Impact</vt:lpstr>
      <vt:lpstr>Times New Roman</vt:lpstr>
      <vt:lpstr>Simple Dark</vt:lpstr>
      <vt:lpstr>Post Secondary Transition in VR</vt:lpstr>
      <vt:lpstr>Agenda</vt:lpstr>
      <vt:lpstr>Introduction to Transition Services  </vt:lpstr>
      <vt:lpstr>Pre-Employment Transition Services (Pre-ETS)</vt:lpstr>
      <vt:lpstr>Tech Tools for College Program</vt:lpstr>
      <vt:lpstr>Agenda</vt:lpstr>
      <vt:lpstr>Differences in Accommodations</vt:lpstr>
      <vt:lpstr>Technology for Reading</vt:lpstr>
      <vt:lpstr> Campus Resources for Writing</vt:lpstr>
      <vt:lpstr>Transition Services in VR</vt:lpstr>
      <vt:lpstr>Let's Get Organized Program</vt:lpstr>
      <vt:lpstr>Check In On Your Energy and Emotions</vt:lpstr>
      <vt:lpstr>What new sensory strategy can you try today?</vt:lpstr>
      <vt:lpstr>Case Study : Miss Allen</vt:lpstr>
      <vt:lpstr>PowerPoint Presentation</vt:lpstr>
      <vt:lpstr>Partnership with VATS and DARS</vt:lpstr>
      <vt:lpstr>Questions??</vt:lpstr>
    </vt:vector>
  </TitlesOfParts>
  <Company>VITA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Mckeough, Emily (DARS)</dc:creator>
  <cp:lastModifiedBy>Mckeough, Emily (DARS)</cp:lastModifiedBy>
  <cp:revision>2</cp:revision>
  <dcterms:created xsi:type="dcterms:W3CDTF">2025-11-20T00:19:24Z</dcterms:created>
  <dcterms:modified xsi:type="dcterms:W3CDTF">2025-11-20T15:21:43Z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0x010100A3B31BDD75BCE14A85AE4A16ADB4CA45</vt:lpwstr>
  </property>
  <property fmtid="{D5CDD505-2E9C-101B-9397-08002B2CF9AE}" pid="3" name="Order">
    <vt:r8>3170000</vt:r8>
  </property>
</Properties>
</file>