
<file path=[Content_Types].xml><?xml version="1.0" encoding="utf-8"?>
<Types xmlns="http://schemas.openxmlformats.org/package/2006/content-types">
  <Default Extension="bin" ContentType="audio/unknown"/>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theme/theme4.xml" ContentType="application/vnd.openxmlformats-officedocument.theme+xml"/>
  <Override PartName="/ppt/slideLayouts/slideLayout20.xml" ContentType="application/vnd.openxmlformats-officedocument.presentationml.slideLayout+xml"/>
  <Override PartName="/ppt/theme/theme5.xml" ContentType="application/vnd.openxmlformats-officedocument.theme+xml"/>
  <Override PartName="/ppt/slideLayouts/slideLayout21.xml" ContentType="application/vnd.openxmlformats-officedocument.presentationml.slideLayout+xml"/>
  <Override PartName="/ppt/theme/theme6.xml" ContentType="application/vnd.openxmlformats-officedocument.theme+xml"/>
  <Override PartName="/ppt/slideLayouts/slideLayout22.xml" ContentType="application/vnd.openxmlformats-officedocument.presentationml.slideLayout+xml"/>
  <Override PartName="/ppt/theme/theme7.xml" ContentType="application/vnd.openxmlformats-officedocument.theme+xml"/>
  <Override PartName="/ppt/slideLayouts/slideLayout23.xml" ContentType="application/vnd.openxmlformats-officedocument.presentationml.slideLayout+xml"/>
  <Override PartName="/ppt/theme/theme8.xml" ContentType="application/vnd.openxmlformats-officedocument.theme+xml"/>
  <Override PartName="/ppt/slideLayouts/slideLayout24.xml" ContentType="application/vnd.openxmlformats-officedocument.presentationml.slideLayout+xml"/>
  <Override PartName="/ppt/theme/theme9.xml" ContentType="application/vnd.openxmlformats-officedocument.theme+xml"/>
  <Override PartName="/ppt/slideLayouts/slideLayout25.xml" ContentType="application/vnd.openxmlformats-officedocument.presentationml.slideLayout+xml"/>
  <Override PartName="/ppt/theme/theme10.xml" ContentType="application/vnd.openxmlformats-officedocument.theme+xml"/>
  <Override PartName="/ppt/slideLayouts/slideLayout26.xml" ContentType="application/vnd.openxmlformats-officedocument.presentationml.slideLayout+xml"/>
  <Override PartName="/ppt/theme/theme11.xml" ContentType="application/vnd.openxmlformats-officedocument.theme+xml"/>
  <Override PartName="/ppt/slideLayouts/slideLayout27.xml" ContentType="application/vnd.openxmlformats-officedocument.presentationml.slideLayout+xml"/>
  <Override PartName="/ppt/theme/theme12.xml" ContentType="application/vnd.openxmlformats-officedocument.theme+xml"/>
  <Override PartName="/ppt/slideLayouts/slideLayout28.xml" ContentType="application/vnd.openxmlformats-officedocument.presentationml.slideLayout+xml"/>
  <Override PartName="/ppt/theme/theme13.xml" ContentType="application/vnd.openxmlformats-officedocument.theme+xml"/>
  <Override PartName="/ppt/slideLayouts/slideLayout29.xml" ContentType="application/vnd.openxmlformats-officedocument.presentationml.slideLayout+xml"/>
  <Override PartName="/ppt/theme/theme14.xml" ContentType="application/vnd.openxmlformats-officedocument.theme+xml"/>
  <Override PartName="/ppt/slideLayouts/slideLayout30.xml" ContentType="application/vnd.openxmlformats-officedocument.presentationml.slideLayout+xml"/>
  <Override PartName="/ppt/theme/theme15.xml" ContentType="application/vnd.openxmlformats-officedocument.theme+xml"/>
  <Override PartName="/ppt/slideLayouts/slideLayout31.xml" ContentType="application/vnd.openxmlformats-officedocument.presentationml.slideLayout+xml"/>
  <Override PartName="/ppt/theme/theme16.xml" ContentType="application/vnd.openxmlformats-officedocument.theme+xml"/>
  <Override PartName="/ppt/slideLayouts/slideLayout32.xml" ContentType="application/vnd.openxmlformats-officedocument.presentationml.slideLayout+xml"/>
  <Override PartName="/ppt/theme/theme17.xml" ContentType="application/vnd.openxmlformats-officedocument.theme+xml"/>
  <Override PartName="/ppt/slideLayouts/slideLayout33.xml" ContentType="application/vnd.openxmlformats-officedocument.presentationml.slideLayout+xml"/>
  <Override PartName="/ppt/theme/theme18.xml" ContentType="application/vnd.openxmlformats-officedocument.theme+xml"/>
  <Override PartName="/ppt/slideLayouts/slideLayout34.xml" ContentType="application/vnd.openxmlformats-officedocument.presentationml.slideLayout+xml"/>
  <Override PartName="/ppt/theme/theme19.xml" ContentType="application/vnd.openxmlformats-officedocument.theme+xml"/>
  <Override PartName="/ppt/slideLayouts/slideLayout35.xml" ContentType="application/vnd.openxmlformats-officedocument.presentationml.slideLayout+xml"/>
  <Override PartName="/ppt/theme/theme20.xml" ContentType="application/vnd.openxmlformats-officedocument.theme+xml"/>
  <Override PartName="/ppt/slideLayouts/slideLayout36.xml" ContentType="application/vnd.openxmlformats-officedocument.presentationml.slideLayout+xml"/>
  <Override PartName="/ppt/theme/theme21.xml" ContentType="application/vnd.openxmlformats-officedocument.theme+xml"/>
  <Override PartName="/ppt/slideLayouts/slideLayout37.xml" ContentType="application/vnd.openxmlformats-officedocument.presentationml.slideLayout+xml"/>
  <Override PartName="/ppt/theme/theme22.xml" ContentType="application/vnd.openxmlformats-officedocument.theme+xml"/>
  <Override PartName="/ppt/slideLayouts/slideLayout38.xml" ContentType="application/vnd.openxmlformats-officedocument.presentationml.slideLayout+xml"/>
  <Override PartName="/ppt/theme/theme23.xml" ContentType="application/vnd.openxmlformats-officedocument.theme+xml"/>
  <Override PartName="/ppt/slideLayouts/slideLayout39.xml" ContentType="application/vnd.openxmlformats-officedocument.presentationml.slideLayout+xml"/>
  <Override PartName="/ppt/theme/theme24.xml" ContentType="application/vnd.openxmlformats-officedocument.theme+xml"/>
  <Override PartName="/ppt/slideLayouts/slideLayout40.xml" ContentType="application/vnd.openxmlformats-officedocument.presentationml.slideLayout+xml"/>
  <Override PartName="/ppt/theme/theme25.xml" ContentType="application/vnd.openxmlformats-officedocument.theme+xml"/>
  <Override PartName="/ppt/slideLayouts/slideLayout41.xml" ContentType="application/vnd.openxmlformats-officedocument.presentationml.slideLayout+xml"/>
  <Override PartName="/ppt/theme/theme26.xml" ContentType="application/vnd.openxmlformats-officedocument.theme+xml"/>
  <Override PartName="/ppt/slideLayouts/slideLayout42.xml" ContentType="application/vnd.openxmlformats-officedocument.presentationml.slideLayout+xml"/>
  <Override PartName="/ppt/theme/theme27.xml" ContentType="application/vnd.openxmlformats-officedocument.theme+xml"/>
  <Override PartName="/ppt/slideLayouts/slideLayout43.xml" ContentType="application/vnd.openxmlformats-officedocument.presentationml.slideLayout+xml"/>
  <Override PartName="/ppt/theme/theme28.xml" ContentType="application/vnd.openxmlformats-officedocument.theme+xml"/>
  <Override PartName="/ppt/slideLayouts/slideLayout44.xml" ContentType="application/vnd.openxmlformats-officedocument.presentationml.slideLayout+xml"/>
  <Override PartName="/ppt/theme/theme29.xml" ContentType="application/vnd.openxmlformats-officedocument.theme+xml"/>
  <Override PartName="/ppt/slideLayouts/slideLayout45.xml" ContentType="application/vnd.openxmlformats-officedocument.presentationml.slideLayout+xml"/>
  <Override PartName="/ppt/theme/theme30.xml" ContentType="application/vnd.openxmlformats-officedocument.theme+xml"/>
  <Override PartName="/ppt/slideLayouts/slideLayout46.xml" ContentType="application/vnd.openxmlformats-officedocument.presentationml.slideLayout+xml"/>
  <Override PartName="/ppt/theme/theme31.xml" ContentType="application/vnd.openxmlformats-officedocument.theme+xml"/>
  <Override PartName="/ppt/slideLayouts/slideLayout47.xml" ContentType="application/vnd.openxmlformats-officedocument.presentationml.slideLayout+xml"/>
  <Override PartName="/ppt/theme/theme32.xml" ContentType="application/vnd.openxmlformats-officedocument.theme+xml"/>
  <Override PartName="/ppt/slideLayouts/slideLayout48.xml" ContentType="application/vnd.openxmlformats-officedocument.presentationml.slideLayout+xml"/>
  <Override PartName="/ppt/theme/theme33.xml" ContentType="application/vnd.openxmlformats-officedocument.theme+xml"/>
  <Override PartName="/ppt/theme/theme3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1.xml" ContentType="application/vnd.openxmlformats-officedocument.presentationml.tags+xml"/>
  <Override PartName="/ppt/notesSlides/notesSlide23.xml" ContentType="application/vnd.openxmlformats-officedocument.presentationml.notesSlide+xml"/>
  <Override PartName="/ppt/tags/tag2.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3.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 id="2147483702" r:id="rId5"/>
    <p:sldMasterId id="2147483704" r:id="rId6"/>
    <p:sldMasterId id="2147483706" r:id="rId7"/>
    <p:sldMasterId id="2147483708" r:id="rId8"/>
    <p:sldMasterId id="2147483710" r:id="rId9"/>
    <p:sldMasterId id="2147483712" r:id="rId10"/>
    <p:sldMasterId id="2147483714" r:id="rId11"/>
    <p:sldMasterId id="2147483716" r:id="rId12"/>
    <p:sldMasterId id="2147483718" r:id="rId13"/>
    <p:sldMasterId id="2147483720" r:id="rId14"/>
    <p:sldMasterId id="2147483722" r:id="rId15"/>
    <p:sldMasterId id="2147483724" r:id="rId16"/>
    <p:sldMasterId id="2147483726" r:id="rId17"/>
    <p:sldMasterId id="2147483728" r:id="rId18"/>
    <p:sldMasterId id="2147483730" r:id="rId19"/>
    <p:sldMasterId id="2147483732" r:id="rId20"/>
    <p:sldMasterId id="2147483734" r:id="rId21"/>
    <p:sldMasterId id="2147483736" r:id="rId22"/>
    <p:sldMasterId id="2147483738" r:id="rId23"/>
    <p:sldMasterId id="2147483740" r:id="rId24"/>
    <p:sldMasterId id="2147483742" r:id="rId25"/>
    <p:sldMasterId id="2147483744" r:id="rId26"/>
    <p:sldMasterId id="2147483746" r:id="rId27"/>
    <p:sldMasterId id="2147483748" r:id="rId28"/>
    <p:sldMasterId id="2147483750" r:id="rId29"/>
    <p:sldMasterId id="2147483752" r:id="rId30"/>
    <p:sldMasterId id="2147483754" r:id="rId31"/>
    <p:sldMasterId id="2147483756" r:id="rId32"/>
    <p:sldMasterId id="2147483758" r:id="rId33"/>
    <p:sldMasterId id="2147483760" r:id="rId34"/>
    <p:sldMasterId id="2147483762" r:id="rId35"/>
    <p:sldMasterId id="2147483765" r:id="rId36"/>
  </p:sldMasterIdLst>
  <p:notesMasterIdLst>
    <p:notesMasterId r:id="rId80"/>
  </p:notesMasterIdLst>
  <p:sldIdLst>
    <p:sldId id="3488" r:id="rId37"/>
    <p:sldId id="3490" r:id="rId38"/>
    <p:sldId id="3378" r:id="rId39"/>
    <p:sldId id="3372" r:id="rId40"/>
    <p:sldId id="3455" r:id="rId41"/>
    <p:sldId id="3456" r:id="rId42"/>
    <p:sldId id="3379" r:id="rId43"/>
    <p:sldId id="3438" r:id="rId44"/>
    <p:sldId id="3458" r:id="rId45"/>
    <p:sldId id="3444" r:id="rId46"/>
    <p:sldId id="330" r:id="rId47"/>
    <p:sldId id="3334" r:id="rId48"/>
    <p:sldId id="3459" r:id="rId49"/>
    <p:sldId id="3460" r:id="rId50"/>
    <p:sldId id="3461" r:id="rId51"/>
    <p:sldId id="3462" r:id="rId52"/>
    <p:sldId id="3463" r:id="rId53"/>
    <p:sldId id="3464" r:id="rId54"/>
    <p:sldId id="3465" r:id="rId55"/>
    <p:sldId id="3466" r:id="rId56"/>
    <p:sldId id="3467" r:id="rId57"/>
    <p:sldId id="3468" r:id="rId58"/>
    <p:sldId id="3491" r:id="rId59"/>
    <p:sldId id="3469" r:id="rId60"/>
    <p:sldId id="3470" r:id="rId61"/>
    <p:sldId id="3471" r:id="rId62"/>
    <p:sldId id="3472" r:id="rId63"/>
    <p:sldId id="3473" r:id="rId64"/>
    <p:sldId id="3474" r:id="rId65"/>
    <p:sldId id="3475" r:id="rId66"/>
    <p:sldId id="3476" r:id="rId67"/>
    <p:sldId id="3477" r:id="rId68"/>
    <p:sldId id="3478" r:id="rId69"/>
    <p:sldId id="3479" r:id="rId70"/>
    <p:sldId id="3480" r:id="rId71"/>
    <p:sldId id="3481" r:id="rId72"/>
    <p:sldId id="3482" r:id="rId73"/>
    <p:sldId id="3483" r:id="rId74"/>
    <p:sldId id="3484" r:id="rId75"/>
    <p:sldId id="3485" r:id="rId76"/>
    <p:sldId id="3486" r:id="rId77"/>
    <p:sldId id="3487" r:id="rId78"/>
    <p:sldId id="3489" r:id="rId7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yne, Bryan (CTR)" initials="PB(" lastIdx="20" clrIdx="0">
    <p:extLst>
      <p:ext uri="{19B8F6BF-5375-455C-9EA6-DF929625EA0E}">
        <p15:presenceInfo xmlns:p15="http://schemas.microsoft.com/office/powerpoint/2012/main" userId="S::0327595755@fema.dhs.gov::7b139405-0864-42c9-8d8a-fe9f7a7e6bd4" providerId="AD"/>
      </p:ext>
    </p:extLst>
  </p:cmAuthor>
  <p:cmAuthor id="2" name="Wilcox-Brooke, Lisa (CTR)" initials="WL(" lastIdx="1" clrIdx="1">
    <p:extLst>
      <p:ext uri="{19B8F6BF-5375-455C-9EA6-DF929625EA0E}">
        <p15:presenceInfo xmlns:p15="http://schemas.microsoft.com/office/powerpoint/2012/main" userId="S::0556484278@FEMA.DHS.GOV::8673c088-893e-435a-bf49-80f72c7cd3c0" providerId="AD"/>
      </p:ext>
    </p:extLst>
  </p:cmAuthor>
  <p:cmAuthor id="3" name="Perry, Ronald (CTR)" initials="PR(" lastIdx="1" clrIdx="2">
    <p:extLst>
      <p:ext uri="{19B8F6BF-5375-455C-9EA6-DF929625EA0E}">
        <p15:presenceInfo xmlns:p15="http://schemas.microsoft.com/office/powerpoint/2012/main" userId="S::0734416172@FEMA.DHS.GOV::c609265e-c4ab-4c23-ace2-18cd6038bd2b" providerId="AD"/>
      </p:ext>
    </p:extLst>
  </p:cmAuthor>
  <p:cmAuthor id="4" name="Costello, Ian" initials="CI" lastIdx="1" clrIdx="3">
    <p:extLst>
      <p:ext uri="{19B8F6BF-5375-455C-9EA6-DF929625EA0E}">
        <p15:presenceInfo xmlns:p15="http://schemas.microsoft.com/office/powerpoint/2012/main" userId="S::0296749101@fema.dhs.gov::e9a91c86-a459-49b3-a078-7047572b5958" providerId="AD"/>
      </p:ext>
    </p:extLst>
  </p:cmAuthor>
  <p:cmAuthor id="5" name="Kerlin, Joshua" initials="KJ" lastIdx="1" clrIdx="4">
    <p:extLst>
      <p:ext uri="{19B8F6BF-5375-455C-9EA6-DF929625EA0E}">
        <p15:presenceInfo xmlns:p15="http://schemas.microsoft.com/office/powerpoint/2012/main" userId="S::0638689049@FEMA.DHS.GOV::1ed446d1-1c43-4cdf-89f0-6ea7b886036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C434A"/>
    <a:srgbClr val="1E4A59"/>
    <a:srgbClr val="005490"/>
    <a:srgbClr val="436470"/>
    <a:srgbClr val="3C94B3"/>
    <a:srgbClr val="2C6F86"/>
    <a:srgbClr val="0070C0"/>
    <a:srgbClr val="598695"/>
    <a:srgbClr val="85C0D6"/>
    <a:srgbClr val="5DD3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2D7052-8754-4412-8AAB-673B3F162C7C}" v="715" dt="2024-04-16T17:43:12.235"/>
    <p1510:client id="{E119F8D8-B87D-44B5-9521-824B03503C71}" v="1" dt="2024-04-16T18:36:33.49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autoAdjust="0"/>
    <p:restoredTop sz="86410" autoAdjust="0"/>
  </p:normalViewPr>
  <p:slideViewPr>
    <p:cSldViewPr snapToGrid="0">
      <p:cViewPr>
        <p:scale>
          <a:sx n="50" d="100"/>
          <a:sy n="50" d="100"/>
        </p:scale>
        <p:origin x="51" y="497"/>
      </p:cViewPr>
      <p:guideLst>
        <p:guide orient="horz" pos="2160"/>
        <p:guide pos="3840"/>
      </p:guideLst>
    </p:cSldViewPr>
  </p:slideViewPr>
  <p:outlineViewPr>
    <p:cViewPr>
      <p:scale>
        <a:sx n="33" d="100"/>
        <a:sy n="33" d="100"/>
      </p:scale>
      <p:origin x="0" y="-14859"/>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Master" Target="slideMasters/slideMaster23.xml"/><Relationship Id="rId21" Type="http://schemas.openxmlformats.org/officeDocument/2006/relationships/slideMaster" Target="slideMasters/slideMaster18.xml"/><Relationship Id="rId42" Type="http://schemas.openxmlformats.org/officeDocument/2006/relationships/slide" Target="slides/slide6.xml"/><Relationship Id="rId47" Type="http://schemas.openxmlformats.org/officeDocument/2006/relationships/slide" Target="slides/slide11.xml"/><Relationship Id="rId63" Type="http://schemas.openxmlformats.org/officeDocument/2006/relationships/slide" Target="slides/slide27.xml"/><Relationship Id="rId68" Type="http://schemas.openxmlformats.org/officeDocument/2006/relationships/slide" Target="slides/slide32.xml"/><Relationship Id="rId84" Type="http://schemas.openxmlformats.org/officeDocument/2006/relationships/theme" Target="theme/theme1.xml"/><Relationship Id="rId16" Type="http://schemas.openxmlformats.org/officeDocument/2006/relationships/slideMaster" Target="slideMasters/slideMaster13.xml"/><Relationship Id="rId11" Type="http://schemas.openxmlformats.org/officeDocument/2006/relationships/slideMaster" Target="slideMasters/slideMaster8.xml"/><Relationship Id="rId32" Type="http://schemas.openxmlformats.org/officeDocument/2006/relationships/slideMaster" Target="slideMasters/slideMaster29.xml"/><Relationship Id="rId37" Type="http://schemas.openxmlformats.org/officeDocument/2006/relationships/slide" Target="slides/slide1.xml"/><Relationship Id="rId53" Type="http://schemas.openxmlformats.org/officeDocument/2006/relationships/slide" Target="slides/slide17.xml"/><Relationship Id="rId58" Type="http://schemas.openxmlformats.org/officeDocument/2006/relationships/slide" Target="slides/slide22.xml"/><Relationship Id="rId74" Type="http://schemas.openxmlformats.org/officeDocument/2006/relationships/slide" Target="slides/slide38.xml"/><Relationship Id="rId79" Type="http://schemas.openxmlformats.org/officeDocument/2006/relationships/slide" Target="slides/slide43.xml"/><Relationship Id="rId5" Type="http://schemas.openxmlformats.org/officeDocument/2006/relationships/slideMaster" Target="slideMasters/slideMaster2.xml"/><Relationship Id="rId19" Type="http://schemas.openxmlformats.org/officeDocument/2006/relationships/slideMaster" Target="slideMasters/slideMaster16.xml"/><Relationship Id="rId14" Type="http://schemas.openxmlformats.org/officeDocument/2006/relationships/slideMaster" Target="slideMasters/slideMaster11.xml"/><Relationship Id="rId22" Type="http://schemas.openxmlformats.org/officeDocument/2006/relationships/slideMaster" Target="slideMasters/slideMaster19.xml"/><Relationship Id="rId27" Type="http://schemas.openxmlformats.org/officeDocument/2006/relationships/slideMaster" Target="slideMasters/slideMaster24.xml"/><Relationship Id="rId30" Type="http://schemas.openxmlformats.org/officeDocument/2006/relationships/slideMaster" Target="slideMasters/slideMaster27.xml"/><Relationship Id="rId35" Type="http://schemas.openxmlformats.org/officeDocument/2006/relationships/slideMaster" Target="slideMasters/slideMaster32.xml"/><Relationship Id="rId43" Type="http://schemas.openxmlformats.org/officeDocument/2006/relationships/slide" Target="slides/slide7.xml"/><Relationship Id="rId48" Type="http://schemas.openxmlformats.org/officeDocument/2006/relationships/slide" Target="slides/slide12.xml"/><Relationship Id="rId56" Type="http://schemas.openxmlformats.org/officeDocument/2006/relationships/slide" Target="slides/slide20.xml"/><Relationship Id="rId64" Type="http://schemas.openxmlformats.org/officeDocument/2006/relationships/slide" Target="slides/slide28.xml"/><Relationship Id="rId69" Type="http://schemas.openxmlformats.org/officeDocument/2006/relationships/slide" Target="slides/slide33.xml"/><Relationship Id="rId77" Type="http://schemas.openxmlformats.org/officeDocument/2006/relationships/slide" Target="slides/slide41.xml"/><Relationship Id="rId8" Type="http://schemas.openxmlformats.org/officeDocument/2006/relationships/slideMaster" Target="slideMasters/slideMaster5.xml"/><Relationship Id="rId51" Type="http://schemas.openxmlformats.org/officeDocument/2006/relationships/slide" Target="slides/slide15.xml"/><Relationship Id="rId72" Type="http://schemas.openxmlformats.org/officeDocument/2006/relationships/slide" Target="slides/slide36.xml"/><Relationship Id="rId80" Type="http://schemas.openxmlformats.org/officeDocument/2006/relationships/notesMaster" Target="notesMasters/notesMaster1.xml"/><Relationship Id="rId85"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Master" Target="slideMasters/slideMaster22.xml"/><Relationship Id="rId33" Type="http://schemas.openxmlformats.org/officeDocument/2006/relationships/slideMaster" Target="slideMasters/slideMaster30.xml"/><Relationship Id="rId38" Type="http://schemas.openxmlformats.org/officeDocument/2006/relationships/slide" Target="slides/slide2.xml"/><Relationship Id="rId46" Type="http://schemas.openxmlformats.org/officeDocument/2006/relationships/slide" Target="slides/slide10.xml"/><Relationship Id="rId59" Type="http://schemas.openxmlformats.org/officeDocument/2006/relationships/slide" Target="slides/slide23.xml"/><Relationship Id="rId67" Type="http://schemas.openxmlformats.org/officeDocument/2006/relationships/slide" Target="slides/slide31.xml"/><Relationship Id="rId20" Type="http://schemas.openxmlformats.org/officeDocument/2006/relationships/slideMaster" Target="slideMasters/slideMaster17.xml"/><Relationship Id="rId41" Type="http://schemas.openxmlformats.org/officeDocument/2006/relationships/slide" Target="slides/slide5.xml"/><Relationship Id="rId54" Type="http://schemas.openxmlformats.org/officeDocument/2006/relationships/slide" Target="slides/slide18.xml"/><Relationship Id="rId62" Type="http://schemas.openxmlformats.org/officeDocument/2006/relationships/slide" Target="slides/slide26.xml"/><Relationship Id="rId70" Type="http://schemas.openxmlformats.org/officeDocument/2006/relationships/slide" Target="slides/slide34.xml"/><Relationship Id="rId75" Type="http://schemas.openxmlformats.org/officeDocument/2006/relationships/slide" Target="slides/slide39.xml"/><Relationship Id="rId83"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Master" Target="slideMasters/slideMaster12.xml"/><Relationship Id="rId23" Type="http://schemas.openxmlformats.org/officeDocument/2006/relationships/slideMaster" Target="slideMasters/slideMaster20.xml"/><Relationship Id="rId28" Type="http://schemas.openxmlformats.org/officeDocument/2006/relationships/slideMaster" Target="slideMasters/slideMaster25.xml"/><Relationship Id="rId36" Type="http://schemas.openxmlformats.org/officeDocument/2006/relationships/slideMaster" Target="slideMasters/slideMaster33.xml"/><Relationship Id="rId49" Type="http://schemas.openxmlformats.org/officeDocument/2006/relationships/slide" Target="slides/slide13.xml"/><Relationship Id="rId57" Type="http://schemas.openxmlformats.org/officeDocument/2006/relationships/slide" Target="slides/slide21.xml"/><Relationship Id="rId10" Type="http://schemas.openxmlformats.org/officeDocument/2006/relationships/slideMaster" Target="slideMasters/slideMaster7.xml"/><Relationship Id="rId31" Type="http://schemas.openxmlformats.org/officeDocument/2006/relationships/slideMaster" Target="slideMasters/slideMaster28.xml"/><Relationship Id="rId44" Type="http://schemas.openxmlformats.org/officeDocument/2006/relationships/slide" Target="slides/slide8.xml"/><Relationship Id="rId52" Type="http://schemas.openxmlformats.org/officeDocument/2006/relationships/slide" Target="slides/slide16.xml"/><Relationship Id="rId60" Type="http://schemas.openxmlformats.org/officeDocument/2006/relationships/slide" Target="slides/slide24.xml"/><Relationship Id="rId65" Type="http://schemas.openxmlformats.org/officeDocument/2006/relationships/slide" Target="slides/slide29.xml"/><Relationship Id="rId73" Type="http://schemas.openxmlformats.org/officeDocument/2006/relationships/slide" Target="slides/slide37.xml"/><Relationship Id="rId78" Type="http://schemas.openxmlformats.org/officeDocument/2006/relationships/slide" Target="slides/slide42.xml"/><Relationship Id="rId81" Type="http://schemas.openxmlformats.org/officeDocument/2006/relationships/commentAuthors" Target="commentAuthors.xml"/><Relationship Id="rId86"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Master" Target="slideMasters/slideMaster15.xml"/><Relationship Id="rId39" Type="http://schemas.openxmlformats.org/officeDocument/2006/relationships/slide" Target="slides/slide3.xml"/><Relationship Id="rId34" Type="http://schemas.openxmlformats.org/officeDocument/2006/relationships/slideMaster" Target="slideMasters/slideMaster31.xml"/><Relationship Id="rId50" Type="http://schemas.openxmlformats.org/officeDocument/2006/relationships/slide" Target="slides/slide14.xml"/><Relationship Id="rId55" Type="http://schemas.openxmlformats.org/officeDocument/2006/relationships/slide" Target="slides/slide19.xml"/><Relationship Id="rId76" Type="http://schemas.openxmlformats.org/officeDocument/2006/relationships/slide" Target="slides/slide40.xml"/><Relationship Id="rId7" Type="http://schemas.openxmlformats.org/officeDocument/2006/relationships/slideMaster" Target="slideMasters/slideMaster4.xml"/><Relationship Id="rId71" Type="http://schemas.openxmlformats.org/officeDocument/2006/relationships/slide" Target="slides/slide35.xml"/><Relationship Id="rId2" Type="http://schemas.openxmlformats.org/officeDocument/2006/relationships/customXml" Target="../customXml/item2.xml"/><Relationship Id="rId29" Type="http://schemas.openxmlformats.org/officeDocument/2006/relationships/slideMaster" Target="slideMasters/slideMaster26.xml"/><Relationship Id="rId24" Type="http://schemas.openxmlformats.org/officeDocument/2006/relationships/slideMaster" Target="slideMasters/slideMaster21.xml"/><Relationship Id="rId40" Type="http://schemas.openxmlformats.org/officeDocument/2006/relationships/slide" Target="slides/slide4.xml"/><Relationship Id="rId45" Type="http://schemas.openxmlformats.org/officeDocument/2006/relationships/slide" Target="slides/slide9.xml"/><Relationship Id="rId66" Type="http://schemas.openxmlformats.org/officeDocument/2006/relationships/slide" Target="slides/slide30.xml"/><Relationship Id="rId87" Type="http://schemas.microsoft.com/office/2015/10/relationships/revisionInfo" Target="revisionInfo.xml"/><Relationship Id="rId61" Type="http://schemas.openxmlformats.org/officeDocument/2006/relationships/slide" Target="slides/slide25.xml"/><Relationship Id="rId8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ifflett, Tracey" userId="c0af9d45-8a9d-4234-8ff1-c88f9ad88548" providerId="ADAL" clId="{E119F8D8-B87D-44B5-9521-824B03503C71}"/>
    <pc:docChg chg="modSld">
      <pc:chgData name="Shifflett, Tracey" userId="c0af9d45-8a9d-4234-8ff1-c88f9ad88548" providerId="ADAL" clId="{E119F8D8-B87D-44B5-9521-824B03503C71}" dt="2024-04-16T18:38:54.892" v="8" actId="14100"/>
      <pc:docMkLst>
        <pc:docMk/>
      </pc:docMkLst>
      <pc:sldChg chg="modSp mod">
        <pc:chgData name="Shifflett, Tracey" userId="c0af9d45-8a9d-4234-8ff1-c88f9ad88548" providerId="ADAL" clId="{E119F8D8-B87D-44B5-9521-824B03503C71}" dt="2024-04-16T18:38:54.892" v="8" actId="14100"/>
        <pc:sldMkLst>
          <pc:docMk/>
          <pc:sldMk cId="2154420498" sldId="3456"/>
        </pc:sldMkLst>
        <pc:spChg chg="mod">
          <ac:chgData name="Shifflett, Tracey" userId="c0af9d45-8a9d-4234-8ff1-c88f9ad88548" providerId="ADAL" clId="{E119F8D8-B87D-44B5-9521-824B03503C71}" dt="2024-04-16T18:37:02.094" v="1" actId="207"/>
          <ac:spMkLst>
            <pc:docMk/>
            <pc:sldMk cId="2154420498" sldId="3456"/>
            <ac:spMk id="2" creationId="{54923291-E835-4B05-91E5-CB5572DAB6CB}"/>
          </ac:spMkLst>
        </pc:spChg>
        <pc:spChg chg="mod">
          <ac:chgData name="Shifflett, Tracey" userId="c0af9d45-8a9d-4234-8ff1-c88f9ad88548" providerId="ADAL" clId="{E119F8D8-B87D-44B5-9521-824B03503C71}" dt="2024-04-16T18:38:54.892" v="8" actId="14100"/>
          <ac:spMkLst>
            <pc:docMk/>
            <pc:sldMk cId="2154420498" sldId="3456"/>
            <ac:spMk id="8" creationId="{B5A3788F-2024-FB02-8225-A2BFCB9C3FF1}"/>
          </ac:spMkLst>
        </pc:spChg>
        <pc:picChg chg="mod">
          <ac:chgData name="Shifflett, Tracey" userId="c0af9d45-8a9d-4234-8ff1-c88f9ad88548" providerId="ADAL" clId="{E119F8D8-B87D-44B5-9521-824B03503C71}" dt="2024-04-16T18:38:40.618" v="5" actId="962"/>
          <ac:picMkLst>
            <pc:docMk/>
            <pc:sldMk cId="2154420498" sldId="3456"/>
            <ac:picMk id="7" creationId="{945B87D5-E668-57D5-863D-1EE0A5047CBF}"/>
          </ac:picMkLst>
        </pc:picChg>
        <pc:picChg chg="mod">
          <ac:chgData name="Shifflett, Tracey" userId="c0af9d45-8a9d-4234-8ff1-c88f9ad88548" providerId="ADAL" clId="{E119F8D8-B87D-44B5-9521-824B03503C71}" dt="2024-04-16T18:38:35.728" v="3" actId="962"/>
          <ac:picMkLst>
            <pc:docMk/>
            <pc:sldMk cId="2154420498" sldId="3456"/>
            <ac:picMk id="9" creationId="{52B5FB3B-AC0F-1DCB-C3B6-ED58E23298D7}"/>
          </ac:picMkLst>
        </pc:picChg>
        <pc:picChg chg="mod">
          <ac:chgData name="Shifflett, Tracey" userId="c0af9d45-8a9d-4234-8ff1-c88f9ad88548" providerId="ADAL" clId="{E119F8D8-B87D-44B5-9521-824B03503C71}" dt="2024-04-16T18:38:38.302" v="4" actId="962"/>
          <ac:picMkLst>
            <pc:docMk/>
            <pc:sldMk cId="2154420498" sldId="3456"/>
            <ac:picMk id="10" creationId="{79572174-A181-49B8-DFD3-338C34A659D4}"/>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45A7543-9008-4224-A3C7-E0626EA4471A}" type="doc">
      <dgm:prSet loTypeId="urn:microsoft.com/office/officeart/2005/8/layout/arrow5" loCatId="relationship" qsTypeId="urn:microsoft.com/office/officeart/2005/8/quickstyle/simple4" qsCatId="simple" csTypeId="urn:microsoft.com/office/officeart/2005/8/colors/colorful1" csCatId="colorful" phldr="1"/>
      <dgm:spPr/>
      <dgm:t>
        <a:bodyPr/>
        <a:lstStyle/>
        <a:p>
          <a:endParaRPr lang="en-US"/>
        </a:p>
      </dgm:t>
    </dgm:pt>
    <dgm:pt modelId="{A5740D86-01CB-4789-959D-4B670951F576}">
      <dgm:prSet/>
      <dgm:spPr/>
      <dgm:t>
        <a:bodyPr/>
        <a:lstStyle/>
        <a:p>
          <a:r>
            <a:rPr lang="en-US" dirty="0"/>
            <a:t>Intended to ensure that individuals who have access and functional needs receive lawful and equal assistance before, during, and after a disaster or public health emergency.</a:t>
          </a:r>
        </a:p>
      </dgm:t>
    </dgm:pt>
    <dgm:pt modelId="{0C2B206A-F53D-42E0-972A-CE4B7A711525}" type="parTrans" cxnId="{D3B738CE-FDE8-42E4-9019-0D0A0A9C77B0}">
      <dgm:prSet/>
      <dgm:spPr/>
      <dgm:t>
        <a:bodyPr/>
        <a:lstStyle/>
        <a:p>
          <a:endParaRPr lang="en-US"/>
        </a:p>
      </dgm:t>
    </dgm:pt>
    <dgm:pt modelId="{78B8FC3C-E2B2-42EE-AC70-0B496C5A0A4B}" type="sibTrans" cxnId="{D3B738CE-FDE8-42E4-9019-0D0A0A9C77B0}">
      <dgm:prSet/>
      <dgm:spPr/>
      <dgm:t>
        <a:bodyPr/>
        <a:lstStyle/>
        <a:p>
          <a:endParaRPr lang="en-US"/>
        </a:p>
      </dgm:t>
    </dgm:pt>
    <dgm:pt modelId="{B9A31EBB-2A3E-44C5-B36D-B350EBDBA8F2}">
      <dgm:prSet/>
      <dgm:spPr/>
      <dgm:t>
        <a:bodyPr/>
        <a:lstStyle/>
        <a:p>
          <a:r>
            <a:rPr lang="en-US" dirty="0"/>
            <a:t>The American Disabilities Act (ADA) of 1990, Fair Housing Act (FHA) of 1968, and civil rights requirements are not waived in disaster situations.</a:t>
          </a:r>
        </a:p>
      </dgm:t>
    </dgm:pt>
    <dgm:pt modelId="{F5185277-3CBD-4386-BE0A-DB578F3516DC}" type="parTrans" cxnId="{1D7A201B-E8B2-43AB-B406-1F1E5F571F5E}">
      <dgm:prSet/>
      <dgm:spPr/>
      <dgm:t>
        <a:bodyPr/>
        <a:lstStyle/>
        <a:p>
          <a:endParaRPr lang="en-US"/>
        </a:p>
      </dgm:t>
    </dgm:pt>
    <dgm:pt modelId="{C89313F7-5E72-4800-9635-52B7F2C7FE26}" type="sibTrans" cxnId="{1D7A201B-E8B2-43AB-B406-1F1E5F571F5E}">
      <dgm:prSet/>
      <dgm:spPr/>
      <dgm:t>
        <a:bodyPr/>
        <a:lstStyle/>
        <a:p>
          <a:endParaRPr lang="en-US"/>
        </a:p>
      </dgm:t>
    </dgm:pt>
    <dgm:pt modelId="{7BDAAF61-141D-49BE-A3C7-A6CE5CB8D6B4}">
      <dgm:prSet/>
      <dgm:spPr/>
      <dgm:t>
        <a:bodyPr/>
        <a:lstStyle/>
        <a:p>
          <a:r>
            <a:rPr lang="en-US" dirty="0"/>
            <a:t>Emergency managers and shelter planners have the responsibility to ensure that sheltering services and facilities are accessible.</a:t>
          </a:r>
        </a:p>
      </dgm:t>
    </dgm:pt>
    <dgm:pt modelId="{9CC69DFC-4D1E-4DE3-A506-080BACD36A07}" type="parTrans" cxnId="{77510974-6CE2-4E96-9051-A6A88C5C64FB}">
      <dgm:prSet/>
      <dgm:spPr/>
      <dgm:t>
        <a:bodyPr/>
        <a:lstStyle/>
        <a:p>
          <a:endParaRPr lang="en-US"/>
        </a:p>
      </dgm:t>
    </dgm:pt>
    <dgm:pt modelId="{244228D2-A4A9-4E6D-85A9-444CDA7CFE5E}" type="sibTrans" cxnId="{77510974-6CE2-4E96-9051-A6A88C5C64FB}">
      <dgm:prSet/>
      <dgm:spPr/>
      <dgm:t>
        <a:bodyPr/>
        <a:lstStyle/>
        <a:p>
          <a:endParaRPr lang="en-US"/>
        </a:p>
      </dgm:t>
    </dgm:pt>
    <dgm:pt modelId="{9462C321-E5AB-425D-BED5-BD960CD6F833}">
      <dgm:prSet/>
      <dgm:spPr/>
      <dgm:t>
        <a:bodyPr/>
        <a:lstStyle/>
        <a:p>
          <a:r>
            <a:rPr lang="en-US" dirty="0"/>
            <a:t>Most individuals with access and functional needs can be accommodated in a general population shelter with support.</a:t>
          </a:r>
        </a:p>
      </dgm:t>
    </dgm:pt>
    <dgm:pt modelId="{5F8DA5C6-05B5-45DE-811B-676ED3DAB800}" type="parTrans" cxnId="{1D03ABBC-6998-4759-A076-EA27982F5D7A}">
      <dgm:prSet/>
      <dgm:spPr/>
      <dgm:t>
        <a:bodyPr/>
        <a:lstStyle/>
        <a:p>
          <a:endParaRPr lang="en-US"/>
        </a:p>
      </dgm:t>
    </dgm:pt>
    <dgm:pt modelId="{0C942FCB-D491-4E86-A4DB-751E473782DB}" type="sibTrans" cxnId="{1D03ABBC-6998-4759-A076-EA27982F5D7A}">
      <dgm:prSet/>
      <dgm:spPr/>
      <dgm:t>
        <a:bodyPr/>
        <a:lstStyle/>
        <a:p>
          <a:endParaRPr lang="en-US"/>
        </a:p>
      </dgm:t>
    </dgm:pt>
    <dgm:pt modelId="{10156676-7600-4683-A2ED-C9C86634401F}">
      <dgm:prSet/>
      <dgm:spPr/>
      <dgm:t>
        <a:bodyPr/>
        <a:lstStyle/>
        <a:p>
          <a:r>
            <a:rPr lang="en-US" dirty="0"/>
            <a:t>Functional Needs Support Services (FNSS) must be incorporated into existing shelter plans and resources.</a:t>
          </a:r>
        </a:p>
      </dgm:t>
    </dgm:pt>
    <dgm:pt modelId="{62309A1F-2696-46D0-B1AD-1DD756512778}" type="parTrans" cxnId="{99F1FE69-3471-4157-AAB8-26C4882B5B8B}">
      <dgm:prSet/>
      <dgm:spPr/>
      <dgm:t>
        <a:bodyPr/>
        <a:lstStyle/>
        <a:p>
          <a:endParaRPr lang="en-US"/>
        </a:p>
      </dgm:t>
    </dgm:pt>
    <dgm:pt modelId="{7F6BC227-4976-4B15-9C3B-3B0C9BA3EB0E}" type="sibTrans" cxnId="{99F1FE69-3471-4157-AAB8-26C4882B5B8B}">
      <dgm:prSet/>
      <dgm:spPr/>
      <dgm:t>
        <a:bodyPr/>
        <a:lstStyle/>
        <a:p>
          <a:endParaRPr lang="en-US"/>
        </a:p>
      </dgm:t>
    </dgm:pt>
    <dgm:pt modelId="{6777FBF5-18B7-49B4-929F-20831E61A6F0}" type="pres">
      <dgm:prSet presAssocID="{D45A7543-9008-4224-A3C7-E0626EA4471A}" presName="diagram" presStyleCnt="0">
        <dgm:presLayoutVars>
          <dgm:dir/>
          <dgm:resizeHandles val="exact"/>
        </dgm:presLayoutVars>
      </dgm:prSet>
      <dgm:spPr/>
    </dgm:pt>
    <dgm:pt modelId="{3C0E3DD1-F413-4EBE-B258-B61B9DC4BD61}" type="pres">
      <dgm:prSet presAssocID="{A5740D86-01CB-4789-959D-4B670951F576}" presName="arrow" presStyleLbl="node1" presStyleIdx="0" presStyleCnt="5">
        <dgm:presLayoutVars>
          <dgm:bulletEnabled val="1"/>
        </dgm:presLayoutVars>
      </dgm:prSet>
      <dgm:spPr/>
    </dgm:pt>
    <dgm:pt modelId="{83751268-15BA-4211-8942-2E6D560F9423}" type="pres">
      <dgm:prSet presAssocID="{B9A31EBB-2A3E-44C5-B36D-B350EBDBA8F2}" presName="arrow" presStyleLbl="node1" presStyleIdx="1" presStyleCnt="5">
        <dgm:presLayoutVars>
          <dgm:bulletEnabled val="1"/>
        </dgm:presLayoutVars>
      </dgm:prSet>
      <dgm:spPr/>
    </dgm:pt>
    <dgm:pt modelId="{B7701DCF-66F9-4118-95C3-2B62C3608F18}" type="pres">
      <dgm:prSet presAssocID="{7BDAAF61-141D-49BE-A3C7-A6CE5CB8D6B4}" presName="arrow" presStyleLbl="node1" presStyleIdx="2" presStyleCnt="5">
        <dgm:presLayoutVars>
          <dgm:bulletEnabled val="1"/>
        </dgm:presLayoutVars>
      </dgm:prSet>
      <dgm:spPr/>
    </dgm:pt>
    <dgm:pt modelId="{63422AE9-B8B5-4687-BDBC-6166EBC19A88}" type="pres">
      <dgm:prSet presAssocID="{9462C321-E5AB-425D-BED5-BD960CD6F833}" presName="arrow" presStyleLbl="node1" presStyleIdx="3" presStyleCnt="5">
        <dgm:presLayoutVars>
          <dgm:bulletEnabled val="1"/>
        </dgm:presLayoutVars>
      </dgm:prSet>
      <dgm:spPr/>
    </dgm:pt>
    <dgm:pt modelId="{6727E981-6BCF-4807-8136-B3923B3880E7}" type="pres">
      <dgm:prSet presAssocID="{10156676-7600-4683-A2ED-C9C86634401F}" presName="arrow" presStyleLbl="node1" presStyleIdx="4" presStyleCnt="5">
        <dgm:presLayoutVars>
          <dgm:bulletEnabled val="1"/>
        </dgm:presLayoutVars>
      </dgm:prSet>
      <dgm:spPr/>
    </dgm:pt>
  </dgm:ptLst>
  <dgm:cxnLst>
    <dgm:cxn modelId="{0EAED315-5FDF-40BA-932D-3E4D503FFDF5}" type="presOf" srcId="{B9A31EBB-2A3E-44C5-B36D-B350EBDBA8F2}" destId="{83751268-15BA-4211-8942-2E6D560F9423}" srcOrd="0" destOrd="0" presId="urn:microsoft.com/office/officeart/2005/8/layout/arrow5"/>
    <dgm:cxn modelId="{1D7A201B-E8B2-43AB-B406-1F1E5F571F5E}" srcId="{D45A7543-9008-4224-A3C7-E0626EA4471A}" destId="{B9A31EBB-2A3E-44C5-B36D-B350EBDBA8F2}" srcOrd="1" destOrd="0" parTransId="{F5185277-3CBD-4386-BE0A-DB578F3516DC}" sibTransId="{C89313F7-5E72-4800-9635-52B7F2C7FE26}"/>
    <dgm:cxn modelId="{8D39F835-01D3-459D-BD40-BD8CD2E6D6D7}" type="presOf" srcId="{D45A7543-9008-4224-A3C7-E0626EA4471A}" destId="{6777FBF5-18B7-49B4-929F-20831E61A6F0}" srcOrd="0" destOrd="0" presId="urn:microsoft.com/office/officeart/2005/8/layout/arrow5"/>
    <dgm:cxn modelId="{99F1FE69-3471-4157-AAB8-26C4882B5B8B}" srcId="{D45A7543-9008-4224-A3C7-E0626EA4471A}" destId="{10156676-7600-4683-A2ED-C9C86634401F}" srcOrd="4" destOrd="0" parTransId="{62309A1F-2696-46D0-B1AD-1DD756512778}" sibTransId="{7F6BC227-4976-4B15-9C3B-3B0C9BA3EB0E}"/>
    <dgm:cxn modelId="{77510974-6CE2-4E96-9051-A6A88C5C64FB}" srcId="{D45A7543-9008-4224-A3C7-E0626EA4471A}" destId="{7BDAAF61-141D-49BE-A3C7-A6CE5CB8D6B4}" srcOrd="2" destOrd="0" parTransId="{9CC69DFC-4D1E-4DE3-A506-080BACD36A07}" sibTransId="{244228D2-A4A9-4E6D-85A9-444CDA7CFE5E}"/>
    <dgm:cxn modelId="{68184077-C406-44B2-845A-15A029068DCA}" type="presOf" srcId="{7BDAAF61-141D-49BE-A3C7-A6CE5CB8D6B4}" destId="{B7701DCF-66F9-4118-95C3-2B62C3608F18}" srcOrd="0" destOrd="0" presId="urn:microsoft.com/office/officeart/2005/8/layout/arrow5"/>
    <dgm:cxn modelId="{558DEF97-28B3-4AB0-B48E-4DB335AEBDDE}" type="presOf" srcId="{9462C321-E5AB-425D-BED5-BD960CD6F833}" destId="{63422AE9-B8B5-4687-BDBC-6166EBC19A88}" srcOrd="0" destOrd="0" presId="urn:microsoft.com/office/officeart/2005/8/layout/arrow5"/>
    <dgm:cxn modelId="{A023C998-E9D8-45E8-9224-980B4FECAED7}" type="presOf" srcId="{A5740D86-01CB-4789-959D-4B670951F576}" destId="{3C0E3DD1-F413-4EBE-B258-B61B9DC4BD61}" srcOrd="0" destOrd="0" presId="urn:microsoft.com/office/officeart/2005/8/layout/arrow5"/>
    <dgm:cxn modelId="{1D03ABBC-6998-4759-A076-EA27982F5D7A}" srcId="{D45A7543-9008-4224-A3C7-E0626EA4471A}" destId="{9462C321-E5AB-425D-BED5-BD960CD6F833}" srcOrd="3" destOrd="0" parTransId="{5F8DA5C6-05B5-45DE-811B-676ED3DAB800}" sibTransId="{0C942FCB-D491-4E86-A4DB-751E473782DB}"/>
    <dgm:cxn modelId="{0B24D7BD-1280-47C3-A341-52151DBDE530}" type="presOf" srcId="{10156676-7600-4683-A2ED-C9C86634401F}" destId="{6727E981-6BCF-4807-8136-B3923B3880E7}" srcOrd="0" destOrd="0" presId="urn:microsoft.com/office/officeart/2005/8/layout/arrow5"/>
    <dgm:cxn modelId="{D3B738CE-FDE8-42E4-9019-0D0A0A9C77B0}" srcId="{D45A7543-9008-4224-A3C7-E0626EA4471A}" destId="{A5740D86-01CB-4789-959D-4B670951F576}" srcOrd="0" destOrd="0" parTransId="{0C2B206A-F53D-42E0-972A-CE4B7A711525}" sibTransId="{78B8FC3C-E2B2-42EE-AC70-0B496C5A0A4B}"/>
    <dgm:cxn modelId="{93BDA4DB-5267-40D1-AA5F-A87EE65FCCE6}" type="presParOf" srcId="{6777FBF5-18B7-49B4-929F-20831E61A6F0}" destId="{3C0E3DD1-F413-4EBE-B258-B61B9DC4BD61}" srcOrd="0" destOrd="0" presId="urn:microsoft.com/office/officeart/2005/8/layout/arrow5"/>
    <dgm:cxn modelId="{2CB1EDC2-FF77-4C42-96B9-B75712B0BE5D}" type="presParOf" srcId="{6777FBF5-18B7-49B4-929F-20831E61A6F0}" destId="{83751268-15BA-4211-8942-2E6D560F9423}" srcOrd="1" destOrd="0" presId="urn:microsoft.com/office/officeart/2005/8/layout/arrow5"/>
    <dgm:cxn modelId="{31248CFC-A481-4114-9BC8-BCD4A085E8C7}" type="presParOf" srcId="{6777FBF5-18B7-49B4-929F-20831E61A6F0}" destId="{B7701DCF-66F9-4118-95C3-2B62C3608F18}" srcOrd="2" destOrd="0" presId="urn:microsoft.com/office/officeart/2005/8/layout/arrow5"/>
    <dgm:cxn modelId="{44784EE9-313C-439E-9F94-6C0E46D27EBE}" type="presParOf" srcId="{6777FBF5-18B7-49B4-929F-20831E61A6F0}" destId="{63422AE9-B8B5-4687-BDBC-6166EBC19A88}" srcOrd="3" destOrd="0" presId="urn:microsoft.com/office/officeart/2005/8/layout/arrow5"/>
    <dgm:cxn modelId="{90222217-A89B-4B78-B3AC-2B7B0838ECB2}" type="presParOf" srcId="{6777FBF5-18B7-49B4-929F-20831E61A6F0}" destId="{6727E981-6BCF-4807-8136-B3923B3880E7}" srcOrd="4" destOrd="0" presId="urn:microsoft.com/office/officeart/2005/8/layout/arrow5"/>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C6B81EF-A3E2-45F8-94D3-DFAE9ED6E8E0}"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3FE27446-E887-439D-95EF-BCAF668C6BB7}">
      <dgm:prSet custT="1"/>
      <dgm:spPr/>
      <dgm:t>
        <a:bodyPr/>
        <a:lstStyle/>
        <a:p>
          <a:pPr algn="ctr"/>
          <a:r>
            <a:rPr lang="en-US" sz="2800" b="1" dirty="0"/>
            <a:t>IDENTIFYING THE NEEDS OF PERSONS WITH DISABILITIES IN DISASTERS</a:t>
          </a:r>
          <a:endParaRPr lang="en-US" sz="2800" dirty="0"/>
        </a:p>
      </dgm:t>
    </dgm:pt>
    <dgm:pt modelId="{3F805AEF-747A-4CB9-A263-96AF677694CD}" type="parTrans" cxnId="{4A07D435-EC0B-419A-BEBD-88AC5018DBE0}">
      <dgm:prSet/>
      <dgm:spPr/>
      <dgm:t>
        <a:bodyPr/>
        <a:lstStyle/>
        <a:p>
          <a:endParaRPr lang="en-US"/>
        </a:p>
      </dgm:t>
    </dgm:pt>
    <dgm:pt modelId="{93D1D8A6-3CDE-4A42-81DC-AA7E985017B2}" type="sibTrans" cxnId="{4A07D435-EC0B-419A-BEBD-88AC5018DBE0}">
      <dgm:prSet/>
      <dgm:spPr/>
      <dgm:t>
        <a:bodyPr/>
        <a:lstStyle/>
        <a:p>
          <a:endParaRPr lang="en-US"/>
        </a:p>
      </dgm:t>
    </dgm:pt>
    <dgm:pt modelId="{45DA3E57-0E92-4661-9D13-2F860F3DF5BB}">
      <dgm:prSet custT="1"/>
      <dgm:spPr/>
      <dgm:t>
        <a:bodyPr/>
        <a:lstStyle/>
        <a:p>
          <a:r>
            <a:rPr lang="en-US" sz="2800" dirty="0"/>
            <a:t>Communications Support</a:t>
          </a:r>
        </a:p>
      </dgm:t>
    </dgm:pt>
    <dgm:pt modelId="{31EE1FEB-23C6-4E94-91F7-1EB97AE9ABF9}" type="parTrans" cxnId="{E96E1A7D-F276-4759-8BA1-B434ADEDA8F4}">
      <dgm:prSet/>
      <dgm:spPr/>
      <dgm:t>
        <a:bodyPr/>
        <a:lstStyle/>
        <a:p>
          <a:endParaRPr lang="en-US"/>
        </a:p>
      </dgm:t>
    </dgm:pt>
    <dgm:pt modelId="{1B5B851B-87A7-4F1B-86CE-804095F61515}" type="sibTrans" cxnId="{E96E1A7D-F276-4759-8BA1-B434ADEDA8F4}">
      <dgm:prSet/>
      <dgm:spPr/>
      <dgm:t>
        <a:bodyPr/>
        <a:lstStyle/>
        <a:p>
          <a:endParaRPr lang="en-US"/>
        </a:p>
      </dgm:t>
    </dgm:pt>
    <dgm:pt modelId="{113FE984-3509-4F97-94F5-9624E87B42CE}">
      <dgm:prSet custT="1"/>
      <dgm:spPr/>
      <dgm:t>
        <a:bodyPr/>
        <a:lstStyle/>
        <a:p>
          <a:r>
            <a:rPr lang="en-US" sz="2800" dirty="0"/>
            <a:t>Assistive Technology</a:t>
          </a:r>
        </a:p>
      </dgm:t>
    </dgm:pt>
    <dgm:pt modelId="{BC3AD711-CA09-49B8-A993-864DDBF92662}" type="parTrans" cxnId="{00ECDB8D-C359-4A92-B894-17900464FA7B}">
      <dgm:prSet/>
      <dgm:spPr/>
      <dgm:t>
        <a:bodyPr/>
        <a:lstStyle/>
        <a:p>
          <a:endParaRPr lang="en-US"/>
        </a:p>
      </dgm:t>
    </dgm:pt>
    <dgm:pt modelId="{349D1888-A393-4454-8B5B-703B26865779}" type="sibTrans" cxnId="{00ECDB8D-C359-4A92-B894-17900464FA7B}">
      <dgm:prSet/>
      <dgm:spPr/>
      <dgm:t>
        <a:bodyPr/>
        <a:lstStyle/>
        <a:p>
          <a:endParaRPr lang="en-US"/>
        </a:p>
      </dgm:t>
    </dgm:pt>
    <dgm:pt modelId="{A4F61F9B-61CB-4DC5-BF0B-0515A166595C}">
      <dgm:prSet custT="1"/>
      <dgm:spPr/>
      <dgm:t>
        <a:bodyPr/>
        <a:lstStyle/>
        <a:p>
          <a:r>
            <a:rPr lang="en-US" sz="2800" dirty="0"/>
            <a:t>Durable Medical Equipment (DME)</a:t>
          </a:r>
        </a:p>
      </dgm:t>
    </dgm:pt>
    <dgm:pt modelId="{903D16A4-109A-4006-A806-CCD7387EB556}" type="parTrans" cxnId="{9E256FF4-8492-46BC-A6A5-8CF1DE71EB98}">
      <dgm:prSet/>
      <dgm:spPr/>
      <dgm:t>
        <a:bodyPr/>
        <a:lstStyle/>
        <a:p>
          <a:endParaRPr lang="en-US"/>
        </a:p>
      </dgm:t>
    </dgm:pt>
    <dgm:pt modelId="{4CA9EF5E-C5EE-490F-AF53-C1538811DE37}" type="sibTrans" cxnId="{9E256FF4-8492-46BC-A6A5-8CF1DE71EB98}">
      <dgm:prSet/>
      <dgm:spPr/>
      <dgm:t>
        <a:bodyPr/>
        <a:lstStyle/>
        <a:p>
          <a:endParaRPr lang="en-US"/>
        </a:p>
      </dgm:t>
    </dgm:pt>
    <dgm:pt modelId="{4A77F7C0-6401-43F5-A6AF-92419BB8B1D9}">
      <dgm:prSet custT="1"/>
      <dgm:spPr/>
      <dgm:t>
        <a:bodyPr/>
        <a:lstStyle/>
        <a:p>
          <a:r>
            <a:rPr lang="en-US" sz="2800" dirty="0"/>
            <a:t>Consumable Medical Supplies</a:t>
          </a:r>
        </a:p>
      </dgm:t>
    </dgm:pt>
    <dgm:pt modelId="{91F8B3C0-50EB-4476-93F3-19E5F7061DA0}" type="parTrans" cxnId="{469B8095-7E01-48C7-91A8-4EA0396D3A6A}">
      <dgm:prSet/>
      <dgm:spPr/>
      <dgm:t>
        <a:bodyPr/>
        <a:lstStyle/>
        <a:p>
          <a:endParaRPr lang="en-US"/>
        </a:p>
      </dgm:t>
    </dgm:pt>
    <dgm:pt modelId="{E67EBF71-124B-402D-BD13-49BB82F82F9F}" type="sibTrans" cxnId="{469B8095-7E01-48C7-91A8-4EA0396D3A6A}">
      <dgm:prSet/>
      <dgm:spPr/>
      <dgm:t>
        <a:bodyPr/>
        <a:lstStyle/>
        <a:p>
          <a:endParaRPr lang="en-US"/>
        </a:p>
      </dgm:t>
    </dgm:pt>
    <dgm:pt modelId="{13C5FD72-F02B-4DF7-BE59-E06A090B609A}">
      <dgm:prSet custT="1"/>
      <dgm:spPr/>
      <dgm:t>
        <a:bodyPr/>
        <a:lstStyle/>
        <a:p>
          <a:r>
            <a:rPr lang="en-US" sz="2800"/>
            <a:t>Pharmaceuticals</a:t>
          </a:r>
        </a:p>
      </dgm:t>
    </dgm:pt>
    <dgm:pt modelId="{D74C8BA8-C03B-4AD3-A00C-79413D49E056}" type="parTrans" cxnId="{B38C180D-09A8-4C31-866C-E5333C4D7F2E}">
      <dgm:prSet/>
      <dgm:spPr/>
      <dgm:t>
        <a:bodyPr/>
        <a:lstStyle/>
        <a:p>
          <a:endParaRPr lang="en-US"/>
        </a:p>
      </dgm:t>
    </dgm:pt>
    <dgm:pt modelId="{FF2251B0-9ABF-4549-A949-E557B83974EE}" type="sibTrans" cxnId="{B38C180D-09A8-4C31-866C-E5333C4D7F2E}">
      <dgm:prSet/>
      <dgm:spPr/>
      <dgm:t>
        <a:bodyPr/>
        <a:lstStyle/>
        <a:p>
          <a:endParaRPr lang="en-US"/>
        </a:p>
      </dgm:t>
    </dgm:pt>
    <dgm:pt modelId="{613B39DC-1C21-427B-BFE0-A5D3F0F297CB}">
      <dgm:prSet custT="1"/>
      <dgm:spPr/>
      <dgm:t>
        <a:bodyPr/>
        <a:lstStyle/>
        <a:p>
          <a:r>
            <a:rPr lang="en-US" sz="2800" dirty="0"/>
            <a:t>Access to power</a:t>
          </a:r>
        </a:p>
      </dgm:t>
    </dgm:pt>
    <dgm:pt modelId="{BB2B0950-482D-4863-A021-257868ADD8B7}" type="parTrans" cxnId="{57B41C79-C3D3-432C-807E-438B7433DB6F}">
      <dgm:prSet/>
      <dgm:spPr/>
      <dgm:t>
        <a:bodyPr/>
        <a:lstStyle/>
        <a:p>
          <a:endParaRPr lang="en-US"/>
        </a:p>
      </dgm:t>
    </dgm:pt>
    <dgm:pt modelId="{2788074B-03E6-48D9-B0AA-CA0BB3A697E5}" type="sibTrans" cxnId="{57B41C79-C3D3-432C-807E-438B7433DB6F}">
      <dgm:prSet/>
      <dgm:spPr/>
      <dgm:t>
        <a:bodyPr/>
        <a:lstStyle/>
        <a:p>
          <a:endParaRPr lang="en-US"/>
        </a:p>
      </dgm:t>
    </dgm:pt>
    <dgm:pt modelId="{53B4B27E-CC12-405F-BD51-BE750E48D22F}" type="pres">
      <dgm:prSet presAssocID="{2C6B81EF-A3E2-45F8-94D3-DFAE9ED6E8E0}" presName="vert0" presStyleCnt="0">
        <dgm:presLayoutVars>
          <dgm:dir/>
          <dgm:animOne val="branch"/>
          <dgm:animLvl val="lvl"/>
        </dgm:presLayoutVars>
      </dgm:prSet>
      <dgm:spPr/>
    </dgm:pt>
    <dgm:pt modelId="{ACCC78C7-6BA3-4AA8-9FFB-EFCF36719F49}" type="pres">
      <dgm:prSet presAssocID="{3FE27446-E887-439D-95EF-BCAF668C6BB7}" presName="thickLine" presStyleLbl="alignNode1" presStyleIdx="0" presStyleCnt="7"/>
      <dgm:spPr/>
    </dgm:pt>
    <dgm:pt modelId="{8AE27DAE-90D3-434F-8EE0-75D3F1AA0656}" type="pres">
      <dgm:prSet presAssocID="{3FE27446-E887-439D-95EF-BCAF668C6BB7}" presName="horz1" presStyleCnt="0"/>
      <dgm:spPr/>
    </dgm:pt>
    <dgm:pt modelId="{A078D9F5-C79D-4982-83A1-8BCD3B831E88}" type="pres">
      <dgm:prSet presAssocID="{3FE27446-E887-439D-95EF-BCAF668C6BB7}" presName="tx1" presStyleLbl="revTx" presStyleIdx="0" presStyleCnt="7" custScaleX="100000" custScaleY="155309"/>
      <dgm:spPr/>
    </dgm:pt>
    <dgm:pt modelId="{CEDACBA6-3CAA-40A8-817B-3069395298F9}" type="pres">
      <dgm:prSet presAssocID="{3FE27446-E887-439D-95EF-BCAF668C6BB7}" presName="vert1" presStyleCnt="0"/>
      <dgm:spPr/>
    </dgm:pt>
    <dgm:pt modelId="{02D9DD49-46E8-4E95-9990-E91C091188AC}" type="pres">
      <dgm:prSet presAssocID="{45DA3E57-0E92-4661-9D13-2F860F3DF5BB}" presName="thickLine" presStyleLbl="alignNode1" presStyleIdx="1" presStyleCnt="7" custLinFactNeighborX="-11025" custLinFactNeighborY="-25066"/>
      <dgm:spPr/>
    </dgm:pt>
    <dgm:pt modelId="{F89AD7D1-7999-4053-89FB-8BB3464519FB}" type="pres">
      <dgm:prSet presAssocID="{45DA3E57-0E92-4661-9D13-2F860F3DF5BB}" presName="horz1" presStyleCnt="0"/>
      <dgm:spPr/>
    </dgm:pt>
    <dgm:pt modelId="{C25911AD-FDA6-4D5F-96C6-E2A52F342F0E}" type="pres">
      <dgm:prSet presAssocID="{45DA3E57-0E92-4661-9D13-2F860F3DF5BB}" presName="tx1" presStyleLbl="revTx" presStyleIdx="1" presStyleCnt="7"/>
      <dgm:spPr/>
    </dgm:pt>
    <dgm:pt modelId="{E6DF25A4-8411-43B9-B931-04BC9F732DB0}" type="pres">
      <dgm:prSet presAssocID="{45DA3E57-0E92-4661-9D13-2F860F3DF5BB}" presName="vert1" presStyleCnt="0"/>
      <dgm:spPr/>
    </dgm:pt>
    <dgm:pt modelId="{D47C0943-B047-44C8-A0DD-6BDCF38EFC24}" type="pres">
      <dgm:prSet presAssocID="{113FE984-3509-4F97-94F5-9624E87B42CE}" presName="thickLine" presStyleLbl="alignNode1" presStyleIdx="2" presStyleCnt="7"/>
      <dgm:spPr/>
    </dgm:pt>
    <dgm:pt modelId="{0A9EA201-B5CB-4FE7-8C8F-486524228A3C}" type="pres">
      <dgm:prSet presAssocID="{113FE984-3509-4F97-94F5-9624E87B42CE}" presName="horz1" presStyleCnt="0"/>
      <dgm:spPr/>
    </dgm:pt>
    <dgm:pt modelId="{576DB774-090D-4FB9-BD50-602AC9ABA3C5}" type="pres">
      <dgm:prSet presAssocID="{113FE984-3509-4F97-94F5-9624E87B42CE}" presName="tx1" presStyleLbl="revTx" presStyleIdx="2" presStyleCnt="7"/>
      <dgm:spPr/>
    </dgm:pt>
    <dgm:pt modelId="{7AFA2D24-F726-4026-836D-D8F0C9C34607}" type="pres">
      <dgm:prSet presAssocID="{113FE984-3509-4F97-94F5-9624E87B42CE}" presName="vert1" presStyleCnt="0"/>
      <dgm:spPr/>
    </dgm:pt>
    <dgm:pt modelId="{91DD8A2F-0E86-4A97-9B78-D2E5BB53D8C9}" type="pres">
      <dgm:prSet presAssocID="{A4F61F9B-61CB-4DC5-BF0B-0515A166595C}" presName="thickLine" presStyleLbl="alignNode1" presStyleIdx="3" presStyleCnt="7"/>
      <dgm:spPr/>
    </dgm:pt>
    <dgm:pt modelId="{031E5F3C-B535-4984-AD80-1CDE7C933C1A}" type="pres">
      <dgm:prSet presAssocID="{A4F61F9B-61CB-4DC5-BF0B-0515A166595C}" presName="horz1" presStyleCnt="0"/>
      <dgm:spPr/>
    </dgm:pt>
    <dgm:pt modelId="{2A94593B-C137-483F-881A-9288557B0DB0}" type="pres">
      <dgm:prSet presAssocID="{A4F61F9B-61CB-4DC5-BF0B-0515A166595C}" presName="tx1" presStyleLbl="revTx" presStyleIdx="3" presStyleCnt="7"/>
      <dgm:spPr/>
    </dgm:pt>
    <dgm:pt modelId="{E8BB1C54-8428-4F10-9A0D-149D1C2C998A}" type="pres">
      <dgm:prSet presAssocID="{A4F61F9B-61CB-4DC5-BF0B-0515A166595C}" presName="vert1" presStyleCnt="0"/>
      <dgm:spPr/>
    </dgm:pt>
    <dgm:pt modelId="{466B03C8-A159-425A-8193-84B81E2AA50C}" type="pres">
      <dgm:prSet presAssocID="{4A77F7C0-6401-43F5-A6AF-92419BB8B1D9}" presName="thickLine" presStyleLbl="alignNode1" presStyleIdx="4" presStyleCnt="7"/>
      <dgm:spPr/>
    </dgm:pt>
    <dgm:pt modelId="{C24BF5AC-5EF5-4B92-BA22-CDA3FD03E260}" type="pres">
      <dgm:prSet presAssocID="{4A77F7C0-6401-43F5-A6AF-92419BB8B1D9}" presName="horz1" presStyleCnt="0"/>
      <dgm:spPr/>
    </dgm:pt>
    <dgm:pt modelId="{2B463DF0-54F6-4B73-8D28-1F83EA16BE7A}" type="pres">
      <dgm:prSet presAssocID="{4A77F7C0-6401-43F5-A6AF-92419BB8B1D9}" presName="tx1" presStyleLbl="revTx" presStyleIdx="4" presStyleCnt="7"/>
      <dgm:spPr/>
    </dgm:pt>
    <dgm:pt modelId="{58242CC6-0AD7-4E25-B794-1C017013AAEB}" type="pres">
      <dgm:prSet presAssocID="{4A77F7C0-6401-43F5-A6AF-92419BB8B1D9}" presName="vert1" presStyleCnt="0"/>
      <dgm:spPr/>
    </dgm:pt>
    <dgm:pt modelId="{4FC40455-9DE6-43FA-83B5-A6A2A778564D}" type="pres">
      <dgm:prSet presAssocID="{13C5FD72-F02B-4DF7-BE59-E06A090B609A}" presName="thickLine" presStyleLbl="alignNode1" presStyleIdx="5" presStyleCnt="7"/>
      <dgm:spPr/>
    </dgm:pt>
    <dgm:pt modelId="{8739410F-79B1-4F89-9CCE-DC5E2E37BB3C}" type="pres">
      <dgm:prSet presAssocID="{13C5FD72-F02B-4DF7-BE59-E06A090B609A}" presName="horz1" presStyleCnt="0"/>
      <dgm:spPr/>
    </dgm:pt>
    <dgm:pt modelId="{13C9850D-B629-403F-B761-BFC3A575500D}" type="pres">
      <dgm:prSet presAssocID="{13C5FD72-F02B-4DF7-BE59-E06A090B609A}" presName="tx1" presStyleLbl="revTx" presStyleIdx="5" presStyleCnt="7"/>
      <dgm:spPr/>
    </dgm:pt>
    <dgm:pt modelId="{E19C07DE-36AD-4E47-9CE9-43B884787706}" type="pres">
      <dgm:prSet presAssocID="{13C5FD72-F02B-4DF7-BE59-E06A090B609A}" presName="vert1" presStyleCnt="0"/>
      <dgm:spPr/>
    </dgm:pt>
    <dgm:pt modelId="{F5C8E439-65B3-4CA4-B364-7D4A132E0D48}" type="pres">
      <dgm:prSet presAssocID="{613B39DC-1C21-427B-BFE0-A5D3F0F297CB}" presName="thickLine" presStyleLbl="alignNode1" presStyleIdx="6" presStyleCnt="7"/>
      <dgm:spPr/>
    </dgm:pt>
    <dgm:pt modelId="{DA7D08B9-A5B4-45CD-B363-9FC5DD124834}" type="pres">
      <dgm:prSet presAssocID="{613B39DC-1C21-427B-BFE0-A5D3F0F297CB}" presName="horz1" presStyleCnt="0"/>
      <dgm:spPr/>
    </dgm:pt>
    <dgm:pt modelId="{A64A98FE-E282-41E9-8F5E-98ECF23506F6}" type="pres">
      <dgm:prSet presAssocID="{613B39DC-1C21-427B-BFE0-A5D3F0F297CB}" presName="tx1" presStyleLbl="revTx" presStyleIdx="6" presStyleCnt="7"/>
      <dgm:spPr/>
    </dgm:pt>
    <dgm:pt modelId="{16846D1D-B968-4EBB-B23B-75E375F65860}" type="pres">
      <dgm:prSet presAssocID="{613B39DC-1C21-427B-BFE0-A5D3F0F297CB}" presName="vert1" presStyleCnt="0"/>
      <dgm:spPr/>
    </dgm:pt>
  </dgm:ptLst>
  <dgm:cxnLst>
    <dgm:cxn modelId="{B38C180D-09A8-4C31-866C-E5333C4D7F2E}" srcId="{2C6B81EF-A3E2-45F8-94D3-DFAE9ED6E8E0}" destId="{13C5FD72-F02B-4DF7-BE59-E06A090B609A}" srcOrd="5" destOrd="0" parTransId="{D74C8BA8-C03B-4AD3-A00C-79413D49E056}" sibTransId="{FF2251B0-9ABF-4549-A949-E557B83974EE}"/>
    <dgm:cxn modelId="{C146C235-50EA-42A4-9314-95FF56CC27C9}" type="presOf" srcId="{45DA3E57-0E92-4661-9D13-2F860F3DF5BB}" destId="{C25911AD-FDA6-4D5F-96C6-E2A52F342F0E}" srcOrd="0" destOrd="0" presId="urn:microsoft.com/office/officeart/2008/layout/LinedList"/>
    <dgm:cxn modelId="{4A07D435-EC0B-419A-BEBD-88AC5018DBE0}" srcId="{2C6B81EF-A3E2-45F8-94D3-DFAE9ED6E8E0}" destId="{3FE27446-E887-439D-95EF-BCAF668C6BB7}" srcOrd="0" destOrd="0" parTransId="{3F805AEF-747A-4CB9-A263-96AF677694CD}" sibTransId="{93D1D8A6-3CDE-4A42-81DC-AA7E985017B2}"/>
    <dgm:cxn modelId="{57B41C79-C3D3-432C-807E-438B7433DB6F}" srcId="{2C6B81EF-A3E2-45F8-94D3-DFAE9ED6E8E0}" destId="{613B39DC-1C21-427B-BFE0-A5D3F0F297CB}" srcOrd="6" destOrd="0" parTransId="{BB2B0950-482D-4863-A021-257868ADD8B7}" sibTransId="{2788074B-03E6-48D9-B0AA-CA0BB3A697E5}"/>
    <dgm:cxn modelId="{E96E1A7D-F276-4759-8BA1-B434ADEDA8F4}" srcId="{2C6B81EF-A3E2-45F8-94D3-DFAE9ED6E8E0}" destId="{45DA3E57-0E92-4661-9D13-2F860F3DF5BB}" srcOrd="1" destOrd="0" parTransId="{31EE1FEB-23C6-4E94-91F7-1EB97AE9ABF9}" sibTransId="{1B5B851B-87A7-4F1B-86CE-804095F61515}"/>
    <dgm:cxn modelId="{0515C88D-5C1A-4218-A703-728C3F59012A}" type="presOf" srcId="{A4F61F9B-61CB-4DC5-BF0B-0515A166595C}" destId="{2A94593B-C137-483F-881A-9288557B0DB0}" srcOrd="0" destOrd="0" presId="urn:microsoft.com/office/officeart/2008/layout/LinedList"/>
    <dgm:cxn modelId="{00ECDB8D-C359-4A92-B894-17900464FA7B}" srcId="{2C6B81EF-A3E2-45F8-94D3-DFAE9ED6E8E0}" destId="{113FE984-3509-4F97-94F5-9624E87B42CE}" srcOrd="2" destOrd="0" parTransId="{BC3AD711-CA09-49B8-A993-864DDBF92662}" sibTransId="{349D1888-A393-4454-8B5B-703B26865779}"/>
    <dgm:cxn modelId="{469B8095-7E01-48C7-91A8-4EA0396D3A6A}" srcId="{2C6B81EF-A3E2-45F8-94D3-DFAE9ED6E8E0}" destId="{4A77F7C0-6401-43F5-A6AF-92419BB8B1D9}" srcOrd="4" destOrd="0" parTransId="{91F8B3C0-50EB-4476-93F3-19E5F7061DA0}" sibTransId="{E67EBF71-124B-402D-BD13-49BB82F82F9F}"/>
    <dgm:cxn modelId="{C1B78C9E-4512-40C9-BB7B-1703EC22C372}" type="presOf" srcId="{2C6B81EF-A3E2-45F8-94D3-DFAE9ED6E8E0}" destId="{53B4B27E-CC12-405F-BD51-BE750E48D22F}" srcOrd="0" destOrd="0" presId="urn:microsoft.com/office/officeart/2008/layout/LinedList"/>
    <dgm:cxn modelId="{350D75A0-F2B1-4223-A557-761768015119}" type="presOf" srcId="{613B39DC-1C21-427B-BFE0-A5D3F0F297CB}" destId="{A64A98FE-E282-41E9-8F5E-98ECF23506F6}" srcOrd="0" destOrd="0" presId="urn:microsoft.com/office/officeart/2008/layout/LinedList"/>
    <dgm:cxn modelId="{76E3CFC1-9CE8-4D2C-8FD3-942EDFFC667D}" type="presOf" srcId="{113FE984-3509-4F97-94F5-9624E87B42CE}" destId="{576DB774-090D-4FB9-BD50-602AC9ABA3C5}" srcOrd="0" destOrd="0" presId="urn:microsoft.com/office/officeart/2008/layout/LinedList"/>
    <dgm:cxn modelId="{28C98AD8-0833-4F56-B6BD-0590D35CF416}" type="presOf" srcId="{3FE27446-E887-439D-95EF-BCAF668C6BB7}" destId="{A078D9F5-C79D-4982-83A1-8BCD3B831E88}" srcOrd="0" destOrd="0" presId="urn:microsoft.com/office/officeart/2008/layout/LinedList"/>
    <dgm:cxn modelId="{ABFE26DA-5113-40FE-9F38-6BD26CEC359E}" type="presOf" srcId="{13C5FD72-F02B-4DF7-BE59-E06A090B609A}" destId="{13C9850D-B629-403F-B761-BFC3A575500D}" srcOrd="0" destOrd="0" presId="urn:microsoft.com/office/officeart/2008/layout/LinedList"/>
    <dgm:cxn modelId="{9E256FF4-8492-46BC-A6A5-8CF1DE71EB98}" srcId="{2C6B81EF-A3E2-45F8-94D3-DFAE9ED6E8E0}" destId="{A4F61F9B-61CB-4DC5-BF0B-0515A166595C}" srcOrd="3" destOrd="0" parTransId="{903D16A4-109A-4006-A806-CCD7387EB556}" sibTransId="{4CA9EF5E-C5EE-490F-AF53-C1538811DE37}"/>
    <dgm:cxn modelId="{4865CFF6-DDF0-4F83-B9D4-0ACA858F3AC5}" type="presOf" srcId="{4A77F7C0-6401-43F5-A6AF-92419BB8B1D9}" destId="{2B463DF0-54F6-4B73-8D28-1F83EA16BE7A}" srcOrd="0" destOrd="0" presId="urn:microsoft.com/office/officeart/2008/layout/LinedList"/>
    <dgm:cxn modelId="{78889547-18AC-4761-A13F-06C3FB57AA18}" type="presParOf" srcId="{53B4B27E-CC12-405F-BD51-BE750E48D22F}" destId="{ACCC78C7-6BA3-4AA8-9FFB-EFCF36719F49}" srcOrd="0" destOrd="0" presId="urn:microsoft.com/office/officeart/2008/layout/LinedList"/>
    <dgm:cxn modelId="{E41013B5-B03D-4870-B0B1-2620B1926F23}" type="presParOf" srcId="{53B4B27E-CC12-405F-BD51-BE750E48D22F}" destId="{8AE27DAE-90D3-434F-8EE0-75D3F1AA0656}" srcOrd="1" destOrd="0" presId="urn:microsoft.com/office/officeart/2008/layout/LinedList"/>
    <dgm:cxn modelId="{18627259-5DA8-4B92-ACEC-6FE064EABB49}" type="presParOf" srcId="{8AE27DAE-90D3-434F-8EE0-75D3F1AA0656}" destId="{A078D9F5-C79D-4982-83A1-8BCD3B831E88}" srcOrd="0" destOrd="0" presId="urn:microsoft.com/office/officeart/2008/layout/LinedList"/>
    <dgm:cxn modelId="{3E8E4E94-9797-44A0-8C4E-F8DDE648DCDC}" type="presParOf" srcId="{8AE27DAE-90D3-434F-8EE0-75D3F1AA0656}" destId="{CEDACBA6-3CAA-40A8-817B-3069395298F9}" srcOrd="1" destOrd="0" presId="urn:microsoft.com/office/officeart/2008/layout/LinedList"/>
    <dgm:cxn modelId="{4678D836-0B76-43D4-9983-0D865C162C63}" type="presParOf" srcId="{53B4B27E-CC12-405F-BD51-BE750E48D22F}" destId="{02D9DD49-46E8-4E95-9990-E91C091188AC}" srcOrd="2" destOrd="0" presId="urn:microsoft.com/office/officeart/2008/layout/LinedList"/>
    <dgm:cxn modelId="{9882A00E-A905-489B-8358-773EE911EE3B}" type="presParOf" srcId="{53B4B27E-CC12-405F-BD51-BE750E48D22F}" destId="{F89AD7D1-7999-4053-89FB-8BB3464519FB}" srcOrd="3" destOrd="0" presId="urn:microsoft.com/office/officeart/2008/layout/LinedList"/>
    <dgm:cxn modelId="{1426CBEC-CE67-44AB-A193-C77CE432B822}" type="presParOf" srcId="{F89AD7D1-7999-4053-89FB-8BB3464519FB}" destId="{C25911AD-FDA6-4D5F-96C6-E2A52F342F0E}" srcOrd="0" destOrd="0" presId="urn:microsoft.com/office/officeart/2008/layout/LinedList"/>
    <dgm:cxn modelId="{59867003-22CD-48D3-ABBE-9587A284B801}" type="presParOf" srcId="{F89AD7D1-7999-4053-89FB-8BB3464519FB}" destId="{E6DF25A4-8411-43B9-B931-04BC9F732DB0}" srcOrd="1" destOrd="0" presId="urn:microsoft.com/office/officeart/2008/layout/LinedList"/>
    <dgm:cxn modelId="{298AC7C0-537F-4078-8BB1-A5D0664E928E}" type="presParOf" srcId="{53B4B27E-CC12-405F-BD51-BE750E48D22F}" destId="{D47C0943-B047-44C8-A0DD-6BDCF38EFC24}" srcOrd="4" destOrd="0" presId="urn:microsoft.com/office/officeart/2008/layout/LinedList"/>
    <dgm:cxn modelId="{C992C881-4A0D-465D-8544-D5243F99A019}" type="presParOf" srcId="{53B4B27E-CC12-405F-BD51-BE750E48D22F}" destId="{0A9EA201-B5CB-4FE7-8C8F-486524228A3C}" srcOrd="5" destOrd="0" presId="urn:microsoft.com/office/officeart/2008/layout/LinedList"/>
    <dgm:cxn modelId="{EB3A7FFF-9605-4DBC-A04C-B8F410A09BF9}" type="presParOf" srcId="{0A9EA201-B5CB-4FE7-8C8F-486524228A3C}" destId="{576DB774-090D-4FB9-BD50-602AC9ABA3C5}" srcOrd="0" destOrd="0" presId="urn:microsoft.com/office/officeart/2008/layout/LinedList"/>
    <dgm:cxn modelId="{B095E282-9EA5-434C-B487-C1F792FCEAD1}" type="presParOf" srcId="{0A9EA201-B5CB-4FE7-8C8F-486524228A3C}" destId="{7AFA2D24-F726-4026-836D-D8F0C9C34607}" srcOrd="1" destOrd="0" presId="urn:microsoft.com/office/officeart/2008/layout/LinedList"/>
    <dgm:cxn modelId="{B1AA546F-A5D2-486C-950C-948D0C4B5855}" type="presParOf" srcId="{53B4B27E-CC12-405F-BD51-BE750E48D22F}" destId="{91DD8A2F-0E86-4A97-9B78-D2E5BB53D8C9}" srcOrd="6" destOrd="0" presId="urn:microsoft.com/office/officeart/2008/layout/LinedList"/>
    <dgm:cxn modelId="{58EC90B8-FB80-4FE2-A3B6-25BE0F2638DE}" type="presParOf" srcId="{53B4B27E-CC12-405F-BD51-BE750E48D22F}" destId="{031E5F3C-B535-4984-AD80-1CDE7C933C1A}" srcOrd="7" destOrd="0" presId="urn:microsoft.com/office/officeart/2008/layout/LinedList"/>
    <dgm:cxn modelId="{BBD75D1F-DAC7-4239-AB97-C40272F2E8D2}" type="presParOf" srcId="{031E5F3C-B535-4984-AD80-1CDE7C933C1A}" destId="{2A94593B-C137-483F-881A-9288557B0DB0}" srcOrd="0" destOrd="0" presId="urn:microsoft.com/office/officeart/2008/layout/LinedList"/>
    <dgm:cxn modelId="{449A44E9-3176-4967-9337-F5F3DCB055C2}" type="presParOf" srcId="{031E5F3C-B535-4984-AD80-1CDE7C933C1A}" destId="{E8BB1C54-8428-4F10-9A0D-149D1C2C998A}" srcOrd="1" destOrd="0" presId="urn:microsoft.com/office/officeart/2008/layout/LinedList"/>
    <dgm:cxn modelId="{2841D7E6-5B4C-4BAD-84B0-F6C7755A2356}" type="presParOf" srcId="{53B4B27E-CC12-405F-BD51-BE750E48D22F}" destId="{466B03C8-A159-425A-8193-84B81E2AA50C}" srcOrd="8" destOrd="0" presId="urn:microsoft.com/office/officeart/2008/layout/LinedList"/>
    <dgm:cxn modelId="{A2CEE90B-ECAA-445E-8ACF-6108A4F923DF}" type="presParOf" srcId="{53B4B27E-CC12-405F-BD51-BE750E48D22F}" destId="{C24BF5AC-5EF5-4B92-BA22-CDA3FD03E260}" srcOrd="9" destOrd="0" presId="urn:microsoft.com/office/officeart/2008/layout/LinedList"/>
    <dgm:cxn modelId="{D7733CE9-F8CB-4E3B-A4B1-C4F8711ECF19}" type="presParOf" srcId="{C24BF5AC-5EF5-4B92-BA22-CDA3FD03E260}" destId="{2B463DF0-54F6-4B73-8D28-1F83EA16BE7A}" srcOrd="0" destOrd="0" presId="urn:microsoft.com/office/officeart/2008/layout/LinedList"/>
    <dgm:cxn modelId="{30CA289B-9A4D-46E8-8047-28FF94893B84}" type="presParOf" srcId="{C24BF5AC-5EF5-4B92-BA22-CDA3FD03E260}" destId="{58242CC6-0AD7-4E25-B794-1C017013AAEB}" srcOrd="1" destOrd="0" presId="urn:microsoft.com/office/officeart/2008/layout/LinedList"/>
    <dgm:cxn modelId="{53E1E297-F85C-4818-8BE8-245F464AEF32}" type="presParOf" srcId="{53B4B27E-CC12-405F-BD51-BE750E48D22F}" destId="{4FC40455-9DE6-43FA-83B5-A6A2A778564D}" srcOrd="10" destOrd="0" presId="urn:microsoft.com/office/officeart/2008/layout/LinedList"/>
    <dgm:cxn modelId="{11A40318-155E-4AED-B226-59B165331275}" type="presParOf" srcId="{53B4B27E-CC12-405F-BD51-BE750E48D22F}" destId="{8739410F-79B1-4F89-9CCE-DC5E2E37BB3C}" srcOrd="11" destOrd="0" presId="urn:microsoft.com/office/officeart/2008/layout/LinedList"/>
    <dgm:cxn modelId="{43E78EE5-993A-4C17-B193-6FFCC1DA0C40}" type="presParOf" srcId="{8739410F-79B1-4F89-9CCE-DC5E2E37BB3C}" destId="{13C9850D-B629-403F-B761-BFC3A575500D}" srcOrd="0" destOrd="0" presId="urn:microsoft.com/office/officeart/2008/layout/LinedList"/>
    <dgm:cxn modelId="{F80895A4-773C-458D-A123-CB1F7FBCF45E}" type="presParOf" srcId="{8739410F-79B1-4F89-9CCE-DC5E2E37BB3C}" destId="{E19C07DE-36AD-4E47-9CE9-43B884787706}" srcOrd="1" destOrd="0" presId="urn:microsoft.com/office/officeart/2008/layout/LinedList"/>
    <dgm:cxn modelId="{B742452D-20E7-475E-A272-3088034B75DB}" type="presParOf" srcId="{53B4B27E-CC12-405F-BD51-BE750E48D22F}" destId="{F5C8E439-65B3-4CA4-B364-7D4A132E0D48}" srcOrd="12" destOrd="0" presId="urn:microsoft.com/office/officeart/2008/layout/LinedList"/>
    <dgm:cxn modelId="{AB584F3C-F06B-49C2-8D95-5E6275503314}" type="presParOf" srcId="{53B4B27E-CC12-405F-BD51-BE750E48D22F}" destId="{DA7D08B9-A5B4-45CD-B363-9FC5DD124834}" srcOrd="13" destOrd="0" presId="urn:microsoft.com/office/officeart/2008/layout/LinedList"/>
    <dgm:cxn modelId="{437AD757-7677-40BB-BDDD-D13A0880EF49}" type="presParOf" srcId="{DA7D08B9-A5B4-45CD-B363-9FC5DD124834}" destId="{A64A98FE-E282-41E9-8F5E-98ECF23506F6}" srcOrd="0" destOrd="0" presId="urn:microsoft.com/office/officeart/2008/layout/LinedList"/>
    <dgm:cxn modelId="{B3310F75-81E5-47E1-AEB7-866714FA39E1}" type="presParOf" srcId="{DA7D08B9-A5B4-45CD-B363-9FC5DD124834}" destId="{16846D1D-B968-4EBB-B23B-75E375F65860}" srcOrd="1"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481166C-B753-446F-92D4-FE73CE5F0A29}"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US"/>
        </a:p>
      </dgm:t>
    </dgm:pt>
    <dgm:pt modelId="{A26AFEBA-5CE9-4490-BA4D-4BE0AD6FBB0E}">
      <dgm:prSet/>
      <dgm:spPr/>
      <dgm:t>
        <a:bodyPr/>
        <a:lstStyle/>
        <a:p>
          <a:pPr rtl="0"/>
          <a:r>
            <a:rPr lang="en-US" b="1" u="none" dirty="0"/>
            <a:t>2005-06 Hurricane Katrina/Rita Relief</a:t>
          </a:r>
          <a:endParaRPr lang="en-US" b="1" dirty="0"/>
        </a:p>
      </dgm:t>
    </dgm:pt>
    <dgm:pt modelId="{5A70EB1C-EF73-4FD8-B01F-23AB7BA01642}" type="parTrans" cxnId="{B6372095-8A00-4346-AF0D-BC7334FE1782}">
      <dgm:prSet/>
      <dgm:spPr/>
      <dgm:t>
        <a:bodyPr/>
        <a:lstStyle/>
        <a:p>
          <a:endParaRPr lang="en-US"/>
        </a:p>
      </dgm:t>
    </dgm:pt>
    <dgm:pt modelId="{E30EA72A-8E0F-4BFD-97E2-870A80DA4C0F}" type="sibTrans" cxnId="{B6372095-8A00-4346-AF0D-BC7334FE1782}">
      <dgm:prSet/>
      <dgm:spPr/>
      <dgm:t>
        <a:bodyPr/>
        <a:lstStyle/>
        <a:p>
          <a:endParaRPr lang="en-US"/>
        </a:p>
      </dgm:t>
    </dgm:pt>
    <dgm:pt modelId="{2EE41E12-61C2-4B8C-85A4-330B0556AFD8}">
      <dgm:prSet/>
      <dgm:spPr/>
      <dgm:t>
        <a:bodyPr/>
        <a:lstStyle/>
        <a:p>
          <a:r>
            <a:rPr lang="en-US" b="1" dirty="0"/>
            <a:t>FODAC partnered with several agencies, including Centers for Independent          Living (CIL) in Hattiesburg, Biloxi and Baton Rouge to assist the effort                       with six containers of DME.</a:t>
          </a:r>
          <a:endParaRPr lang="en-US" dirty="0"/>
        </a:p>
      </dgm:t>
    </dgm:pt>
    <dgm:pt modelId="{DC9E1450-8904-4FBD-8DC0-01AF675314D6}" type="parTrans" cxnId="{4690B2CA-22A7-4E28-B078-932A79551C4B}">
      <dgm:prSet/>
      <dgm:spPr/>
      <dgm:t>
        <a:bodyPr/>
        <a:lstStyle/>
        <a:p>
          <a:endParaRPr lang="en-US"/>
        </a:p>
      </dgm:t>
    </dgm:pt>
    <dgm:pt modelId="{4C319BE6-B407-4904-BB3B-D04E8E1574F6}" type="sibTrans" cxnId="{4690B2CA-22A7-4E28-B078-932A79551C4B}">
      <dgm:prSet/>
      <dgm:spPr/>
      <dgm:t>
        <a:bodyPr/>
        <a:lstStyle/>
        <a:p>
          <a:endParaRPr lang="en-US"/>
        </a:p>
      </dgm:t>
    </dgm:pt>
    <dgm:pt modelId="{1B984C47-16F9-49FE-9E74-50F3619EBBD1}">
      <dgm:prSet/>
      <dgm:spPr/>
      <dgm:t>
        <a:bodyPr/>
        <a:lstStyle/>
        <a:p>
          <a:pPr algn="ctr"/>
          <a:r>
            <a:rPr lang="en-US" b="1" u="sng" dirty="0"/>
            <a:t>DME and medical supplies        </a:t>
          </a:r>
          <a:r>
            <a:rPr lang="en-US" b="1" dirty="0"/>
            <a:t>were donated from multiple providers along with donations from FODAC inventory.</a:t>
          </a:r>
          <a:endParaRPr lang="en-US" dirty="0"/>
        </a:p>
      </dgm:t>
    </dgm:pt>
    <dgm:pt modelId="{664FBCA1-C852-4302-970F-3219BA0F3C92}" type="parTrans" cxnId="{639AAB1E-C5FC-44AC-A21D-F520EEE63BC8}">
      <dgm:prSet/>
      <dgm:spPr/>
      <dgm:t>
        <a:bodyPr/>
        <a:lstStyle/>
        <a:p>
          <a:endParaRPr lang="en-US"/>
        </a:p>
      </dgm:t>
    </dgm:pt>
    <dgm:pt modelId="{FB1519DC-7E5B-4FC8-9DD1-CA5626C0CAC6}" type="sibTrans" cxnId="{639AAB1E-C5FC-44AC-A21D-F520EEE63BC8}">
      <dgm:prSet/>
      <dgm:spPr/>
      <dgm:t>
        <a:bodyPr/>
        <a:lstStyle/>
        <a:p>
          <a:endParaRPr lang="en-US"/>
        </a:p>
      </dgm:t>
    </dgm:pt>
    <dgm:pt modelId="{39EF992F-7706-44F8-9FD7-35F1BBC46963}">
      <dgm:prSet/>
      <dgm:spPr/>
      <dgm:t>
        <a:bodyPr/>
        <a:lstStyle/>
        <a:p>
          <a:pPr algn="ctr"/>
          <a:r>
            <a:rPr lang="en-US" b="1" u="sng" dirty="0"/>
            <a:t>Transportation </a:t>
          </a:r>
          <a:r>
            <a:rPr lang="en-US" b="1" dirty="0"/>
            <a:t>of these items    was provided by in-kind     trucking companies.</a:t>
          </a:r>
          <a:endParaRPr lang="en-US" dirty="0"/>
        </a:p>
      </dgm:t>
    </dgm:pt>
    <dgm:pt modelId="{BB853BEF-DC71-48EC-A23C-86633AB3F24C}" type="parTrans" cxnId="{0EBFBDD1-5DA6-4B6E-ADCC-BED6185E89CC}">
      <dgm:prSet/>
      <dgm:spPr/>
      <dgm:t>
        <a:bodyPr/>
        <a:lstStyle/>
        <a:p>
          <a:endParaRPr lang="en-US"/>
        </a:p>
      </dgm:t>
    </dgm:pt>
    <dgm:pt modelId="{EDB5C2FB-9206-4C04-8005-82B4198F0EC7}" type="sibTrans" cxnId="{0EBFBDD1-5DA6-4B6E-ADCC-BED6185E89CC}">
      <dgm:prSet/>
      <dgm:spPr/>
      <dgm:t>
        <a:bodyPr/>
        <a:lstStyle/>
        <a:p>
          <a:endParaRPr lang="en-US"/>
        </a:p>
      </dgm:t>
    </dgm:pt>
    <dgm:pt modelId="{637855F1-5010-4272-B20F-3B6C17FA39A9}">
      <dgm:prSet/>
      <dgm:spPr/>
      <dgm:t>
        <a:bodyPr/>
        <a:lstStyle/>
        <a:p>
          <a:r>
            <a:rPr lang="en-US" b="1" u="sng" dirty="0"/>
            <a:t>Distribution</a:t>
          </a:r>
          <a:r>
            <a:rPr lang="en-US" b="1" dirty="0"/>
            <a:t> partners locally 	were the CIL’s.</a:t>
          </a:r>
          <a:endParaRPr lang="en-US" dirty="0"/>
        </a:p>
      </dgm:t>
    </dgm:pt>
    <dgm:pt modelId="{30064A05-2A37-4CBB-AA70-E3575AE48D0E}" type="parTrans" cxnId="{12B00814-A2C4-4C48-8602-BC07D066EFF9}">
      <dgm:prSet/>
      <dgm:spPr/>
      <dgm:t>
        <a:bodyPr/>
        <a:lstStyle/>
        <a:p>
          <a:endParaRPr lang="en-US"/>
        </a:p>
      </dgm:t>
    </dgm:pt>
    <dgm:pt modelId="{2D5B1147-07AB-4302-83F3-B6E3CC9332AD}" type="sibTrans" cxnId="{12B00814-A2C4-4C48-8602-BC07D066EFF9}">
      <dgm:prSet/>
      <dgm:spPr/>
      <dgm:t>
        <a:bodyPr/>
        <a:lstStyle/>
        <a:p>
          <a:endParaRPr lang="en-US"/>
        </a:p>
      </dgm:t>
    </dgm:pt>
    <dgm:pt modelId="{57D52856-638D-4FFD-9038-61B3357832CC}" type="pres">
      <dgm:prSet presAssocID="{E481166C-B753-446F-92D4-FE73CE5F0A29}" presName="Name0" presStyleCnt="0">
        <dgm:presLayoutVars>
          <dgm:dir/>
          <dgm:animLvl val="lvl"/>
          <dgm:resizeHandles val="exact"/>
        </dgm:presLayoutVars>
      </dgm:prSet>
      <dgm:spPr/>
    </dgm:pt>
    <dgm:pt modelId="{D6F10A3F-73FE-4702-84B3-DCFC794C8B1D}" type="pres">
      <dgm:prSet presAssocID="{2EE41E12-61C2-4B8C-85A4-330B0556AFD8}" presName="boxAndChildren" presStyleCnt="0"/>
      <dgm:spPr/>
    </dgm:pt>
    <dgm:pt modelId="{02FBF19C-A73B-4F72-833E-A729CEAF8F6D}" type="pres">
      <dgm:prSet presAssocID="{2EE41E12-61C2-4B8C-85A4-330B0556AFD8}" presName="parentTextBox" presStyleLbl="node1" presStyleIdx="0" presStyleCnt="2"/>
      <dgm:spPr/>
    </dgm:pt>
    <dgm:pt modelId="{30F3AECF-5FF6-4871-8A26-2136470F9CE4}" type="pres">
      <dgm:prSet presAssocID="{2EE41E12-61C2-4B8C-85A4-330B0556AFD8}" presName="entireBox" presStyleLbl="node1" presStyleIdx="0" presStyleCnt="2"/>
      <dgm:spPr/>
    </dgm:pt>
    <dgm:pt modelId="{07CADF41-2ECB-4130-9A54-F46C00DBF013}" type="pres">
      <dgm:prSet presAssocID="{2EE41E12-61C2-4B8C-85A4-330B0556AFD8}" presName="descendantBox" presStyleCnt="0"/>
      <dgm:spPr/>
    </dgm:pt>
    <dgm:pt modelId="{36B320C8-C9BA-4782-9702-90F829915F56}" type="pres">
      <dgm:prSet presAssocID="{1B984C47-16F9-49FE-9E74-50F3619EBBD1}" presName="childTextBox" presStyleLbl="fgAccFollowNode1" presStyleIdx="0" presStyleCnt="3">
        <dgm:presLayoutVars>
          <dgm:bulletEnabled val="1"/>
        </dgm:presLayoutVars>
      </dgm:prSet>
      <dgm:spPr/>
    </dgm:pt>
    <dgm:pt modelId="{457A8D82-E55E-4669-8359-579CA4CE725A}" type="pres">
      <dgm:prSet presAssocID="{39EF992F-7706-44F8-9FD7-35F1BBC46963}" presName="childTextBox" presStyleLbl="fgAccFollowNode1" presStyleIdx="1" presStyleCnt="3">
        <dgm:presLayoutVars>
          <dgm:bulletEnabled val="1"/>
        </dgm:presLayoutVars>
      </dgm:prSet>
      <dgm:spPr/>
    </dgm:pt>
    <dgm:pt modelId="{D3780CD2-8D72-4478-86FD-1C81EE3C692D}" type="pres">
      <dgm:prSet presAssocID="{637855F1-5010-4272-B20F-3B6C17FA39A9}" presName="childTextBox" presStyleLbl="fgAccFollowNode1" presStyleIdx="2" presStyleCnt="3">
        <dgm:presLayoutVars>
          <dgm:bulletEnabled val="1"/>
        </dgm:presLayoutVars>
      </dgm:prSet>
      <dgm:spPr/>
    </dgm:pt>
    <dgm:pt modelId="{F9BD16EF-A4A8-4674-9632-1736125E4A52}" type="pres">
      <dgm:prSet presAssocID="{E30EA72A-8E0F-4BFD-97E2-870A80DA4C0F}" presName="sp" presStyleCnt="0"/>
      <dgm:spPr/>
    </dgm:pt>
    <dgm:pt modelId="{075FDF64-ED60-41F2-9162-FE2FBDA3CB3E}" type="pres">
      <dgm:prSet presAssocID="{A26AFEBA-5CE9-4490-BA4D-4BE0AD6FBB0E}" presName="arrowAndChildren" presStyleCnt="0"/>
      <dgm:spPr/>
    </dgm:pt>
    <dgm:pt modelId="{F98DC17A-92FE-41EA-8790-DE8B324436E4}" type="pres">
      <dgm:prSet presAssocID="{A26AFEBA-5CE9-4490-BA4D-4BE0AD6FBB0E}" presName="parentTextArrow" presStyleLbl="node1" presStyleIdx="1" presStyleCnt="2"/>
      <dgm:spPr/>
    </dgm:pt>
  </dgm:ptLst>
  <dgm:cxnLst>
    <dgm:cxn modelId="{12B00814-A2C4-4C48-8602-BC07D066EFF9}" srcId="{2EE41E12-61C2-4B8C-85A4-330B0556AFD8}" destId="{637855F1-5010-4272-B20F-3B6C17FA39A9}" srcOrd="2" destOrd="0" parTransId="{30064A05-2A37-4CBB-AA70-E3575AE48D0E}" sibTransId="{2D5B1147-07AB-4302-83F3-B6E3CC9332AD}"/>
    <dgm:cxn modelId="{CCC6E71D-C5E4-49DE-BF14-DEA519A4B0DE}" type="presOf" srcId="{1B984C47-16F9-49FE-9E74-50F3619EBBD1}" destId="{36B320C8-C9BA-4782-9702-90F829915F56}" srcOrd="0" destOrd="0" presId="urn:microsoft.com/office/officeart/2005/8/layout/process4"/>
    <dgm:cxn modelId="{639AAB1E-C5FC-44AC-A21D-F520EEE63BC8}" srcId="{2EE41E12-61C2-4B8C-85A4-330B0556AFD8}" destId="{1B984C47-16F9-49FE-9E74-50F3619EBBD1}" srcOrd="0" destOrd="0" parTransId="{664FBCA1-C852-4302-970F-3219BA0F3C92}" sibTransId="{FB1519DC-7E5B-4FC8-9DD1-CA5626C0CAC6}"/>
    <dgm:cxn modelId="{31F3FB70-A223-43B4-A5AF-56FBB68669BB}" type="presOf" srcId="{637855F1-5010-4272-B20F-3B6C17FA39A9}" destId="{D3780CD2-8D72-4478-86FD-1C81EE3C692D}" srcOrd="0" destOrd="0" presId="urn:microsoft.com/office/officeart/2005/8/layout/process4"/>
    <dgm:cxn modelId="{0C72E794-2E08-4F05-BC76-C35D144940C8}" type="presOf" srcId="{39EF992F-7706-44F8-9FD7-35F1BBC46963}" destId="{457A8D82-E55E-4669-8359-579CA4CE725A}" srcOrd="0" destOrd="0" presId="urn:microsoft.com/office/officeart/2005/8/layout/process4"/>
    <dgm:cxn modelId="{B6372095-8A00-4346-AF0D-BC7334FE1782}" srcId="{E481166C-B753-446F-92D4-FE73CE5F0A29}" destId="{A26AFEBA-5CE9-4490-BA4D-4BE0AD6FBB0E}" srcOrd="0" destOrd="0" parTransId="{5A70EB1C-EF73-4FD8-B01F-23AB7BA01642}" sibTransId="{E30EA72A-8E0F-4BFD-97E2-870A80DA4C0F}"/>
    <dgm:cxn modelId="{A13DADA0-C45C-4C81-9A21-73FA4D929062}" type="presOf" srcId="{A26AFEBA-5CE9-4490-BA4D-4BE0AD6FBB0E}" destId="{F98DC17A-92FE-41EA-8790-DE8B324436E4}" srcOrd="0" destOrd="0" presId="urn:microsoft.com/office/officeart/2005/8/layout/process4"/>
    <dgm:cxn modelId="{F15DD1B4-0240-491A-985A-621F19F0DAA1}" type="presOf" srcId="{2EE41E12-61C2-4B8C-85A4-330B0556AFD8}" destId="{02FBF19C-A73B-4F72-833E-A729CEAF8F6D}" srcOrd="0" destOrd="0" presId="urn:microsoft.com/office/officeart/2005/8/layout/process4"/>
    <dgm:cxn modelId="{4690B2CA-22A7-4E28-B078-932A79551C4B}" srcId="{E481166C-B753-446F-92D4-FE73CE5F0A29}" destId="{2EE41E12-61C2-4B8C-85A4-330B0556AFD8}" srcOrd="1" destOrd="0" parTransId="{DC9E1450-8904-4FBD-8DC0-01AF675314D6}" sibTransId="{4C319BE6-B407-4904-BB3B-D04E8E1574F6}"/>
    <dgm:cxn modelId="{0EBFBDD1-5DA6-4B6E-ADCC-BED6185E89CC}" srcId="{2EE41E12-61C2-4B8C-85A4-330B0556AFD8}" destId="{39EF992F-7706-44F8-9FD7-35F1BBC46963}" srcOrd="1" destOrd="0" parTransId="{BB853BEF-DC71-48EC-A23C-86633AB3F24C}" sibTransId="{EDB5C2FB-9206-4C04-8005-82B4198F0EC7}"/>
    <dgm:cxn modelId="{0806A7DF-E713-47DF-82FB-8EE82F90372A}" type="presOf" srcId="{E481166C-B753-446F-92D4-FE73CE5F0A29}" destId="{57D52856-638D-4FFD-9038-61B3357832CC}" srcOrd="0" destOrd="0" presId="urn:microsoft.com/office/officeart/2005/8/layout/process4"/>
    <dgm:cxn modelId="{291B4BF3-A95B-498C-B1E8-B63E47CDF874}" type="presOf" srcId="{2EE41E12-61C2-4B8C-85A4-330B0556AFD8}" destId="{30F3AECF-5FF6-4871-8A26-2136470F9CE4}" srcOrd="1" destOrd="0" presId="urn:microsoft.com/office/officeart/2005/8/layout/process4"/>
    <dgm:cxn modelId="{5D9402E9-A4F3-4779-ABC4-7C2D6E75129B}" type="presParOf" srcId="{57D52856-638D-4FFD-9038-61B3357832CC}" destId="{D6F10A3F-73FE-4702-84B3-DCFC794C8B1D}" srcOrd="0" destOrd="0" presId="urn:microsoft.com/office/officeart/2005/8/layout/process4"/>
    <dgm:cxn modelId="{407B5662-6ACB-4412-B5CB-3E78808B9129}" type="presParOf" srcId="{D6F10A3F-73FE-4702-84B3-DCFC794C8B1D}" destId="{02FBF19C-A73B-4F72-833E-A729CEAF8F6D}" srcOrd="0" destOrd="0" presId="urn:microsoft.com/office/officeart/2005/8/layout/process4"/>
    <dgm:cxn modelId="{2BE5DB6E-E276-4CB3-AA2B-CD61AA0770BB}" type="presParOf" srcId="{D6F10A3F-73FE-4702-84B3-DCFC794C8B1D}" destId="{30F3AECF-5FF6-4871-8A26-2136470F9CE4}" srcOrd="1" destOrd="0" presId="urn:microsoft.com/office/officeart/2005/8/layout/process4"/>
    <dgm:cxn modelId="{A0FF4C94-C958-4D92-B488-BBE8A4EEDC69}" type="presParOf" srcId="{D6F10A3F-73FE-4702-84B3-DCFC794C8B1D}" destId="{07CADF41-2ECB-4130-9A54-F46C00DBF013}" srcOrd="2" destOrd="0" presId="urn:microsoft.com/office/officeart/2005/8/layout/process4"/>
    <dgm:cxn modelId="{3A768EB6-177F-4B3E-B768-FA6265C2186E}" type="presParOf" srcId="{07CADF41-2ECB-4130-9A54-F46C00DBF013}" destId="{36B320C8-C9BA-4782-9702-90F829915F56}" srcOrd="0" destOrd="0" presId="urn:microsoft.com/office/officeart/2005/8/layout/process4"/>
    <dgm:cxn modelId="{A434DCD1-AC23-4C76-B6A2-0E58BD1FB2B3}" type="presParOf" srcId="{07CADF41-2ECB-4130-9A54-F46C00DBF013}" destId="{457A8D82-E55E-4669-8359-579CA4CE725A}" srcOrd="1" destOrd="0" presId="urn:microsoft.com/office/officeart/2005/8/layout/process4"/>
    <dgm:cxn modelId="{2F8E7A2D-3839-44EF-8594-359FB4C6874B}" type="presParOf" srcId="{07CADF41-2ECB-4130-9A54-F46C00DBF013}" destId="{D3780CD2-8D72-4478-86FD-1C81EE3C692D}" srcOrd="2" destOrd="0" presId="urn:microsoft.com/office/officeart/2005/8/layout/process4"/>
    <dgm:cxn modelId="{9E2EA585-238F-4108-BE74-7FBCFD183776}" type="presParOf" srcId="{57D52856-638D-4FFD-9038-61B3357832CC}" destId="{F9BD16EF-A4A8-4674-9632-1736125E4A52}" srcOrd="1" destOrd="0" presId="urn:microsoft.com/office/officeart/2005/8/layout/process4"/>
    <dgm:cxn modelId="{746EB36E-077B-474A-80F7-A3E31BDB28CD}" type="presParOf" srcId="{57D52856-638D-4FFD-9038-61B3357832CC}" destId="{075FDF64-ED60-41F2-9162-FE2FBDA3CB3E}" srcOrd="2" destOrd="0" presId="urn:microsoft.com/office/officeart/2005/8/layout/process4"/>
    <dgm:cxn modelId="{586F8CAA-85EE-4B95-B042-70FDA73C4808}" type="presParOf" srcId="{075FDF64-ED60-41F2-9162-FE2FBDA3CB3E}" destId="{F98DC17A-92FE-41EA-8790-DE8B324436E4}"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C7A5E21-FFA3-4AE7-B626-968D0880A36A}" type="doc">
      <dgm:prSet loTypeId="urn:microsoft.com/office/officeart/2005/8/layout/process4" loCatId="process" qsTypeId="urn:microsoft.com/office/officeart/2005/8/quickstyle/simple5" qsCatId="simple" csTypeId="urn:microsoft.com/office/officeart/2005/8/colors/accent1_2" csCatId="accent1" phldr="1"/>
      <dgm:spPr/>
      <dgm:t>
        <a:bodyPr/>
        <a:lstStyle/>
        <a:p>
          <a:endParaRPr lang="en-US"/>
        </a:p>
      </dgm:t>
    </dgm:pt>
    <dgm:pt modelId="{C6A389DB-A5A4-4D44-9DAE-EFD14AD12E02}">
      <dgm:prSet/>
      <dgm:spPr/>
      <dgm:t>
        <a:bodyPr/>
        <a:lstStyle/>
        <a:p>
          <a:r>
            <a:rPr lang="en-US" b="1" u="sng" dirty="0"/>
            <a:t>2022 Hurricane Fiona Relief</a:t>
          </a:r>
          <a:endParaRPr lang="en-US" dirty="0"/>
        </a:p>
      </dgm:t>
    </dgm:pt>
    <dgm:pt modelId="{3F0F609F-D18C-4A72-8222-7BF05681A279}" type="parTrans" cxnId="{0837AA6C-3A25-4511-BA56-9CEDAA50D8AE}">
      <dgm:prSet/>
      <dgm:spPr/>
      <dgm:t>
        <a:bodyPr/>
        <a:lstStyle/>
        <a:p>
          <a:endParaRPr lang="en-US"/>
        </a:p>
      </dgm:t>
    </dgm:pt>
    <dgm:pt modelId="{4CFB08C9-C108-4808-93D2-869F91B1C576}" type="sibTrans" cxnId="{0837AA6C-3A25-4511-BA56-9CEDAA50D8AE}">
      <dgm:prSet/>
      <dgm:spPr/>
      <dgm:t>
        <a:bodyPr/>
        <a:lstStyle/>
        <a:p>
          <a:endParaRPr lang="en-US"/>
        </a:p>
      </dgm:t>
    </dgm:pt>
    <dgm:pt modelId="{B8D3693A-BD60-470E-BAC4-E4B77CA0F151}">
      <dgm:prSet/>
      <dgm:spPr/>
      <dgm:t>
        <a:bodyPr/>
        <a:lstStyle/>
        <a:p>
          <a:pPr rtl="0"/>
          <a:r>
            <a:rPr lang="en-US" b="1" dirty="0"/>
            <a:t>FODAC partnered with several agencies, including FEMA, NVOAD, PRVOAD, disability integration specialists, to assist the collaborative efforts </a:t>
          </a:r>
          <a:r>
            <a:rPr lang="en-US" b="1" dirty="0">
              <a:latin typeface="Trebuchet MS" panose="020B0603020202020204"/>
            </a:rPr>
            <a:t>in  Puerto</a:t>
          </a:r>
          <a:r>
            <a:rPr lang="en-US" b="1" dirty="0"/>
            <a:t> Rico.  </a:t>
          </a:r>
          <a:endParaRPr lang="en-US" dirty="0"/>
        </a:p>
      </dgm:t>
    </dgm:pt>
    <dgm:pt modelId="{BAEF5B19-142D-4837-A2F3-E5CF32EC8B47}" type="parTrans" cxnId="{D895437B-8CCA-4D2B-BB98-0688321F9B6D}">
      <dgm:prSet/>
      <dgm:spPr/>
      <dgm:t>
        <a:bodyPr/>
        <a:lstStyle/>
        <a:p>
          <a:endParaRPr lang="en-US"/>
        </a:p>
      </dgm:t>
    </dgm:pt>
    <dgm:pt modelId="{9E6A6D34-A34C-4888-8D71-FDB999D4037D}" type="sibTrans" cxnId="{D895437B-8CCA-4D2B-BB98-0688321F9B6D}">
      <dgm:prSet/>
      <dgm:spPr/>
      <dgm:t>
        <a:bodyPr/>
        <a:lstStyle/>
        <a:p>
          <a:endParaRPr lang="en-US"/>
        </a:p>
      </dgm:t>
    </dgm:pt>
    <dgm:pt modelId="{A48856D1-944A-4BA0-A31D-641009F0D4F8}">
      <dgm:prSet/>
      <dgm:spPr/>
      <dgm:t>
        <a:bodyPr/>
        <a:lstStyle/>
        <a:p>
          <a:r>
            <a:rPr lang="en-US" b="1" u="sng" dirty="0"/>
            <a:t>DME equipment and medical supply donations: </a:t>
          </a:r>
          <a:r>
            <a:rPr lang="en-US" b="1" dirty="0"/>
            <a:t>from FODAC inventory and the Tennessee AT Act program. </a:t>
          </a:r>
          <a:endParaRPr lang="en-US" dirty="0"/>
        </a:p>
      </dgm:t>
    </dgm:pt>
    <dgm:pt modelId="{9CEAB66D-49F4-47BD-9212-F91EF42C16A8}" type="parTrans" cxnId="{99723C48-E274-47CB-9E97-B116A119D96B}">
      <dgm:prSet/>
      <dgm:spPr/>
      <dgm:t>
        <a:bodyPr/>
        <a:lstStyle/>
        <a:p>
          <a:endParaRPr lang="en-US"/>
        </a:p>
      </dgm:t>
    </dgm:pt>
    <dgm:pt modelId="{B5F32F4E-D6EB-40FD-B742-DBA4D68FD3C1}" type="sibTrans" cxnId="{99723C48-E274-47CB-9E97-B116A119D96B}">
      <dgm:prSet/>
      <dgm:spPr/>
      <dgm:t>
        <a:bodyPr/>
        <a:lstStyle/>
        <a:p>
          <a:endParaRPr lang="en-US"/>
        </a:p>
      </dgm:t>
    </dgm:pt>
    <dgm:pt modelId="{F5F6E216-8C3F-4B79-A1F4-00F8EFB10CBC}">
      <dgm:prSet/>
      <dgm:spPr/>
      <dgm:t>
        <a:bodyPr/>
        <a:lstStyle/>
        <a:p>
          <a:r>
            <a:rPr lang="en-US" b="1" u="sng" dirty="0"/>
            <a:t>Transportation:</a:t>
          </a:r>
          <a:r>
            <a:rPr lang="en-US" b="1" dirty="0"/>
            <a:t> of equipment was supplied by Civil Air Service and Total Quality Logistics.</a:t>
          </a:r>
          <a:endParaRPr lang="en-US" dirty="0"/>
        </a:p>
      </dgm:t>
    </dgm:pt>
    <dgm:pt modelId="{53EE5357-E977-45BF-B584-D3D137D674DE}" type="parTrans" cxnId="{89CC9949-DE4E-47DA-BCAC-96E2F2B8E71C}">
      <dgm:prSet/>
      <dgm:spPr/>
      <dgm:t>
        <a:bodyPr/>
        <a:lstStyle/>
        <a:p>
          <a:endParaRPr lang="en-US"/>
        </a:p>
      </dgm:t>
    </dgm:pt>
    <dgm:pt modelId="{B3053B76-B9AD-4E28-AD84-5BD37E49D61E}" type="sibTrans" cxnId="{89CC9949-DE4E-47DA-BCAC-96E2F2B8E71C}">
      <dgm:prSet/>
      <dgm:spPr/>
      <dgm:t>
        <a:bodyPr/>
        <a:lstStyle/>
        <a:p>
          <a:endParaRPr lang="en-US"/>
        </a:p>
      </dgm:t>
    </dgm:pt>
    <dgm:pt modelId="{34E349DF-AA23-403B-9E05-767E2913AF07}">
      <dgm:prSet/>
      <dgm:spPr/>
      <dgm:t>
        <a:bodyPr/>
        <a:lstStyle/>
        <a:p>
          <a:r>
            <a:rPr lang="en-US" b="1" u="sng" dirty="0"/>
            <a:t>Distribution: </a:t>
          </a:r>
          <a:r>
            <a:rPr lang="en-US" b="1" dirty="0"/>
            <a:t>Our partners in Puerto Rico are PRATP for local distribution. A total of $50,691 worth of equipment was delivered to those in need on the island. </a:t>
          </a:r>
          <a:endParaRPr lang="en-US" dirty="0"/>
        </a:p>
      </dgm:t>
    </dgm:pt>
    <dgm:pt modelId="{07FCC431-DCD2-45AB-977D-E5A6AFD17468}" type="parTrans" cxnId="{770B9ADE-B03B-426B-BD18-077164917B8A}">
      <dgm:prSet/>
      <dgm:spPr/>
      <dgm:t>
        <a:bodyPr/>
        <a:lstStyle/>
        <a:p>
          <a:endParaRPr lang="en-US"/>
        </a:p>
      </dgm:t>
    </dgm:pt>
    <dgm:pt modelId="{0F2BE6C0-4EB5-4DC1-BED9-78913F045EBD}" type="sibTrans" cxnId="{770B9ADE-B03B-426B-BD18-077164917B8A}">
      <dgm:prSet/>
      <dgm:spPr/>
      <dgm:t>
        <a:bodyPr/>
        <a:lstStyle/>
        <a:p>
          <a:endParaRPr lang="en-US"/>
        </a:p>
      </dgm:t>
    </dgm:pt>
    <dgm:pt modelId="{9C3C282A-54F9-432B-99B7-2F148BB4B191}" type="pres">
      <dgm:prSet presAssocID="{0C7A5E21-FFA3-4AE7-B626-968D0880A36A}" presName="Name0" presStyleCnt="0">
        <dgm:presLayoutVars>
          <dgm:dir/>
          <dgm:animLvl val="lvl"/>
          <dgm:resizeHandles val="exact"/>
        </dgm:presLayoutVars>
      </dgm:prSet>
      <dgm:spPr/>
    </dgm:pt>
    <dgm:pt modelId="{D6ABBB4B-CA70-4165-B344-8C07FCADB689}" type="pres">
      <dgm:prSet presAssocID="{B8D3693A-BD60-470E-BAC4-E4B77CA0F151}" presName="boxAndChildren" presStyleCnt="0"/>
      <dgm:spPr/>
    </dgm:pt>
    <dgm:pt modelId="{872CD38B-F845-43FA-B340-3C0F2181325C}" type="pres">
      <dgm:prSet presAssocID="{B8D3693A-BD60-470E-BAC4-E4B77CA0F151}" presName="parentTextBox" presStyleLbl="node1" presStyleIdx="0" presStyleCnt="2"/>
      <dgm:spPr/>
    </dgm:pt>
    <dgm:pt modelId="{C5DC625F-A702-493A-AD51-C2326B43C2CF}" type="pres">
      <dgm:prSet presAssocID="{B8D3693A-BD60-470E-BAC4-E4B77CA0F151}" presName="entireBox" presStyleLbl="node1" presStyleIdx="0" presStyleCnt="2"/>
      <dgm:spPr/>
    </dgm:pt>
    <dgm:pt modelId="{A8AA7EAD-6400-4C3A-971C-5230C664DDDE}" type="pres">
      <dgm:prSet presAssocID="{B8D3693A-BD60-470E-BAC4-E4B77CA0F151}" presName="descendantBox" presStyleCnt="0"/>
      <dgm:spPr/>
    </dgm:pt>
    <dgm:pt modelId="{BF896888-250B-4BE1-92F6-439DF6458D3E}" type="pres">
      <dgm:prSet presAssocID="{A48856D1-944A-4BA0-A31D-641009F0D4F8}" presName="childTextBox" presStyleLbl="fgAccFollowNode1" presStyleIdx="0" presStyleCnt="3">
        <dgm:presLayoutVars>
          <dgm:bulletEnabled val="1"/>
        </dgm:presLayoutVars>
      </dgm:prSet>
      <dgm:spPr/>
    </dgm:pt>
    <dgm:pt modelId="{08BD3F6B-270B-41B2-BC7A-F9D85168FF7D}" type="pres">
      <dgm:prSet presAssocID="{F5F6E216-8C3F-4B79-A1F4-00F8EFB10CBC}" presName="childTextBox" presStyleLbl="fgAccFollowNode1" presStyleIdx="1" presStyleCnt="3">
        <dgm:presLayoutVars>
          <dgm:bulletEnabled val="1"/>
        </dgm:presLayoutVars>
      </dgm:prSet>
      <dgm:spPr/>
    </dgm:pt>
    <dgm:pt modelId="{7E2ECA94-2AEE-4BB8-BA29-A8ADE73E04CD}" type="pres">
      <dgm:prSet presAssocID="{34E349DF-AA23-403B-9E05-767E2913AF07}" presName="childTextBox" presStyleLbl="fgAccFollowNode1" presStyleIdx="2" presStyleCnt="3">
        <dgm:presLayoutVars>
          <dgm:bulletEnabled val="1"/>
        </dgm:presLayoutVars>
      </dgm:prSet>
      <dgm:spPr/>
    </dgm:pt>
    <dgm:pt modelId="{124FB54A-B2E4-4478-8F38-941077B0DA25}" type="pres">
      <dgm:prSet presAssocID="{4CFB08C9-C108-4808-93D2-869F91B1C576}" presName="sp" presStyleCnt="0"/>
      <dgm:spPr/>
    </dgm:pt>
    <dgm:pt modelId="{BD9227AB-403C-4890-8E57-FA7825588014}" type="pres">
      <dgm:prSet presAssocID="{C6A389DB-A5A4-4D44-9DAE-EFD14AD12E02}" presName="arrowAndChildren" presStyleCnt="0"/>
      <dgm:spPr/>
    </dgm:pt>
    <dgm:pt modelId="{73907C25-100F-43CE-B9AE-F7502F55E522}" type="pres">
      <dgm:prSet presAssocID="{C6A389DB-A5A4-4D44-9DAE-EFD14AD12E02}" presName="parentTextArrow" presStyleLbl="node1" presStyleIdx="1" presStyleCnt="2"/>
      <dgm:spPr/>
    </dgm:pt>
  </dgm:ptLst>
  <dgm:cxnLst>
    <dgm:cxn modelId="{C76E2601-0286-430C-80BB-C344D012DEFA}" type="presOf" srcId="{0C7A5E21-FFA3-4AE7-B626-968D0880A36A}" destId="{9C3C282A-54F9-432B-99B7-2F148BB4B191}" srcOrd="0" destOrd="0" presId="urn:microsoft.com/office/officeart/2005/8/layout/process4"/>
    <dgm:cxn modelId="{AA0D5311-40EF-4394-8151-6962BB4C8015}" type="presOf" srcId="{B8D3693A-BD60-470E-BAC4-E4B77CA0F151}" destId="{872CD38B-F845-43FA-B340-3C0F2181325C}" srcOrd="0" destOrd="0" presId="urn:microsoft.com/office/officeart/2005/8/layout/process4"/>
    <dgm:cxn modelId="{99723C48-E274-47CB-9E97-B116A119D96B}" srcId="{B8D3693A-BD60-470E-BAC4-E4B77CA0F151}" destId="{A48856D1-944A-4BA0-A31D-641009F0D4F8}" srcOrd="0" destOrd="0" parTransId="{9CEAB66D-49F4-47BD-9212-F91EF42C16A8}" sibTransId="{B5F32F4E-D6EB-40FD-B742-DBA4D68FD3C1}"/>
    <dgm:cxn modelId="{89CC9949-DE4E-47DA-BCAC-96E2F2B8E71C}" srcId="{B8D3693A-BD60-470E-BAC4-E4B77CA0F151}" destId="{F5F6E216-8C3F-4B79-A1F4-00F8EFB10CBC}" srcOrd="1" destOrd="0" parTransId="{53EE5357-E977-45BF-B584-D3D137D674DE}" sibTransId="{B3053B76-B9AD-4E28-AD84-5BD37E49D61E}"/>
    <dgm:cxn modelId="{0837AA6C-3A25-4511-BA56-9CEDAA50D8AE}" srcId="{0C7A5E21-FFA3-4AE7-B626-968D0880A36A}" destId="{C6A389DB-A5A4-4D44-9DAE-EFD14AD12E02}" srcOrd="0" destOrd="0" parTransId="{3F0F609F-D18C-4A72-8222-7BF05681A279}" sibTransId="{4CFB08C9-C108-4808-93D2-869F91B1C576}"/>
    <dgm:cxn modelId="{424C5E6E-1C7D-44DA-94A9-A2BEE24A9B63}" type="presOf" srcId="{34E349DF-AA23-403B-9E05-767E2913AF07}" destId="{7E2ECA94-2AEE-4BB8-BA29-A8ADE73E04CD}" srcOrd="0" destOrd="0" presId="urn:microsoft.com/office/officeart/2005/8/layout/process4"/>
    <dgm:cxn modelId="{D895437B-8CCA-4D2B-BB98-0688321F9B6D}" srcId="{0C7A5E21-FFA3-4AE7-B626-968D0880A36A}" destId="{B8D3693A-BD60-470E-BAC4-E4B77CA0F151}" srcOrd="1" destOrd="0" parTransId="{BAEF5B19-142D-4837-A2F3-E5CF32EC8B47}" sibTransId="{9E6A6D34-A34C-4888-8D71-FDB999D4037D}"/>
    <dgm:cxn modelId="{195B0FA2-D076-4CBE-A313-42DA598FF2D9}" type="presOf" srcId="{B8D3693A-BD60-470E-BAC4-E4B77CA0F151}" destId="{C5DC625F-A702-493A-AD51-C2326B43C2CF}" srcOrd="1" destOrd="0" presId="urn:microsoft.com/office/officeart/2005/8/layout/process4"/>
    <dgm:cxn modelId="{BAD02CB0-8C94-4C6A-8101-7EFA3935C874}" type="presOf" srcId="{A48856D1-944A-4BA0-A31D-641009F0D4F8}" destId="{BF896888-250B-4BE1-92F6-439DF6458D3E}" srcOrd="0" destOrd="0" presId="urn:microsoft.com/office/officeart/2005/8/layout/process4"/>
    <dgm:cxn modelId="{CC0DF4B2-D78D-46ED-A168-ADAA8B1A6C73}" type="presOf" srcId="{F5F6E216-8C3F-4B79-A1F4-00F8EFB10CBC}" destId="{08BD3F6B-270B-41B2-BC7A-F9D85168FF7D}" srcOrd="0" destOrd="0" presId="urn:microsoft.com/office/officeart/2005/8/layout/process4"/>
    <dgm:cxn modelId="{BC951CD7-9B29-4DBA-9D1C-BDE0E8BAF7BB}" type="presOf" srcId="{C6A389DB-A5A4-4D44-9DAE-EFD14AD12E02}" destId="{73907C25-100F-43CE-B9AE-F7502F55E522}" srcOrd="0" destOrd="0" presId="urn:microsoft.com/office/officeart/2005/8/layout/process4"/>
    <dgm:cxn modelId="{770B9ADE-B03B-426B-BD18-077164917B8A}" srcId="{B8D3693A-BD60-470E-BAC4-E4B77CA0F151}" destId="{34E349DF-AA23-403B-9E05-767E2913AF07}" srcOrd="2" destOrd="0" parTransId="{07FCC431-DCD2-45AB-977D-E5A6AFD17468}" sibTransId="{0F2BE6C0-4EB5-4DC1-BED9-78913F045EBD}"/>
    <dgm:cxn modelId="{7F49F436-4437-4E29-B2DB-0D9FC22AD404}" type="presParOf" srcId="{9C3C282A-54F9-432B-99B7-2F148BB4B191}" destId="{D6ABBB4B-CA70-4165-B344-8C07FCADB689}" srcOrd="0" destOrd="0" presId="urn:microsoft.com/office/officeart/2005/8/layout/process4"/>
    <dgm:cxn modelId="{C6047F82-7A71-45DB-B08A-F752002167B9}" type="presParOf" srcId="{D6ABBB4B-CA70-4165-B344-8C07FCADB689}" destId="{872CD38B-F845-43FA-B340-3C0F2181325C}" srcOrd="0" destOrd="0" presId="urn:microsoft.com/office/officeart/2005/8/layout/process4"/>
    <dgm:cxn modelId="{40B05DA9-581E-45BF-B0C4-434E8BA0C7F7}" type="presParOf" srcId="{D6ABBB4B-CA70-4165-B344-8C07FCADB689}" destId="{C5DC625F-A702-493A-AD51-C2326B43C2CF}" srcOrd="1" destOrd="0" presId="urn:microsoft.com/office/officeart/2005/8/layout/process4"/>
    <dgm:cxn modelId="{C904248A-5F1D-45D4-B372-40AA56AC7BA8}" type="presParOf" srcId="{D6ABBB4B-CA70-4165-B344-8C07FCADB689}" destId="{A8AA7EAD-6400-4C3A-971C-5230C664DDDE}" srcOrd="2" destOrd="0" presId="urn:microsoft.com/office/officeart/2005/8/layout/process4"/>
    <dgm:cxn modelId="{5A38845A-C72B-4292-AB38-77B60D9D0D7B}" type="presParOf" srcId="{A8AA7EAD-6400-4C3A-971C-5230C664DDDE}" destId="{BF896888-250B-4BE1-92F6-439DF6458D3E}" srcOrd="0" destOrd="0" presId="urn:microsoft.com/office/officeart/2005/8/layout/process4"/>
    <dgm:cxn modelId="{EADB67EE-07F6-4296-8DC6-E2FE73DD45B7}" type="presParOf" srcId="{A8AA7EAD-6400-4C3A-971C-5230C664DDDE}" destId="{08BD3F6B-270B-41B2-BC7A-F9D85168FF7D}" srcOrd="1" destOrd="0" presId="urn:microsoft.com/office/officeart/2005/8/layout/process4"/>
    <dgm:cxn modelId="{E87645E3-8605-4599-8550-6A1E6594DDD3}" type="presParOf" srcId="{A8AA7EAD-6400-4C3A-971C-5230C664DDDE}" destId="{7E2ECA94-2AEE-4BB8-BA29-A8ADE73E04CD}" srcOrd="2" destOrd="0" presId="urn:microsoft.com/office/officeart/2005/8/layout/process4"/>
    <dgm:cxn modelId="{A94E9B12-11E8-46AA-B5C9-8D9690E2D161}" type="presParOf" srcId="{9C3C282A-54F9-432B-99B7-2F148BB4B191}" destId="{124FB54A-B2E4-4478-8F38-941077B0DA25}" srcOrd="1" destOrd="0" presId="urn:microsoft.com/office/officeart/2005/8/layout/process4"/>
    <dgm:cxn modelId="{1420B384-F4E1-43C7-9F87-1891790AD7AC}" type="presParOf" srcId="{9C3C282A-54F9-432B-99B7-2F148BB4B191}" destId="{BD9227AB-403C-4890-8E57-FA7825588014}" srcOrd="2" destOrd="0" presId="urn:microsoft.com/office/officeart/2005/8/layout/process4"/>
    <dgm:cxn modelId="{8A45A328-66C6-4FAD-8389-524CE6F25B21}" type="presParOf" srcId="{BD9227AB-403C-4890-8E57-FA7825588014}" destId="{73907C25-100F-43CE-B9AE-F7502F55E522}" srcOrd="0" destOrd="0" presId="urn:microsoft.com/office/officeart/2005/8/layout/process4"/>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0E3DD1-F413-4EBE-B258-B61B9DC4BD61}">
      <dsp:nvSpPr>
        <dsp:cNvPr id="0" name=""/>
        <dsp:cNvSpPr/>
      </dsp:nvSpPr>
      <dsp:spPr>
        <a:xfrm>
          <a:off x="1827220" y="236210"/>
          <a:ext cx="2174449" cy="2174449"/>
        </a:xfrm>
        <a:prstGeom prst="downArrow">
          <a:avLst>
            <a:gd name="adj1" fmla="val 50000"/>
            <a:gd name="adj2" fmla="val 35000"/>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n-US" sz="900" kern="1200" dirty="0"/>
            <a:t>Intended to ensure that individuals who have access and functional needs receive lawful and equal assistance before, during, and after a disaster or public health emergency.</a:t>
          </a:r>
        </a:p>
      </dsp:txBody>
      <dsp:txXfrm>
        <a:off x="2370832" y="236210"/>
        <a:ext cx="1087225" cy="1793920"/>
      </dsp:txXfrm>
    </dsp:sp>
    <dsp:sp modelId="{83751268-15BA-4211-8942-2E6D560F9423}">
      <dsp:nvSpPr>
        <dsp:cNvPr id="0" name=""/>
        <dsp:cNvSpPr/>
      </dsp:nvSpPr>
      <dsp:spPr>
        <a:xfrm rot="4320000">
          <a:off x="3653726" y="1563244"/>
          <a:ext cx="2174449" cy="2174449"/>
        </a:xfrm>
        <a:prstGeom prst="downArrow">
          <a:avLst>
            <a:gd name="adj1" fmla="val 50000"/>
            <a:gd name="adj2" fmla="val 35000"/>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n-US" sz="900" kern="1200" dirty="0"/>
            <a:t>The American Disabilities Act (ADA) of 1990, Fair Housing Act (FHA) of 1968, and civil rights requirements are not waived in disaster situations.</a:t>
          </a:r>
        </a:p>
      </dsp:txBody>
      <dsp:txXfrm rot="-5400000">
        <a:off x="4024943" y="2048061"/>
        <a:ext cx="1793920" cy="1087225"/>
      </dsp:txXfrm>
    </dsp:sp>
    <dsp:sp modelId="{B7701DCF-66F9-4118-95C3-2B62C3608F18}">
      <dsp:nvSpPr>
        <dsp:cNvPr id="0" name=""/>
        <dsp:cNvSpPr/>
      </dsp:nvSpPr>
      <dsp:spPr>
        <a:xfrm rot="8640000">
          <a:off x="2956063" y="3710429"/>
          <a:ext cx="2174449" cy="2174449"/>
        </a:xfrm>
        <a:prstGeom prst="downArrow">
          <a:avLst>
            <a:gd name="adj1" fmla="val 50000"/>
            <a:gd name="adj2" fmla="val 35000"/>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n-US" sz="900" kern="1200" dirty="0"/>
            <a:t>Emergency managers and shelter planners have the responsibility to ensure that sheltering services and facilities are accessible.</a:t>
          </a:r>
        </a:p>
      </dsp:txBody>
      <dsp:txXfrm rot="10800000">
        <a:off x="3611510" y="4054621"/>
        <a:ext cx="1087225" cy="1793920"/>
      </dsp:txXfrm>
    </dsp:sp>
    <dsp:sp modelId="{63422AE9-B8B5-4687-BDBC-6166EBC19A88}">
      <dsp:nvSpPr>
        <dsp:cNvPr id="0" name=""/>
        <dsp:cNvSpPr/>
      </dsp:nvSpPr>
      <dsp:spPr>
        <a:xfrm rot="12960000">
          <a:off x="698378" y="3710429"/>
          <a:ext cx="2174449" cy="2174449"/>
        </a:xfrm>
        <a:prstGeom prst="downArrow">
          <a:avLst>
            <a:gd name="adj1" fmla="val 50000"/>
            <a:gd name="adj2" fmla="val 35000"/>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n-US" sz="900" kern="1200" dirty="0"/>
            <a:t>Most individuals with access and functional needs can be accommodated in a general population shelter with support.</a:t>
          </a:r>
        </a:p>
      </dsp:txBody>
      <dsp:txXfrm rot="10800000">
        <a:off x="1130155" y="4054621"/>
        <a:ext cx="1087225" cy="1793920"/>
      </dsp:txXfrm>
    </dsp:sp>
    <dsp:sp modelId="{6727E981-6BCF-4807-8136-B3923B3880E7}">
      <dsp:nvSpPr>
        <dsp:cNvPr id="0" name=""/>
        <dsp:cNvSpPr/>
      </dsp:nvSpPr>
      <dsp:spPr>
        <a:xfrm rot="17280000">
          <a:off x="715" y="1563244"/>
          <a:ext cx="2174449" cy="2174449"/>
        </a:xfrm>
        <a:prstGeom prst="downArrow">
          <a:avLst>
            <a:gd name="adj1" fmla="val 50000"/>
            <a:gd name="adj2" fmla="val 35000"/>
          </a:avLst>
        </a:prstGeom>
        <a:gradFill rotWithShape="0">
          <a:gsLst>
            <a:gs pos="0">
              <a:schemeClr val="accent6">
                <a:hueOff val="0"/>
                <a:satOff val="0"/>
                <a:lumOff val="0"/>
                <a:alphaOff val="0"/>
                <a:tint val="94000"/>
                <a:satMod val="103000"/>
                <a:lumMod val="102000"/>
              </a:schemeClr>
            </a:gs>
            <a:gs pos="50000">
              <a:schemeClr val="accent6">
                <a:hueOff val="0"/>
                <a:satOff val="0"/>
                <a:lumOff val="0"/>
                <a:alphaOff val="0"/>
                <a:shade val="100000"/>
                <a:satMod val="110000"/>
                <a:lumMod val="100000"/>
              </a:schemeClr>
            </a:gs>
            <a:gs pos="100000">
              <a:schemeClr val="accent6">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n-US" sz="900" kern="1200" dirty="0"/>
            <a:t>Functional Needs Support Services (FNSS) must be incorporated into existing shelter plans and resources.</a:t>
          </a:r>
        </a:p>
      </dsp:txBody>
      <dsp:txXfrm rot="5400000">
        <a:off x="10028" y="2048061"/>
        <a:ext cx="1793920" cy="10872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CC78C7-6BA3-4AA8-9FFB-EFCF36719F49}">
      <dsp:nvSpPr>
        <dsp:cNvPr id="0" name=""/>
        <dsp:cNvSpPr/>
      </dsp:nvSpPr>
      <dsp:spPr>
        <a:xfrm>
          <a:off x="0" y="1272"/>
          <a:ext cx="657897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78D9F5-C79D-4982-83A1-8BCD3B831E88}">
      <dsp:nvSpPr>
        <dsp:cNvPr id="0" name=""/>
        <dsp:cNvSpPr/>
      </dsp:nvSpPr>
      <dsp:spPr>
        <a:xfrm>
          <a:off x="0" y="1272"/>
          <a:ext cx="6572547" cy="9630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ctr" defTabSz="1244600">
            <a:lnSpc>
              <a:spcPct val="90000"/>
            </a:lnSpc>
            <a:spcBef>
              <a:spcPct val="0"/>
            </a:spcBef>
            <a:spcAft>
              <a:spcPct val="35000"/>
            </a:spcAft>
            <a:buNone/>
          </a:pPr>
          <a:r>
            <a:rPr lang="en-US" sz="2800" b="1" kern="1200" dirty="0"/>
            <a:t>IDENTIFYING THE NEEDS OF PERSONS WITH DISABILITIES IN DISASTERS</a:t>
          </a:r>
          <a:endParaRPr lang="en-US" sz="2800" kern="1200" dirty="0"/>
        </a:p>
      </dsp:txBody>
      <dsp:txXfrm>
        <a:off x="0" y="1272"/>
        <a:ext cx="6572547" cy="963088"/>
      </dsp:txXfrm>
    </dsp:sp>
    <dsp:sp modelId="{02D9DD49-46E8-4E95-9990-E91C091188AC}">
      <dsp:nvSpPr>
        <dsp:cNvPr id="0" name=""/>
        <dsp:cNvSpPr/>
      </dsp:nvSpPr>
      <dsp:spPr>
        <a:xfrm>
          <a:off x="0" y="808924"/>
          <a:ext cx="657897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25911AD-FDA6-4D5F-96C6-E2A52F342F0E}">
      <dsp:nvSpPr>
        <dsp:cNvPr id="0" name=""/>
        <dsp:cNvSpPr/>
      </dsp:nvSpPr>
      <dsp:spPr>
        <a:xfrm>
          <a:off x="0" y="964361"/>
          <a:ext cx="6578972" cy="6201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Communications Support</a:t>
          </a:r>
        </a:p>
      </dsp:txBody>
      <dsp:txXfrm>
        <a:off x="0" y="964361"/>
        <a:ext cx="6578972" cy="620110"/>
      </dsp:txXfrm>
    </dsp:sp>
    <dsp:sp modelId="{D47C0943-B047-44C8-A0DD-6BDCF38EFC24}">
      <dsp:nvSpPr>
        <dsp:cNvPr id="0" name=""/>
        <dsp:cNvSpPr/>
      </dsp:nvSpPr>
      <dsp:spPr>
        <a:xfrm>
          <a:off x="0" y="1584472"/>
          <a:ext cx="657897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76DB774-090D-4FB9-BD50-602AC9ABA3C5}">
      <dsp:nvSpPr>
        <dsp:cNvPr id="0" name=""/>
        <dsp:cNvSpPr/>
      </dsp:nvSpPr>
      <dsp:spPr>
        <a:xfrm>
          <a:off x="0" y="1584472"/>
          <a:ext cx="6578972" cy="6201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Assistive Technology</a:t>
          </a:r>
        </a:p>
      </dsp:txBody>
      <dsp:txXfrm>
        <a:off x="0" y="1584472"/>
        <a:ext cx="6578972" cy="620110"/>
      </dsp:txXfrm>
    </dsp:sp>
    <dsp:sp modelId="{91DD8A2F-0E86-4A97-9B78-D2E5BB53D8C9}">
      <dsp:nvSpPr>
        <dsp:cNvPr id="0" name=""/>
        <dsp:cNvSpPr/>
      </dsp:nvSpPr>
      <dsp:spPr>
        <a:xfrm>
          <a:off x="0" y="2204583"/>
          <a:ext cx="657897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A94593B-C137-483F-881A-9288557B0DB0}">
      <dsp:nvSpPr>
        <dsp:cNvPr id="0" name=""/>
        <dsp:cNvSpPr/>
      </dsp:nvSpPr>
      <dsp:spPr>
        <a:xfrm>
          <a:off x="0" y="2204583"/>
          <a:ext cx="6578972" cy="6201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Durable Medical Equipment (DME)</a:t>
          </a:r>
        </a:p>
      </dsp:txBody>
      <dsp:txXfrm>
        <a:off x="0" y="2204583"/>
        <a:ext cx="6578972" cy="620110"/>
      </dsp:txXfrm>
    </dsp:sp>
    <dsp:sp modelId="{466B03C8-A159-425A-8193-84B81E2AA50C}">
      <dsp:nvSpPr>
        <dsp:cNvPr id="0" name=""/>
        <dsp:cNvSpPr/>
      </dsp:nvSpPr>
      <dsp:spPr>
        <a:xfrm>
          <a:off x="0" y="2824694"/>
          <a:ext cx="657897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463DF0-54F6-4B73-8D28-1F83EA16BE7A}">
      <dsp:nvSpPr>
        <dsp:cNvPr id="0" name=""/>
        <dsp:cNvSpPr/>
      </dsp:nvSpPr>
      <dsp:spPr>
        <a:xfrm>
          <a:off x="0" y="2824694"/>
          <a:ext cx="6578972" cy="6201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Consumable Medical Supplies</a:t>
          </a:r>
        </a:p>
      </dsp:txBody>
      <dsp:txXfrm>
        <a:off x="0" y="2824694"/>
        <a:ext cx="6578972" cy="620110"/>
      </dsp:txXfrm>
    </dsp:sp>
    <dsp:sp modelId="{4FC40455-9DE6-43FA-83B5-A6A2A778564D}">
      <dsp:nvSpPr>
        <dsp:cNvPr id="0" name=""/>
        <dsp:cNvSpPr/>
      </dsp:nvSpPr>
      <dsp:spPr>
        <a:xfrm>
          <a:off x="0" y="3444805"/>
          <a:ext cx="657897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3C9850D-B629-403F-B761-BFC3A575500D}">
      <dsp:nvSpPr>
        <dsp:cNvPr id="0" name=""/>
        <dsp:cNvSpPr/>
      </dsp:nvSpPr>
      <dsp:spPr>
        <a:xfrm>
          <a:off x="0" y="3444805"/>
          <a:ext cx="6578972" cy="6201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a:t>Pharmaceuticals</a:t>
          </a:r>
        </a:p>
      </dsp:txBody>
      <dsp:txXfrm>
        <a:off x="0" y="3444805"/>
        <a:ext cx="6578972" cy="620110"/>
      </dsp:txXfrm>
    </dsp:sp>
    <dsp:sp modelId="{F5C8E439-65B3-4CA4-B364-7D4A132E0D48}">
      <dsp:nvSpPr>
        <dsp:cNvPr id="0" name=""/>
        <dsp:cNvSpPr/>
      </dsp:nvSpPr>
      <dsp:spPr>
        <a:xfrm>
          <a:off x="0" y="4064916"/>
          <a:ext cx="657897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4A98FE-E282-41E9-8F5E-98ECF23506F6}">
      <dsp:nvSpPr>
        <dsp:cNvPr id="0" name=""/>
        <dsp:cNvSpPr/>
      </dsp:nvSpPr>
      <dsp:spPr>
        <a:xfrm>
          <a:off x="0" y="4064916"/>
          <a:ext cx="6578972" cy="6201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Access to power</a:t>
          </a:r>
        </a:p>
      </dsp:txBody>
      <dsp:txXfrm>
        <a:off x="0" y="4064916"/>
        <a:ext cx="6578972" cy="6201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F3AECF-5FF6-4871-8A26-2136470F9CE4}">
      <dsp:nvSpPr>
        <dsp:cNvPr id="0" name=""/>
        <dsp:cNvSpPr/>
      </dsp:nvSpPr>
      <dsp:spPr>
        <a:xfrm>
          <a:off x="0" y="2311034"/>
          <a:ext cx="7931727" cy="151628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US" sz="1500" b="1" kern="1200" dirty="0"/>
            <a:t>FODAC partnered with several agencies, including Centers for Independent          Living (CIL) in Hattiesburg, Biloxi and Baton Rouge to assist the effort                       with six containers of DME.</a:t>
          </a:r>
          <a:endParaRPr lang="en-US" sz="1500" kern="1200" dirty="0"/>
        </a:p>
      </dsp:txBody>
      <dsp:txXfrm>
        <a:off x="0" y="2311034"/>
        <a:ext cx="7931727" cy="818795"/>
      </dsp:txXfrm>
    </dsp:sp>
    <dsp:sp modelId="{36B320C8-C9BA-4782-9702-90F829915F56}">
      <dsp:nvSpPr>
        <dsp:cNvPr id="0" name=""/>
        <dsp:cNvSpPr/>
      </dsp:nvSpPr>
      <dsp:spPr>
        <a:xfrm>
          <a:off x="3872" y="3099504"/>
          <a:ext cx="2641327" cy="69749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marL="0" lvl="0" indent="0" algn="ctr" defTabSz="533400">
            <a:lnSpc>
              <a:spcPct val="90000"/>
            </a:lnSpc>
            <a:spcBef>
              <a:spcPct val="0"/>
            </a:spcBef>
            <a:spcAft>
              <a:spcPct val="35000"/>
            </a:spcAft>
            <a:buNone/>
          </a:pPr>
          <a:r>
            <a:rPr lang="en-US" sz="1200" b="1" u="sng" kern="1200" dirty="0"/>
            <a:t>DME and medical supplies        </a:t>
          </a:r>
          <a:r>
            <a:rPr lang="en-US" sz="1200" b="1" kern="1200" dirty="0"/>
            <a:t>were donated from multiple providers along with donations from FODAC inventory.</a:t>
          </a:r>
          <a:endParaRPr lang="en-US" sz="1200" kern="1200" dirty="0"/>
        </a:p>
      </dsp:txBody>
      <dsp:txXfrm>
        <a:off x="3872" y="3099504"/>
        <a:ext cx="2641327" cy="697492"/>
      </dsp:txXfrm>
    </dsp:sp>
    <dsp:sp modelId="{457A8D82-E55E-4669-8359-579CA4CE725A}">
      <dsp:nvSpPr>
        <dsp:cNvPr id="0" name=""/>
        <dsp:cNvSpPr/>
      </dsp:nvSpPr>
      <dsp:spPr>
        <a:xfrm>
          <a:off x="2645199" y="3099504"/>
          <a:ext cx="2641327" cy="69749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marL="0" lvl="0" indent="0" algn="ctr" defTabSz="533400">
            <a:lnSpc>
              <a:spcPct val="90000"/>
            </a:lnSpc>
            <a:spcBef>
              <a:spcPct val="0"/>
            </a:spcBef>
            <a:spcAft>
              <a:spcPct val="35000"/>
            </a:spcAft>
            <a:buNone/>
          </a:pPr>
          <a:r>
            <a:rPr lang="en-US" sz="1200" b="1" u="sng" kern="1200" dirty="0"/>
            <a:t>Transportation </a:t>
          </a:r>
          <a:r>
            <a:rPr lang="en-US" sz="1200" b="1" kern="1200" dirty="0"/>
            <a:t>of these items    was provided by in-kind     trucking companies.</a:t>
          </a:r>
          <a:endParaRPr lang="en-US" sz="1200" kern="1200" dirty="0"/>
        </a:p>
      </dsp:txBody>
      <dsp:txXfrm>
        <a:off x="2645199" y="3099504"/>
        <a:ext cx="2641327" cy="697492"/>
      </dsp:txXfrm>
    </dsp:sp>
    <dsp:sp modelId="{D3780CD2-8D72-4478-86FD-1C81EE3C692D}">
      <dsp:nvSpPr>
        <dsp:cNvPr id="0" name=""/>
        <dsp:cNvSpPr/>
      </dsp:nvSpPr>
      <dsp:spPr>
        <a:xfrm>
          <a:off x="5286527" y="3099504"/>
          <a:ext cx="2641327" cy="69749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marL="0" lvl="0" indent="0" algn="ctr" defTabSz="533400">
            <a:lnSpc>
              <a:spcPct val="90000"/>
            </a:lnSpc>
            <a:spcBef>
              <a:spcPct val="0"/>
            </a:spcBef>
            <a:spcAft>
              <a:spcPct val="35000"/>
            </a:spcAft>
            <a:buNone/>
          </a:pPr>
          <a:r>
            <a:rPr lang="en-US" sz="1200" b="1" u="sng" kern="1200" dirty="0"/>
            <a:t>Distribution</a:t>
          </a:r>
          <a:r>
            <a:rPr lang="en-US" sz="1200" b="1" kern="1200" dirty="0"/>
            <a:t> partners locally 	were the CIL’s.</a:t>
          </a:r>
          <a:endParaRPr lang="en-US" sz="1200" kern="1200" dirty="0"/>
        </a:p>
      </dsp:txBody>
      <dsp:txXfrm>
        <a:off x="5286527" y="3099504"/>
        <a:ext cx="2641327" cy="697492"/>
      </dsp:txXfrm>
    </dsp:sp>
    <dsp:sp modelId="{F98DC17A-92FE-41EA-8790-DE8B324436E4}">
      <dsp:nvSpPr>
        <dsp:cNvPr id="0" name=""/>
        <dsp:cNvSpPr/>
      </dsp:nvSpPr>
      <dsp:spPr>
        <a:xfrm rot="10800000">
          <a:off x="0" y="1726"/>
          <a:ext cx="7931727" cy="2332052"/>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rtl="0">
            <a:lnSpc>
              <a:spcPct val="90000"/>
            </a:lnSpc>
            <a:spcBef>
              <a:spcPct val="0"/>
            </a:spcBef>
            <a:spcAft>
              <a:spcPct val="35000"/>
            </a:spcAft>
            <a:buNone/>
          </a:pPr>
          <a:r>
            <a:rPr lang="en-US" sz="1500" b="1" u="none" kern="1200" dirty="0"/>
            <a:t>2005-06 Hurricane Katrina/Rita Relief</a:t>
          </a:r>
          <a:endParaRPr lang="en-US" sz="1500" b="1" kern="1200" dirty="0"/>
        </a:p>
      </dsp:txBody>
      <dsp:txXfrm rot="10800000">
        <a:off x="0" y="1726"/>
        <a:ext cx="7931727" cy="151529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DC625F-A702-493A-AD51-C2326B43C2CF}">
      <dsp:nvSpPr>
        <dsp:cNvPr id="0" name=""/>
        <dsp:cNvSpPr/>
      </dsp:nvSpPr>
      <dsp:spPr>
        <a:xfrm>
          <a:off x="0" y="3029755"/>
          <a:ext cx="8700948" cy="1987847"/>
        </a:xfrm>
        <a:prstGeom prst="rect">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rtl="0">
            <a:lnSpc>
              <a:spcPct val="90000"/>
            </a:lnSpc>
            <a:spcBef>
              <a:spcPct val="0"/>
            </a:spcBef>
            <a:spcAft>
              <a:spcPct val="35000"/>
            </a:spcAft>
            <a:buNone/>
          </a:pPr>
          <a:r>
            <a:rPr lang="en-US" sz="1900" b="1" kern="1200" dirty="0"/>
            <a:t>FODAC partnered with several agencies, including FEMA, NVOAD, PRVOAD, disability integration specialists, to assist the collaborative efforts </a:t>
          </a:r>
          <a:r>
            <a:rPr lang="en-US" sz="1900" b="1" kern="1200" dirty="0">
              <a:latin typeface="Trebuchet MS" panose="020B0603020202020204"/>
            </a:rPr>
            <a:t>in  Puerto</a:t>
          </a:r>
          <a:r>
            <a:rPr lang="en-US" sz="1900" b="1" kern="1200" dirty="0"/>
            <a:t> Rico.  </a:t>
          </a:r>
          <a:endParaRPr lang="en-US" sz="1900" kern="1200" dirty="0"/>
        </a:p>
      </dsp:txBody>
      <dsp:txXfrm>
        <a:off x="0" y="3029755"/>
        <a:ext cx="8700948" cy="1073437"/>
      </dsp:txXfrm>
    </dsp:sp>
    <dsp:sp modelId="{BF896888-250B-4BE1-92F6-439DF6458D3E}">
      <dsp:nvSpPr>
        <dsp:cNvPr id="0" name=""/>
        <dsp:cNvSpPr/>
      </dsp:nvSpPr>
      <dsp:spPr>
        <a:xfrm>
          <a:off x="4248" y="4063435"/>
          <a:ext cx="2897483" cy="914409"/>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92456" tIns="16510" rIns="92456" bIns="16510" numCol="1" spcCol="1270" anchor="ctr" anchorCtr="0">
          <a:noAutofit/>
        </a:bodyPr>
        <a:lstStyle/>
        <a:p>
          <a:pPr marL="0" lvl="0" indent="0" algn="ctr" defTabSz="577850">
            <a:lnSpc>
              <a:spcPct val="90000"/>
            </a:lnSpc>
            <a:spcBef>
              <a:spcPct val="0"/>
            </a:spcBef>
            <a:spcAft>
              <a:spcPct val="35000"/>
            </a:spcAft>
            <a:buNone/>
          </a:pPr>
          <a:r>
            <a:rPr lang="en-US" sz="1300" b="1" u="sng" kern="1200" dirty="0"/>
            <a:t>DME equipment and medical supply donations: </a:t>
          </a:r>
          <a:r>
            <a:rPr lang="en-US" sz="1300" b="1" kern="1200" dirty="0"/>
            <a:t>from FODAC inventory and the Tennessee AT Act program. </a:t>
          </a:r>
          <a:endParaRPr lang="en-US" sz="1300" kern="1200" dirty="0"/>
        </a:p>
      </dsp:txBody>
      <dsp:txXfrm>
        <a:off x="4248" y="4063435"/>
        <a:ext cx="2897483" cy="914409"/>
      </dsp:txXfrm>
    </dsp:sp>
    <dsp:sp modelId="{08BD3F6B-270B-41B2-BC7A-F9D85168FF7D}">
      <dsp:nvSpPr>
        <dsp:cNvPr id="0" name=""/>
        <dsp:cNvSpPr/>
      </dsp:nvSpPr>
      <dsp:spPr>
        <a:xfrm>
          <a:off x="2901732" y="4063435"/>
          <a:ext cx="2897483" cy="914409"/>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92456" tIns="16510" rIns="92456" bIns="16510" numCol="1" spcCol="1270" anchor="ctr" anchorCtr="0">
          <a:noAutofit/>
        </a:bodyPr>
        <a:lstStyle/>
        <a:p>
          <a:pPr marL="0" lvl="0" indent="0" algn="ctr" defTabSz="577850">
            <a:lnSpc>
              <a:spcPct val="90000"/>
            </a:lnSpc>
            <a:spcBef>
              <a:spcPct val="0"/>
            </a:spcBef>
            <a:spcAft>
              <a:spcPct val="35000"/>
            </a:spcAft>
            <a:buNone/>
          </a:pPr>
          <a:r>
            <a:rPr lang="en-US" sz="1300" b="1" u="sng" kern="1200" dirty="0"/>
            <a:t>Transportation:</a:t>
          </a:r>
          <a:r>
            <a:rPr lang="en-US" sz="1300" b="1" kern="1200" dirty="0"/>
            <a:t> of equipment was supplied by Civil Air Service and Total Quality Logistics.</a:t>
          </a:r>
          <a:endParaRPr lang="en-US" sz="1300" kern="1200" dirty="0"/>
        </a:p>
      </dsp:txBody>
      <dsp:txXfrm>
        <a:off x="2901732" y="4063435"/>
        <a:ext cx="2897483" cy="914409"/>
      </dsp:txXfrm>
    </dsp:sp>
    <dsp:sp modelId="{7E2ECA94-2AEE-4BB8-BA29-A8ADE73E04CD}">
      <dsp:nvSpPr>
        <dsp:cNvPr id="0" name=""/>
        <dsp:cNvSpPr/>
      </dsp:nvSpPr>
      <dsp:spPr>
        <a:xfrm>
          <a:off x="5799215" y="4063435"/>
          <a:ext cx="2897483" cy="914409"/>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92456" tIns="16510" rIns="92456" bIns="16510" numCol="1" spcCol="1270" anchor="ctr" anchorCtr="0">
          <a:noAutofit/>
        </a:bodyPr>
        <a:lstStyle/>
        <a:p>
          <a:pPr marL="0" lvl="0" indent="0" algn="ctr" defTabSz="577850">
            <a:lnSpc>
              <a:spcPct val="90000"/>
            </a:lnSpc>
            <a:spcBef>
              <a:spcPct val="0"/>
            </a:spcBef>
            <a:spcAft>
              <a:spcPct val="35000"/>
            </a:spcAft>
            <a:buNone/>
          </a:pPr>
          <a:r>
            <a:rPr lang="en-US" sz="1300" b="1" u="sng" kern="1200" dirty="0"/>
            <a:t>Distribution: </a:t>
          </a:r>
          <a:r>
            <a:rPr lang="en-US" sz="1300" b="1" kern="1200" dirty="0"/>
            <a:t>Our partners in Puerto Rico are PRATP for local distribution. A total of $50,691 worth of equipment was delivered to those in need on the island. </a:t>
          </a:r>
          <a:endParaRPr lang="en-US" sz="1300" kern="1200" dirty="0"/>
        </a:p>
      </dsp:txBody>
      <dsp:txXfrm>
        <a:off x="5799215" y="4063435"/>
        <a:ext cx="2897483" cy="914409"/>
      </dsp:txXfrm>
    </dsp:sp>
    <dsp:sp modelId="{73907C25-100F-43CE-B9AE-F7502F55E522}">
      <dsp:nvSpPr>
        <dsp:cNvPr id="0" name=""/>
        <dsp:cNvSpPr/>
      </dsp:nvSpPr>
      <dsp:spPr>
        <a:xfrm rot="10800000">
          <a:off x="0" y="2263"/>
          <a:ext cx="8700948" cy="3057309"/>
        </a:xfrm>
        <a:prstGeom prst="upArrowCallout">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S" sz="1900" b="1" u="sng" kern="1200" dirty="0"/>
            <a:t>2022 Hurricane Fiona Relief</a:t>
          </a:r>
          <a:endParaRPr lang="en-US" sz="1900" kern="1200" dirty="0"/>
        </a:p>
      </dsp:txBody>
      <dsp:txXfrm rot="10800000">
        <a:off x="0" y="2263"/>
        <a:ext cx="8700948" cy="1986548"/>
      </dsp:txXfrm>
    </dsp:sp>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7BD7FC-90E6-4BCE-8C53-D25D3033B5B5}" type="datetimeFigureOut">
              <a:rPr lang="en-US" smtClean="0"/>
              <a:t>5/7/2024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29470A-D98F-43C6-91B6-22FC65C892E3}" type="slidenum">
              <a:rPr lang="en-US" smtClean="0"/>
              <a:t>‹#›</a:t>
            </a:fld>
            <a:endParaRPr lang="en-US"/>
          </a:p>
        </p:txBody>
      </p:sp>
    </p:spTree>
    <p:extLst>
      <p:ext uri="{BB962C8B-B14F-4D97-AF65-F5344CB8AC3E}">
        <p14:creationId xmlns:p14="http://schemas.microsoft.com/office/powerpoint/2010/main" val="39972836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ascelibrary.org/doi/10.1061/NHREFO.NHENG-1900#core-c40"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ascelibrary.org/doi/10.1061/NHREFO.NHENG-1900#core-c21"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4BAF53EF-993C-FF42-8B62-CEF57763A78D}" type="slidenum">
              <a:rPr lang="en-US" smtClean="0"/>
              <a:t>3</a:t>
            </a:fld>
            <a:endParaRPr lang="en-US"/>
          </a:p>
        </p:txBody>
      </p:sp>
    </p:spTree>
    <p:extLst>
      <p:ext uri="{BB962C8B-B14F-4D97-AF65-F5344CB8AC3E}">
        <p14:creationId xmlns:p14="http://schemas.microsoft.com/office/powerpoint/2010/main" val="38697056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AF53EF-993C-FF42-8B62-CEF57763A78D}" type="slidenum">
              <a:rPr lang="en-US" smtClean="0"/>
              <a:t>12</a:t>
            </a:fld>
            <a:endParaRPr lang="en-US"/>
          </a:p>
        </p:txBody>
      </p:sp>
    </p:spTree>
    <p:extLst>
      <p:ext uri="{BB962C8B-B14F-4D97-AF65-F5344CB8AC3E}">
        <p14:creationId xmlns:p14="http://schemas.microsoft.com/office/powerpoint/2010/main" val="42856890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2BE145B-A49F-408B-901B-BB91F601738E}"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10730112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2BE145B-A49F-408B-901B-BB91F601738E}"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7045678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B2BE145B-A49F-408B-901B-BB91F601738E}"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24136902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2BE145B-A49F-408B-901B-BB91F601738E}"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11452408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2BE145B-A49F-408B-901B-BB91F601738E}"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32810933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2BE145B-A49F-408B-901B-BB91F601738E}"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32042635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2BE145B-A49F-408B-901B-BB91F601738E}"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9859695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B2BE145B-A49F-408B-901B-BB91F601738E}"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29261283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2BE145B-A49F-408B-901B-BB91F601738E}" type="slidenum">
              <a:rPr 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37624501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u="none" strike="noStrike">
                <a:solidFill>
                  <a:srgbClr val="000000"/>
                </a:solidFill>
                <a:effectLst/>
                <a:latin typeface="Arial" panose="020B0604020202020204" pitchFamily="34" charset="0"/>
              </a:rPr>
              <a:t> </a:t>
            </a:r>
            <a:endParaRPr lang="en-US"/>
          </a:p>
        </p:txBody>
      </p:sp>
      <p:sp>
        <p:nvSpPr>
          <p:cNvPr id="4" name="Slide Number Placeholder 3"/>
          <p:cNvSpPr>
            <a:spLocks noGrp="1"/>
          </p:cNvSpPr>
          <p:nvPr>
            <p:ph type="sldNum" sz="quarter" idx="5"/>
          </p:nvPr>
        </p:nvSpPr>
        <p:spPr/>
        <p:txBody>
          <a:bodyPr/>
          <a:lstStyle/>
          <a:p>
            <a:fld id="{4BAF53EF-993C-FF42-8B62-CEF57763A78D}" type="slidenum">
              <a:rPr lang="en-US" smtClean="0"/>
              <a:t>4</a:t>
            </a:fld>
            <a:endParaRPr lang="en-US"/>
          </a:p>
        </p:txBody>
      </p:sp>
    </p:spTree>
    <p:extLst>
      <p:ext uri="{BB962C8B-B14F-4D97-AF65-F5344CB8AC3E}">
        <p14:creationId xmlns:p14="http://schemas.microsoft.com/office/powerpoint/2010/main" val="41125262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95EEB453-8F85-47BA-B689-4FD73882C40A}" type="slidenum">
              <a:rPr lang="en-US">
                <a:solidFill>
                  <a:prstClr val="black"/>
                </a:solidFill>
              </a:rPr>
              <a:pPr/>
              <a:t>26</a:t>
            </a:fld>
            <a:endParaRPr lang="en-US">
              <a:solidFill>
                <a:prstClr val="black"/>
              </a:solidFill>
            </a:endParaRPr>
          </a:p>
        </p:txBody>
      </p:sp>
      <p:sp>
        <p:nvSpPr>
          <p:cNvPr id="41987" name="Rectangle 2"/>
          <p:cNvSpPr>
            <a:spLocks noGrp="1" noRot="1" noChangeAspect="1" noChangeArrowheads="1" noTextEdit="1"/>
          </p:cNvSpPr>
          <p:nvPr>
            <p:ph type="sldImg"/>
          </p:nvPr>
        </p:nvSpPr>
        <p:spPr>
          <a:xfrm>
            <a:off x="458788" y="719138"/>
            <a:ext cx="6399212" cy="3600450"/>
          </a:xfrm>
          <a:ln/>
        </p:spPr>
      </p:sp>
      <p:sp>
        <p:nvSpPr>
          <p:cNvPr id="41988" name="Rectangle 3"/>
          <p:cNvSpPr>
            <a:spLocks noGrp="1" noChangeArrowheads="1"/>
          </p:cNvSpPr>
          <p:nvPr>
            <p:ph type="body" idx="1"/>
          </p:nvPr>
        </p:nvSpPr>
        <p:spPr>
          <a:xfrm>
            <a:off x="732859" y="4561066"/>
            <a:ext cx="5849482" cy="4319879"/>
          </a:xfrm>
          <a:noFill/>
          <a:ln/>
        </p:spPr>
        <p:txBody>
          <a:bodyPr/>
          <a:lstStyle/>
          <a:p>
            <a:r>
              <a:rPr lang="en-US"/>
              <a:t>How?</a:t>
            </a:r>
          </a:p>
          <a:p>
            <a:r>
              <a:rPr lang="en-US"/>
              <a:t>Who ? Individuals, businesses, and agencies – drop off at our Tucker office or if 10 systems or more pick up is considered</a:t>
            </a:r>
          </a:p>
          <a:p>
            <a:r>
              <a:rPr lang="en-US"/>
              <a:t>To help defray the recycling costs </a:t>
            </a:r>
          </a:p>
        </p:txBody>
      </p:sp>
    </p:spTree>
    <p:extLst>
      <p:ext uri="{BB962C8B-B14F-4D97-AF65-F5344CB8AC3E}">
        <p14:creationId xmlns:p14="http://schemas.microsoft.com/office/powerpoint/2010/main" val="13719354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144C35A0-98FA-43AE-9B46-E4F1D1EFA413}" type="slidenum">
              <a:rPr lang="en-US">
                <a:solidFill>
                  <a:prstClr val="black"/>
                </a:solidFill>
              </a:rPr>
              <a:pPr/>
              <a:t>27</a:t>
            </a:fld>
            <a:endParaRPr lang="en-US">
              <a:solidFill>
                <a:prstClr val="black"/>
              </a:solidFill>
            </a:endParaRPr>
          </a:p>
        </p:txBody>
      </p:sp>
      <p:sp>
        <p:nvSpPr>
          <p:cNvPr id="37891" name="Rectangle 2"/>
          <p:cNvSpPr>
            <a:spLocks noGrp="1" noRot="1" noChangeAspect="1" noChangeArrowheads="1" noTextEdit="1"/>
          </p:cNvSpPr>
          <p:nvPr>
            <p:ph type="sldImg"/>
          </p:nvPr>
        </p:nvSpPr>
        <p:spPr>
          <a:xfrm>
            <a:off x="458788" y="719138"/>
            <a:ext cx="6399212" cy="3600450"/>
          </a:xfrm>
          <a:ln/>
        </p:spPr>
      </p:sp>
      <p:sp>
        <p:nvSpPr>
          <p:cNvPr id="37892" name="Rectangle 3"/>
          <p:cNvSpPr>
            <a:spLocks noGrp="1" noChangeArrowheads="1"/>
          </p:cNvSpPr>
          <p:nvPr>
            <p:ph type="body" idx="1"/>
          </p:nvPr>
        </p:nvSpPr>
        <p:spPr>
          <a:xfrm>
            <a:off x="732859" y="4561066"/>
            <a:ext cx="5849482" cy="4319879"/>
          </a:xfrm>
          <a:noFill/>
          <a:ln/>
        </p:spPr>
        <p:txBody>
          <a:bodyPr/>
          <a:lstStyle/>
          <a:p>
            <a:r>
              <a:rPr lang="en-US"/>
              <a:t>How?</a:t>
            </a:r>
          </a:p>
          <a:p>
            <a:r>
              <a:rPr lang="en-US"/>
              <a:t>Who ? Individuals, businesses, and agencies – drop off at our Tucker office or if 10 systems or more pick up is considered</a:t>
            </a:r>
          </a:p>
          <a:p>
            <a:r>
              <a:rPr lang="en-US"/>
              <a:t>To help defray the recycling costs </a:t>
            </a:r>
          </a:p>
        </p:txBody>
      </p:sp>
    </p:spTree>
    <p:extLst>
      <p:ext uri="{BB962C8B-B14F-4D97-AF65-F5344CB8AC3E}">
        <p14:creationId xmlns:p14="http://schemas.microsoft.com/office/powerpoint/2010/main" val="26226571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144C35A0-98FA-43AE-9B46-E4F1D1EFA413}" type="slidenum">
              <a:rPr lang="en-US">
                <a:solidFill>
                  <a:prstClr val="black"/>
                </a:solidFill>
              </a:rPr>
              <a:pPr/>
              <a:t>28</a:t>
            </a:fld>
            <a:endParaRPr lang="en-US">
              <a:solidFill>
                <a:prstClr val="black"/>
              </a:solidFill>
            </a:endParaRPr>
          </a:p>
        </p:txBody>
      </p:sp>
      <p:sp>
        <p:nvSpPr>
          <p:cNvPr id="37891" name="Rectangle 2"/>
          <p:cNvSpPr>
            <a:spLocks noGrp="1" noRot="1" noChangeAspect="1" noChangeArrowheads="1" noTextEdit="1"/>
          </p:cNvSpPr>
          <p:nvPr>
            <p:ph type="sldImg"/>
          </p:nvPr>
        </p:nvSpPr>
        <p:spPr>
          <a:xfrm>
            <a:off x="458788" y="719138"/>
            <a:ext cx="6399212" cy="3600450"/>
          </a:xfrm>
          <a:ln/>
        </p:spPr>
      </p:sp>
      <p:sp>
        <p:nvSpPr>
          <p:cNvPr id="37892" name="Rectangle 3"/>
          <p:cNvSpPr>
            <a:spLocks noGrp="1" noChangeArrowheads="1"/>
          </p:cNvSpPr>
          <p:nvPr>
            <p:ph type="body" idx="1"/>
          </p:nvPr>
        </p:nvSpPr>
        <p:spPr>
          <a:xfrm>
            <a:off x="732859" y="4561066"/>
            <a:ext cx="5849482" cy="4319879"/>
          </a:xfrm>
          <a:noFill/>
          <a:ln/>
        </p:spPr>
        <p:txBody>
          <a:bodyPr/>
          <a:lstStyle/>
          <a:p>
            <a:r>
              <a:rPr lang="en-US"/>
              <a:t>How?</a:t>
            </a:r>
          </a:p>
          <a:p>
            <a:r>
              <a:rPr lang="en-US"/>
              <a:t>Who ? Individuals, businesses, and agencies – drop off at our Tucker office or if 10 systems or more pick up is considered</a:t>
            </a:r>
          </a:p>
          <a:p>
            <a:r>
              <a:rPr lang="en-US"/>
              <a:t>To help defray the recycling costs </a:t>
            </a:r>
          </a:p>
        </p:txBody>
      </p:sp>
    </p:spTree>
    <p:extLst>
      <p:ext uri="{BB962C8B-B14F-4D97-AF65-F5344CB8AC3E}">
        <p14:creationId xmlns:p14="http://schemas.microsoft.com/office/powerpoint/2010/main" val="2615704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7AE77F-3464-44E3-B005-90699391DEEE}" type="slidenum">
              <a:rPr lang="en-US" smtClean="0">
                <a:solidFill>
                  <a:prstClr val="black"/>
                </a:solidFill>
              </a:rPr>
              <a:pPr/>
              <a:t>35</a:t>
            </a:fld>
            <a:endParaRPr lang="en-US">
              <a:solidFill>
                <a:prstClr val="black"/>
              </a:solidFill>
            </a:endParaRPr>
          </a:p>
        </p:txBody>
      </p:sp>
    </p:spTree>
    <p:extLst>
      <p:ext uri="{BB962C8B-B14F-4D97-AF65-F5344CB8AC3E}">
        <p14:creationId xmlns:p14="http://schemas.microsoft.com/office/powerpoint/2010/main" val="33163676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7AE77F-3464-44E3-B005-90699391DEEE}" type="slidenum">
              <a:rPr lang="en-US" smtClean="0">
                <a:solidFill>
                  <a:prstClr val="black"/>
                </a:solidFill>
              </a:rPr>
              <a:pPr/>
              <a:t>38</a:t>
            </a:fld>
            <a:endParaRPr lang="en-US">
              <a:solidFill>
                <a:prstClr val="black"/>
              </a:solidFill>
            </a:endParaRPr>
          </a:p>
        </p:txBody>
      </p:sp>
    </p:spTree>
    <p:extLst>
      <p:ext uri="{BB962C8B-B14F-4D97-AF65-F5344CB8AC3E}">
        <p14:creationId xmlns:p14="http://schemas.microsoft.com/office/powerpoint/2010/main" val="41505106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ea typeface="Calibri"/>
                <a:cs typeface="Calibri"/>
              </a:rPr>
              <a:t>Insert FEMA Val Map</a:t>
            </a:r>
          </a:p>
        </p:txBody>
      </p:sp>
      <p:sp>
        <p:nvSpPr>
          <p:cNvPr id="4" name="Slide Number Placeholder 3"/>
          <p:cNvSpPr>
            <a:spLocks noGrp="1"/>
          </p:cNvSpPr>
          <p:nvPr>
            <p:ph type="sldNum" sz="quarter" idx="5"/>
          </p:nvPr>
        </p:nvSpPr>
        <p:spPr/>
        <p:txBody>
          <a:bodyPr/>
          <a:lstStyle/>
          <a:p>
            <a:fld id="{F3A62E86-E9E5-464E-BD12-233C842B0221}" type="slidenum">
              <a:rPr lang="en-US" smtClean="0">
                <a:solidFill>
                  <a:prstClr val="black"/>
                </a:solidFill>
              </a:rPr>
              <a:pPr/>
              <a:t>39</a:t>
            </a:fld>
            <a:endParaRPr lang="en-US">
              <a:solidFill>
                <a:prstClr val="black"/>
              </a:solidFill>
            </a:endParaRPr>
          </a:p>
        </p:txBody>
      </p:sp>
    </p:spTree>
    <p:extLst>
      <p:ext uri="{BB962C8B-B14F-4D97-AF65-F5344CB8AC3E}">
        <p14:creationId xmlns:p14="http://schemas.microsoft.com/office/powerpoint/2010/main" val="5451359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7AE77F-3464-44E3-B005-90699391DEEE}" type="slidenum">
              <a:rPr lang="en-US" smtClean="0">
                <a:solidFill>
                  <a:prstClr val="black"/>
                </a:solidFill>
              </a:rPr>
              <a:pPr/>
              <a:t>40</a:t>
            </a:fld>
            <a:endParaRPr lang="en-US">
              <a:solidFill>
                <a:prstClr val="black"/>
              </a:solidFill>
            </a:endParaRPr>
          </a:p>
        </p:txBody>
      </p:sp>
    </p:spTree>
    <p:extLst>
      <p:ext uri="{BB962C8B-B14F-4D97-AF65-F5344CB8AC3E}">
        <p14:creationId xmlns:p14="http://schemas.microsoft.com/office/powerpoint/2010/main" val="37561003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ea typeface="Calibri"/>
                <a:cs typeface="Calibri"/>
              </a:rPr>
              <a:t>GA map</a:t>
            </a:r>
          </a:p>
        </p:txBody>
      </p:sp>
      <p:sp>
        <p:nvSpPr>
          <p:cNvPr id="4" name="Slide Number Placeholder 3"/>
          <p:cNvSpPr>
            <a:spLocks noGrp="1"/>
          </p:cNvSpPr>
          <p:nvPr>
            <p:ph type="sldNum" sz="quarter" idx="5"/>
          </p:nvPr>
        </p:nvSpPr>
        <p:spPr/>
        <p:txBody>
          <a:bodyPr/>
          <a:lstStyle/>
          <a:p>
            <a:fld id="{F3A62E86-E9E5-464E-BD12-233C842B0221}" type="slidenum">
              <a:rPr lang="en-US" smtClean="0">
                <a:solidFill>
                  <a:prstClr val="black"/>
                </a:solidFill>
              </a:rPr>
              <a:pPr/>
              <a:t>41</a:t>
            </a:fld>
            <a:endParaRPr lang="en-US">
              <a:solidFill>
                <a:prstClr val="black"/>
              </a:solidFill>
            </a:endParaRPr>
          </a:p>
        </p:txBody>
      </p:sp>
    </p:spTree>
    <p:extLst>
      <p:ext uri="{BB962C8B-B14F-4D97-AF65-F5344CB8AC3E}">
        <p14:creationId xmlns:p14="http://schemas.microsoft.com/office/powerpoint/2010/main" val="16628256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144C35A0-98FA-43AE-9B46-E4F1D1EFA413}" type="slidenum">
              <a:rPr lang="en-US">
                <a:solidFill>
                  <a:prstClr val="black"/>
                </a:solidFill>
              </a:rPr>
              <a:pPr/>
              <a:t>42</a:t>
            </a:fld>
            <a:endParaRPr lang="en-US">
              <a:solidFill>
                <a:prstClr val="black"/>
              </a:solidFill>
            </a:endParaRPr>
          </a:p>
        </p:txBody>
      </p:sp>
      <p:sp>
        <p:nvSpPr>
          <p:cNvPr id="37891" name="Rectangle 2"/>
          <p:cNvSpPr>
            <a:spLocks noGrp="1" noRot="1" noChangeAspect="1" noChangeArrowheads="1" noTextEdit="1"/>
          </p:cNvSpPr>
          <p:nvPr>
            <p:ph type="sldImg"/>
          </p:nvPr>
        </p:nvSpPr>
        <p:spPr>
          <a:xfrm>
            <a:off x="407988" y="696913"/>
            <a:ext cx="6196012" cy="3486150"/>
          </a:xfrm>
          <a:ln/>
        </p:spPr>
      </p:sp>
      <p:sp>
        <p:nvSpPr>
          <p:cNvPr id="37892" name="Rectangle 3"/>
          <p:cNvSpPr>
            <a:spLocks noGrp="1" noChangeArrowheads="1"/>
          </p:cNvSpPr>
          <p:nvPr>
            <p:ph type="body" idx="1"/>
          </p:nvPr>
        </p:nvSpPr>
        <p:spPr>
          <a:xfrm>
            <a:off x="702323" y="4416270"/>
            <a:ext cx="5605754" cy="4182740"/>
          </a:xfrm>
          <a:noFill/>
          <a:ln/>
        </p:spPr>
        <p:txBody>
          <a:bodyPr/>
          <a:lstStyle/>
          <a:p>
            <a:r>
              <a:rPr lang="en-US"/>
              <a:t>How?</a:t>
            </a:r>
          </a:p>
          <a:p>
            <a:r>
              <a:rPr lang="en-US"/>
              <a:t>Who ? Individuals, businesses, and agencies – drop off at our Tucker office or if 10 systems or more pick up is considered</a:t>
            </a:r>
          </a:p>
          <a:p>
            <a:r>
              <a:rPr lang="en-US"/>
              <a:t>To help defray the recycling costs </a:t>
            </a:r>
          </a:p>
        </p:txBody>
      </p:sp>
    </p:spTree>
    <p:extLst>
      <p:ext uri="{BB962C8B-B14F-4D97-AF65-F5344CB8AC3E}">
        <p14:creationId xmlns:p14="http://schemas.microsoft.com/office/powerpoint/2010/main" val="22148771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29470A-D98F-43C6-91B6-22FC65C892E3}" type="slidenum">
              <a:rPr lang="en-US" smtClean="0"/>
              <a:t>5</a:t>
            </a:fld>
            <a:endParaRPr lang="en-US"/>
          </a:p>
        </p:txBody>
      </p:sp>
    </p:spTree>
    <p:extLst>
      <p:ext uri="{BB962C8B-B14F-4D97-AF65-F5344CB8AC3E}">
        <p14:creationId xmlns:p14="http://schemas.microsoft.com/office/powerpoint/2010/main" val="37628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start our response to a disaster well before a declaration is issued by developing a DI risk profile based on four datasets.</a:t>
            </a:r>
          </a:p>
          <a:p>
            <a:endParaRPr lang="en-US" dirty="0"/>
          </a:p>
          <a:p>
            <a:r>
              <a:rPr lang="en-US" dirty="0"/>
              <a:t>[Explain]</a:t>
            </a:r>
          </a:p>
          <a:p>
            <a:endParaRPr lang="en-US" dirty="0"/>
          </a:p>
          <a:p>
            <a:r>
              <a:rPr lang="en-US" dirty="0"/>
              <a:t>Census – How many and characteristics</a:t>
            </a:r>
          </a:p>
          <a:p>
            <a:r>
              <a:rPr lang="en-US" dirty="0"/>
              <a:t>SVI – How serious (gravity of risk)</a:t>
            </a:r>
          </a:p>
          <a:p>
            <a:r>
              <a:rPr lang="en-US" dirty="0"/>
              <a:t>Empower – How urgent (time is of the essence)</a:t>
            </a:r>
          </a:p>
          <a:p>
            <a:r>
              <a:rPr lang="en-US" dirty="0"/>
              <a:t>IA Registration – How many we have accounted for (first two weeks post declaration 20% target)</a:t>
            </a:r>
          </a:p>
          <a:p>
            <a:endParaRPr lang="en-US" dirty="0"/>
          </a:p>
          <a:p>
            <a:r>
              <a:rPr lang="en-US" dirty="0"/>
              <a:t>This is not OUR information. It is FEMA’s information (DSAT, DRO, EAS, VOAD)</a:t>
            </a:r>
          </a:p>
          <a:p>
            <a:endParaRPr lang="en-US" dirty="0"/>
          </a:p>
          <a:p>
            <a:r>
              <a:rPr lang="en-US" dirty="0"/>
              <a:t>Here, it helps to revisit the core question of what problem we are trying to solve: Shorten the disaster cycle.</a:t>
            </a:r>
          </a:p>
        </p:txBody>
      </p:sp>
      <p:sp>
        <p:nvSpPr>
          <p:cNvPr id="4" name="Slide Number Placeholder 3"/>
          <p:cNvSpPr>
            <a:spLocks noGrp="1"/>
          </p:cNvSpPr>
          <p:nvPr>
            <p:ph type="sldNum" sz="quarter" idx="5"/>
          </p:nvPr>
        </p:nvSpPr>
        <p:spPr/>
        <p:txBody>
          <a:bodyPr/>
          <a:lstStyle/>
          <a:p>
            <a:fld id="{4BAF53EF-993C-FF42-8B62-CEF57763A78D}" type="slidenum">
              <a:rPr lang="en-US" smtClean="0"/>
              <a:t>6</a:t>
            </a:fld>
            <a:endParaRPr lang="en-US"/>
          </a:p>
        </p:txBody>
      </p:sp>
    </p:spTree>
    <p:extLst>
      <p:ext uri="{BB962C8B-B14F-4D97-AF65-F5344CB8AC3E}">
        <p14:creationId xmlns:p14="http://schemas.microsoft.com/office/powerpoint/2010/main" val="18916870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AF53EF-993C-FF42-8B62-CEF57763A78D}" type="slidenum">
              <a:rPr lang="en-US" smtClean="0"/>
              <a:t>7</a:t>
            </a:fld>
            <a:endParaRPr lang="en-US"/>
          </a:p>
        </p:txBody>
      </p:sp>
    </p:spTree>
    <p:extLst>
      <p:ext uri="{BB962C8B-B14F-4D97-AF65-F5344CB8AC3E}">
        <p14:creationId xmlns:p14="http://schemas.microsoft.com/office/powerpoint/2010/main" val="7088021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u="none" strike="noStrike">
                <a:solidFill>
                  <a:srgbClr val="333333"/>
                </a:solidFill>
                <a:effectLst/>
                <a:latin typeface="Montserrat" panose="020F0502020204030204" pitchFamily="34" charset="0"/>
              </a:rPr>
              <a:t>The hazards included in the Warning Lexicon list conform primarily to the initial guidelines issued by FEMA on the appropriate use of WEA (</a:t>
            </a:r>
            <a:r>
              <a:rPr lang="en-US" b="0" i="0" u="none" strike="noStrike">
                <a:solidFill>
                  <a:srgbClr val="0032A0"/>
                </a:solidFill>
                <a:effectLst/>
                <a:latin typeface="Montserrat" panose="020F0502020204030204" pitchFamily="34" charset="0"/>
                <a:hlinkClick r:id="rId3"/>
              </a:rPr>
              <a:t>McGregor et al. 2014</a:t>
            </a:r>
            <a:r>
              <a:rPr lang="en-US" b="0" i="0" u="none" strike="noStrike">
                <a:solidFill>
                  <a:srgbClr val="333333"/>
                </a:solidFill>
                <a:effectLst/>
                <a:latin typeface="Montserrat" panose="020F0502020204030204" pitchFamily="34" charset="0"/>
              </a:rPr>
              <a:t>). These guidelines include the following:</a:t>
            </a:r>
            <a:r>
              <a:rPr lang="en-US" b="1" i="0" u="none" strike="noStrike">
                <a:solidFill>
                  <a:srgbClr val="333333"/>
                </a:solidFill>
                <a:effectLst/>
                <a:latin typeface="Montserrat" panose="020F0502020204030204" pitchFamily="34" charset="0"/>
              </a:rPr>
              <a:t>1.</a:t>
            </a:r>
          </a:p>
          <a:p>
            <a:r>
              <a:rPr lang="en-US" b="0" i="0" u="none" strike="noStrike">
                <a:solidFill>
                  <a:srgbClr val="333333"/>
                </a:solidFill>
                <a:effectLst/>
                <a:latin typeface="Montserrat" panose="020F0502020204030204" pitchFamily="34" charset="0"/>
              </a:rPr>
              <a:t>The event must be urgent, that is, classified as either immediate, requiring immediate responsive action, or expected, requiring responsive action within 1 h.</a:t>
            </a:r>
          </a:p>
          <a:p>
            <a:r>
              <a:rPr lang="en-US" b="1" i="0" u="none" strike="noStrike">
                <a:solidFill>
                  <a:srgbClr val="333333"/>
                </a:solidFill>
                <a:effectLst/>
                <a:latin typeface="Montserrat" panose="020F0502020204030204" pitchFamily="34" charset="0"/>
              </a:rPr>
              <a:t>2.</a:t>
            </a:r>
          </a:p>
          <a:p>
            <a:r>
              <a:rPr lang="en-US" b="0" i="0" u="none" strike="noStrike">
                <a:solidFill>
                  <a:srgbClr val="333333"/>
                </a:solidFill>
                <a:effectLst/>
                <a:latin typeface="Montserrat" panose="020F0502020204030204" pitchFamily="34" charset="0"/>
              </a:rPr>
              <a:t>The event must be severe; that is, the severity of the event must be classified as either extreme or severe, posing an extraordinary or significant threat to life or property.</a:t>
            </a:r>
          </a:p>
          <a:p>
            <a:r>
              <a:rPr lang="en-US" b="1" i="0" u="none" strike="noStrike">
                <a:solidFill>
                  <a:srgbClr val="333333"/>
                </a:solidFill>
                <a:effectLst/>
                <a:latin typeface="Montserrat" panose="020F0502020204030204" pitchFamily="34" charset="0"/>
              </a:rPr>
              <a:t>3.</a:t>
            </a:r>
          </a:p>
          <a:p>
            <a:r>
              <a:rPr lang="en-US" b="0" i="0" u="none" strike="noStrike">
                <a:solidFill>
                  <a:srgbClr val="333333"/>
                </a:solidFill>
                <a:effectLst/>
                <a:latin typeface="Montserrat" panose="020F0502020204030204" pitchFamily="34" charset="0"/>
              </a:rPr>
              <a:t>The event must be certain; that is, the certainty of the event must be classified as observed, determined to have occurred, or ongoing, or, likely, determined to have a probability of occurrence of 50% or greater.</a:t>
            </a:r>
          </a:p>
          <a:p>
            <a:endParaRPr lang="en-US"/>
          </a:p>
          <a:p>
            <a:r>
              <a:rPr lang="en-US" b="0" i="0" u="none" strike="noStrike">
                <a:solidFill>
                  <a:srgbClr val="333333"/>
                </a:solidFill>
                <a:effectLst/>
                <a:latin typeface="Montserrat" pitchFamily="2" charset="77"/>
              </a:rPr>
              <a:t>Several years after these criteria were issued, FEMA amended the guidelines, acknowledging that some messages may also be sent for </a:t>
            </a:r>
            <a:r>
              <a:rPr lang="en-US" b="0" i="0" u="none" strike="noStrike" err="1">
                <a:solidFill>
                  <a:srgbClr val="333333"/>
                </a:solidFill>
                <a:effectLst/>
                <a:latin typeface="Montserrat" pitchFamily="2" charset="77"/>
              </a:rPr>
              <a:t>nonimmediate</a:t>
            </a:r>
            <a:r>
              <a:rPr lang="en-US" b="0" i="0" u="none" strike="noStrike">
                <a:solidFill>
                  <a:srgbClr val="333333"/>
                </a:solidFill>
                <a:effectLst/>
                <a:latin typeface="Montserrat" pitchFamily="2" charset="77"/>
              </a:rPr>
              <a:t> events that also pose a degree of danger and demand knowledge or action among members of the public. Described as “public safety” messages, these hazards include, for example, 911 service outages, contaminated water, and messaging about infectious disease outbreaks, in addition to law enforcement-oriented messages directing the public to “be on the lookout” (</a:t>
            </a:r>
            <a:r>
              <a:rPr lang="en-US" b="0" i="0" u="none" strike="noStrike">
                <a:solidFill>
                  <a:srgbClr val="0032A0"/>
                </a:solidFill>
                <a:effectLst/>
                <a:latin typeface="Montserrat" pitchFamily="2" charset="77"/>
                <a:hlinkClick r:id="rId4"/>
              </a:rPr>
              <a:t>FEMA IPAWS 2021</a:t>
            </a:r>
            <a:r>
              <a:rPr lang="en-US" b="0" i="0" u="none" strike="noStrike">
                <a:solidFill>
                  <a:srgbClr val="333333"/>
                </a:solidFill>
                <a:effectLst/>
                <a:latin typeface="Montserrat" pitchFamily="2" charset="77"/>
              </a:rPr>
              <a:t>).</a:t>
            </a:r>
            <a:endParaRPr lang="en-US"/>
          </a:p>
        </p:txBody>
      </p:sp>
      <p:sp>
        <p:nvSpPr>
          <p:cNvPr id="4" name="Slide Number Placeholder 3"/>
          <p:cNvSpPr>
            <a:spLocks noGrp="1"/>
          </p:cNvSpPr>
          <p:nvPr>
            <p:ph type="sldNum" sz="quarter" idx="5"/>
          </p:nvPr>
        </p:nvSpPr>
        <p:spPr/>
        <p:txBody>
          <a:bodyPr/>
          <a:lstStyle/>
          <a:p>
            <a:fld id="{A329470A-D98F-43C6-91B6-22FC65C892E3}" type="slidenum">
              <a:rPr lang="en-US" smtClean="0"/>
              <a:t>8</a:t>
            </a:fld>
            <a:endParaRPr lang="en-US"/>
          </a:p>
        </p:txBody>
      </p:sp>
    </p:spTree>
    <p:extLst>
      <p:ext uri="{BB962C8B-B14F-4D97-AF65-F5344CB8AC3E}">
        <p14:creationId xmlns:p14="http://schemas.microsoft.com/office/powerpoint/2010/main" val="20996251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29470A-D98F-43C6-91B6-22FC65C892E3}" type="slidenum">
              <a:rPr lang="en-US" smtClean="0"/>
              <a:t>9</a:t>
            </a:fld>
            <a:endParaRPr lang="en-US"/>
          </a:p>
        </p:txBody>
      </p:sp>
    </p:spTree>
    <p:extLst>
      <p:ext uri="{BB962C8B-B14F-4D97-AF65-F5344CB8AC3E}">
        <p14:creationId xmlns:p14="http://schemas.microsoft.com/office/powerpoint/2010/main" val="21343379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effectLst/>
                <a:latin typeface="UICTFontTextStyleBody"/>
              </a:rPr>
              <a:t>Planning for success</a:t>
            </a:r>
          </a:p>
        </p:txBody>
      </p:sp>
      <p:sp>
        <p:nvSpPr>
          <p:cNvPr id="4" name="Slide Number Placeholder 3"/>
          <p:cNvSpPr>
            <a:spLocks noGrp="1"/>
          </p:cNvSpPr>
          <p:nvPr>
            <p:ph type="sldNum" sz="quarter" idx="5"/>
          </p:nvPr>
        </p:nvSpPr>
        <p:spPr/>
        <p:txBody>
          <a:bodyPr/>
          <a:lstStyle/>
          <a:p>
            <a:fld id="{E13A46CC-DED8-7E4D-9381-9476F621E2F6}" type="slidenum">
              <a:rPr lang="en-US" smtClean="0"/>
              <a:t>10</a:t>
            </a:fld>
            <a:endParaRPr lang="en-US"/>
          </a:p>
        </p:txBody>
      </p:sp>
    </p:spTree>
    <p:extLst>
      <p:ext uri="{BB962C8B-B14F-4D97-AF65-F5344CB8AC3E}">
        <p14:creationId xmlns:p14="http://schemas.microsoft.com/office/powerpoint/2010/main" val="12015207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AF53EF-993C-FF42-8B62-CEF57763A78D}" type="slidenum">
              <a:rPr lang="en-US" smtClean="0"/>
              <a:t>11</a:t>
            </a:fld>
            <a:endParaRPr lang="en-US"/>
          </a:p>
        </p:txBody>
      </p:sp>
    </p:spTree>
    <p:extLst>
      <p:ext uri="{BB962C8B-B14F-4D97-AF65-F5344CB8AC3E}">
        <p14:creationId xmlns:p14="http://schemas.microsoft.com/office/powerpoint/2010/main" val="23467800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11.xml"/><Relationship Id="rId1" Type="http://schemas.openxmlformats.org/officeDocument/2006/relationships/audio" Target="../media/audio1.bin"/></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12.xml"/><Relationship Id="rId1" Type="http://schemas.openxmlformats.org/officeDocument/2006/relationships/audio" Target="../media/audio1.bin"/></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13.xml"/><Relationship Id="rId1" Type="http://schemas.openxmlformats.org/officeDocument/2006/relationships/audio" Target="../media/audio1.bin"/></Relationships>
</file>

<file path=ppt/slideLayouts/_rels/slideLayout29.xml.rels><?xml version="1.0" encoding="UTF-8" standalone="yes"?>
<Relationships xmlns="http://schemas.openxmlformats.org/package/2006/relationships"><Relationship Id="rId2" Type="http://schemas.openxmlformats.org/officeDocument/2006/relationships/slideMaster" Target="../slideMasters/slideMaster14.xml"/><Relationship Id="rId1" Type="http://schemas.openxmlformats.org/officeDocument/2006/relationships/audio" Target="../media/audio1.bin"/></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slideMaster" Target="../slideMasters/slideMaster15.xml"/><Relationship Id="rId1" Type="http://schemas.openxmlformats.org/officeDocument/2006/relationships/audio" Target="../media/audio1.bin"/></Relationships>
</file>

<file path=ppt/slideLayouts/_rels/slideLayout31.xml.rels><?xml version="1.0" encoding="UTF-8" standalone="yes"?>
<Relationships xmlns="http://schemas.openxmlformats.org/package/2006/relationships"><Relationship Id="rId2" Type="http://schemas.openxmlformats.org/officeDocument/2006/relationships/slideMaster" Target="../slideMasters/slideMaster16.xml"/><Relationship Id="rId1" Type="http://schemas.openxmlformats.org/officeDocument/2006/relationships/audio" Target="../media/audio1.bin"/></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17.xml"/><Relationship Id="rId1" Type="http://schemas.openxmlformats.org/officeDocument/2006/relationships/audio" Target="../media/audio1.bin"/><Relationship Id="rId4" Type="http://schemas.openxmlformats.org/officeDocument/2006/relationships/image" Target="../media/image8.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18.xml"/><Relationship Id="rId1" Type="http://schemas.openxmlformats.org/officeDocument/2006/relationships/audio" Target="../media/audio1.bin"/><Relationship Id="rId4" Type="http://schemas.openxmlformats.org/officeDocument/2006/relationships/image" Target="../media/image8.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19.xml"/><Relationship Id="rId1" Type="http://schemas.openxmlformats.org/officeDocument/2006/relationships/audio" Target="../media/audio1.bin"/><Relationship Id="rId4" Type="http://schemas.openxmlformats.org/officeDocument/2006/relationships/image" Target="../media/image8.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20.xml"/><Relationship Id="rId1" Type="http://schemas.openxmlformats.org/officeDocument/2006/relationships/audio" Target="../media/audio1.bin"/><Relationship Id="rId4" Type="http://schemas.openxmlformats.org/officeDocument/2006/relationships/image" Target="../media/image8.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21.xml"/><Relationship Id="rId1" Type="http://schemas.openxmlformats.org/officeDocument/2006/relationships/audio" Target="../media/audio1.bin"/><Relationship Id="rId4" Type="http://schemas.openxmlformats.org/officeDocument/2006/relationships/image" Target="../media/image8.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22.xml"/><Relationship Id="rId1" Type="http://schemas.openxmlformats.org/officeDocument/2006/relationships/audio" Target="../media/audio1.bin"/></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23.xml"/><Relationship Id="rId1" Type="http://schemas.openxmlformats.org/officeDocument/2006/relationships/audio" Target="../media/audio1.bin"/><Relationship Id="rId4" Type="http://schemas.openxmlformats.org/officeDocument/2006/relationships/image" Target="../media/image8.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24.xml"/><Relationship Id="rId1" Type="http://schemas.openxmlformats.org/officeDocument/2006/relationships/audio" Target="../media/audio1.bin"/><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25.xml"/><Relationship Id="rId1" Type="http://schemas.openxmlformats.org/officeDocument/2006/relationships/audio" Target="../media/audio1.bin"/><Relationship Id="rId4" Type="http://schemas.openxmlformats.org/officeDocument/2006/relationships/image" Target="../media/image8.png"/></Relationships>
</file>

<file path=ppt/slideLayouts/_rels/slideLayout41.xml.rels><?xml version="1.0" encoding="UTF-8" standalone="yes"?>
<Relationships xmlns="http://schemas.openxmlformats.org/package/2006/relationships"><Relationship Id="rId2" Type="http://schemas.openxmlformats.org/officeDocument/2006/relationships/slideMaster" Target="../slideMasters/slideMaster26.xml"/><Relationship Id="rId1" Type="http://schemas.openxmlformats.org/officeDocument/2006/relationships/audio" Target="../media/audio1.bin"/></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27.xml"/><Relationship Id="rId1" Type="http://schemas.openxmlformats.org/officeDocument/2006/relationships/audio" Target="../media/audio1.bin"/><Relationship Id="rId4" Type="http://schemas.openxmlformats.org/officeDocument/2006/relationships/image" Target="../media/image8.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28.xml"/><Relationship Id="rId1" Type="http://schemas.openxmlformats.org/officeDocument/2006/relationships/audio" Target="../media/audio1.bin"/><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29.xml"/><Relationship Id="rId1" Type="http://schemas.openxmlformats.org/officeDocument/2006/relationships/audio" Target="../media/audio1.bin"/></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30.xml"/><Relationship Id="rId1" Type="http://schemas.openxmlformats.org/officeDocument/2006/relationships/audio" Target="../media/audio1.bin"/></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gif"/><Relationship Id="rId1" Type="http://schemas.openxmlformats.org/officeDocument/2006/relationships/slideMaster" Target="../slideMasters/slideMaster3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gif"/><Relationship Id="rId1" Type="http://schemas.openxmlformats.org/officeDocument/2006/relationships/slideMaster" Target="../slideMasters/slideMaster3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5/7/2024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9934455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5/7/2024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852129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5/7/2024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3415010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Custom Layout">
    <p:bg>
      <p:bgPr>
        <a:solidFill>
          <a:srgbClr val="005288"/>
        </a:solidFill>
        <a:effectLst/>
      </p:bgPr>
    </p:bg>
    <p:spTree>
      <p:nvGrpSpPr>
        <p:cNvPr id="1" name=""/>
        <p:cNvGrpSpPr/>
        <p:nvPr/>
      </p:nvGrpSpPr>
      <p:grpSpPr>
        <a:xfrm>
          <a:off x="0" y="0"/>
          <a:ext cx="0" cy="0"/>
          <a:chOff x="0" y="0"/>
          <a:chExt cx="0" cy="0"/>
        </a:xfrm>
      </p:grpSpPr>
      <p:sp>
        <p:nvSpPr>
          <p:cNvPr id="8" name="Title 2">
            <a:extLst>
              <a:ext uri="{FF2B5EF4-FFF2-40B4-BE49-F238E27FC236}">
                <a16:creationId xmlns:a16="http://schemas.microsoft.com/office/drawing/2014/main" id="{C5259B2E-2FEF-A64F-8760-8691A70A60EE}"/>
              </a:ext>
            </a:extLst>
          </p:cNvPr>
          <p:cNvSpPr>
            <a:spLocks noGrp="1"/>
          </p:cNvSpPr>
          <p:nvPr>
            <p:ph type="title" hasCustomPrompt="1"/>
          </p:nvPr>
        </p:nvSpPr>
        <p:spPr>
          <a:xfrm>
            <a:off x="738189" y="2579484"/>
            <a:ext cx="10715627" cy="743347"/>
          </a:xfrm>
        </p:spPr>
        <p:txBody>
          <a:bodyPr>
            <a:normAutofit/>
          </a:bodyPr>
          <a:lstStyle>
            <a:lvl1pPr>
              <a:defRPr sz="4000" b="0">
                <a:solidFill>
                  <a:schemeClr val="bg1"/>
                </a:solidFill>
                <a:latin typeface="+mj-lt"/>
                <a:cs typeface="Arial"/>
              </a:defRPr>
            </a:lvl1pPr>
          </a:lstStyle>
          <a:p>
            <a:r>
              <a:rPr lang="en-US"/>
              <a:t>Divider slide</a:t>
            </a:r>
          </a:p>
        </p:txBody>
      </p:sp>
      <p:sp>
        <p:nvSpPr>
          <p:cNvPr id="9" name="Text Placeholder 5">
            <a:extLst>
              <a:ext uri="{FF2B5EF4-FFF2-40B4-BE49-F238E27FC236}">
                <a16:creationId xmlns:a16="http://schemas.microsoft.com/office/drawing/2014/main" id="{F0C131CE-4E30-DE4B-AB8A-A8FD12FA2819}"/>
              </a:ext>
            </a:extLst>
          </p:cNvPr>
          <p:cNvSpPr>
            <a:spLocks noGrp="1"/>
          </p:cNvSpPr>
          <p:nvPr>
            <p:ph type="body" sz="quarter" idx="10"/>
          </p:nvPr>
        </p:nvSpPr>
        <p:spPr>
          <a:xfrm>
            <a:off x="745067" y="3310128"/>
            <a:ext cx="10708748" cy="1148366"/>
          </a:xfrm>
        </p:spPr>
        <p:txBody>
          <a:bodyPr>
            <a:normAutofit/>
          </a:bodyPr>
          <a:lstStyle>
            <a:lvl1pPr marL="0" indent="0">
              <a:buNone/>
              <a:defRPr sz="1600">
                <a:solidFill>
                  <a:schemeClr val="bg1"/>
                </a:solidFill>
                <a:latin typeface="+mj-lt"/>
                <a:cs typeface="Arial"/>
              </a:defRPr>
            </a:lvl1pPr>
          </a:lstStyle>
          <a:p>
            <a:pPr lvl="0"/>
            <a:r>
              <a:rPr lang="en-US"/>
              <a:t>Click to edit Master text styles</a:t>
            </a:r>
          </a:p>
        </p:txBody>
      </p:sp>
    </p:spTree>
    <p:extLst>
      <p:ext uri="{BB962C8B-B14F-4D97-AF65-F5344CB8AC3E}">
        <p14:creationId xmlns:p14="http://schemas.microsoft.com/office/powerpoint/2010/main" val="4116171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Chart with title (3)">
    <p:spTree>
      <p:nvGrpSpPr>
        <p:cNvPr id="1" name=""/>
        <p:cNvGrpSpPr/>
        <p:nvPr/>
      </p:nvGrpSpPr>
      <p:grpSpPr>
        <a:xfrm>
          <a:off x="0" y="0"/>
          <a:ext cx="0" cy="0"/>
          <a:chOff x="0" y="0"/>
          <a:chExt cx="0" cy="0"/>
        </a:xfrm>
      </p:grpSpPr>
      <p:sp>
        <p:nvSpPr>
          <p:cNvPr id="17" name="Text Placeholder 5"/>
          <p:cNvSpPr>
            <a:spLocks noGrp="1"/>
          </p:cNvSpPr>
          <p:nvPr>
            <p:ph type="body" sz="quarter" idx="10" hasCustomPrompt="1"/>
          </p:nvPr>
        </p:nvSpPr>
        <p:spPr>
          <a:xfrm>
            <a:off x="646695" y="5229211"/>
            <a:ext cx="6766343" cy="528224"/>
          </a:xfrm>
        </p:spPr>
        <p:txBody>
          <a:bodyPr>
            <a:normAutofit/>
          </a:bodyPr>
          <a:lstStyle>
            <a:lvl1pPr marL="0" indent="0" algn="l">
              <a:buFontTx/>
              <a:buNone/>
              <a:defRPr sz="1200" i="1" baseline="0"/>
            </a:lvl1pPr>
            <a:lvl2pPr marL="457200" indent="0">
              <a:buFontTx/>
              <a:buNone/>
              <a:defRPr sz="1400"/>
            </a:lvl2pPr>
            <a:lvl3pPr marL="914400" indent="0">
              <a:buFontTx/>
              <a:buNone/>
              <a:defRPr sz="1400"/>
            </a:lvl3pPr>
          </a:lstStyle>
          <a:p>
            <a:r>
              <a:rPr lang="en-US" sz="1200"/>
              <a:t>Source: Add source here</a:t>
            </a:r>
          </a:p>
        </p:txBody>
      </p:sp>
      <p:sp>
        <p:nvSpPr>
          <p:cNvPr id="7" name="Text Placeholder 3"/>
          <p:cNvSpPr>
            <a:spLocks noGrp="1"/>
          </p:cNvSpPr>
          <p:nvPr>
            <p:ph type="body" sz="half" idx="11" hasCustomPrompt="1"/>
          </p:nvPr>
        </p:nvSpPr>
        <p:spPr>
          <a:xfrm>
            <a:off x="646695" y="517967"/>
            <a:ext cx="10867972" cy="528224"/>
          </a:xfrm>
          <a:prstGeom prst="rect">
            <a:avLst/>
          </a:prstGeom>
        </p:spPr>
        <p:txBody>
          <a:bodyPr>
            <a:normAutofit/>
          </a:bodyPr>
          <a:lstStyle>
            <a:lvl1pPr marL="0" indent="0">
              <a:lnSpc>
                <a:spcPts val="2200"/>
              </a:lnSpc>
              <a:spcBef>
                <a:spcPts val="1500"/>
              </a:spcBef>
              <a:buNone/>
              <a:defRPr sz="1800" baseline="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Add chart title here</a:t>
            </a:r>
          </a:p>
        </p:txBody>
      </p:sp>
      <p:sp>
        <p:nvSpPr>
          <p:cNvPr id="8" name="Footer Placeholder 10">
            <a:extLst>
              <a:ext uri="{FF2B5EF4-FFF2-40B4-BE49-F238E27FC236}">
                <a16:creationId xmlns:a16="http://schemas.microsoft.com/office/drawing/2014/main" id="{95B45AF5-26D0-3042-B0AB-CA5EF015C532}"/>
              </a:ext>
            </a:extLst>
          </p:cNvPr>
          <p:cNvSpPr>
            <a:spLocks noGrp="1"/>
          </p:cNvSpPr>
          <p:nvPr>
            <p:ph type="ftr" sz="quarter" idx="12"/>
          </p:nvPr>
        </p:nvSpPr>
        <p:spPr>
          <a:xfrm>
            <a:off x="6096000" y="6173791"/>
            <a:ext cx="4443413" cy="365125"/>
          </a:xfrm>
        </p:spPr>
        <p:txBody>
          <a:bodyPr/>
          <a:lstStyle>
            <a:lvl1pPr>
              <a:defRPr>
                <a:ln>
                  <a:noFill/>
                </a:ln>
                <a:solidFill>
                  <a:srgbClr val="5A5B5D"/>
                </a:solidFill>
              </a:defRPr>
            </a:lvl1pPr>
          </a:lstStyle>
          <a:p>
            <a:r>
              <a:rPr lang="en-US"/>
              <a:t>Federal Emergency Management Agency</a:t>
            </a:r>
          </a:p>
        </p:txBody>
      </p:sp>
      <p:sp>
        <p:nvSpPr>
          <p:cNvPr id="10" name="Slide Number Placeholder 11">
            <a:extLst>
              <a:ext uri="{FF2B5EF4-FFF2-40B4-BE49-F238E27FC236}">
                <a16:creationId xmlns:a16="http://schemas.microsoft.com/office/drawing/2014/main" id="{774B317E-21C5-1745-BE88-290F56726B70}"/>
              </a:ext>
            </a:extLst>
          </p:cNvPr>
          <p:cNvSpPr>
            <a:spLocks noGrp="1"/>
          </p:cNvSpPr>
          <p:nvPr>
            <p:ph type="sldNum" sz="quarter" idx="13"/>
          </p:nvPr>
        </p:nvSpPr>
        <p:spPr>
          <a:xfrm>
            <a:off x="10539413" y="6173791"/>
            <a:ext cx="914403" cy="365125"/>
          </a:xfrm>
        </p:spPr>
        <p:txBody>
          <a:bodyPr/>
          <a:lstStyle>
            <a:lvl1pPr>
              <a:defRPr>
                <a:solidFill>
                  <a:srgbClr val="5A5B5D"/>
                </a:solidFill>
              </a:defRPr>
            </a:lvl1pPr>
          </a:lstStyle>
          <a:p>
            <a:fld id="{8FCC257D-A786-9244-9E17-CE618C8B9275}" type="slidenum">
              <a:rPr lang="en-US" smtClean="0"/>
              <a:pPr/>
              <a:t>‹#›</a:t>
            </a:fld>
            <a:endParaRPr lang="en-US"/>
          </a:p>
        </p:txBody>
      </p:sp>
      <p:pic>
        <p:nvPicPr>
          <p:cNvPr id="11" name="Picture 10">
            <a:extLst>
              <a:ext uri="{FF2B5EF4-FFF2-40B4-BE49-F238E27FC236}">
                <a16:creationId xmlns:a16="http://schemas.microsoft.com/office/drawing/2014/main" id="{2039F346-81C1-0B46-B5E0-2EDE2687A2FC}"/>
              </a:ext>
            </a:extLst>
          </p:cNvPr>
          <p:cNvPicPr>
            <a:picLocks noChangeAspect="1"/>
          </p:cNvPicPr>
          <p:nvPr userDrawn="1"/>
        </p:nvPicPr>
        <p:blipFill>
          <a:blip r:embed="rId2"/>
          <a:stretch>
            <a:fillRect/>
          </a:stretch>
        </p:blipFill>
        <p:spPr>
          <a:xfrm>
            <a:off x="670457" y="5871061"/>
            <a:ext cx="2027024" cy="810563"/>
          </a:xfrm>
          <a:prstGeom prst="rect">
            <a:avLst/>
          </a:prstGeom>
        </p:spPr>
      </p:pic>
    </p:spTree>
    <p:extLst>
      <p:ext uri="{BB962C8B-B14F-4D97-AF65-F5344CB8AC3E}">
        <p14:creationId xmlns:p14="http://schemas.microsoft.com/office/powerpoint/2010/main" val="22136035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lang="en-US" sz="4200" b="1" dirty="0">
                <a:solidFill>
                  <a:srgbClr val="005288"/>
                </a:solidFill>
                <a:latin typeface="Franklin Gothic Medium" panose="020B0603020102020204" pitchFamily="34" charset="0"/>
                <a:ea typeface="+mj-ea"/>
                <a:cs typeface="+mj-cs"/>
              </a:defRPr>
            </a:lvl1pPr>
          </a:lstStyle>
          <a:p>
            <a:r>
              <a:rPr lang="en-US"/>
              <a:t>Click to edit Master title style</a:t>
            </a:r>
          </a:p>
        </p:txBody>
      </p:sp>
      <p:sp>
        <p:nvSpPr>
          <p:cNvPr id="4" name="Slide Number Placeholder 3"/>
          <p:cNvSpPr>
            <a:spLocks noGrp="1"/>
          </p:cNvSpPr>
          <p:nvPr>
            <p:ph type="sldNum" sz="quarter" idx="11"/>
          </p:nvPr>
        </p:nvSpPr>
        <p:spPr/>
        <p:txBody>
          <a:bodyPr/>
          <a:lstStyle/>
          <a:p>
            <a:fld id="{4EBBE8F0-52B0-45A1-B3F9-CB15D6555AA0}" type="slidenum">
              <a:rPr lang="en-US" smtClean="0"/>
              <a:pPr/>
              <a:t>‹#›</a:t>
            </a:fld>
            <a:endParaRPr lang="en-US"/>
          </a:p>
        </p:txBody>
      </p:sp>
      <p:sp>
        <p:nvSpPr>
          <p:cNvPr id="5" name="Content Placeholder 2"/>
          <p:cNvSpPr>
            <a:spLocks noGrp="1"/>
          </p:cNvSpPr>
          <p:nvPr>
            <p:ph idx="1" hasCustomPrompt="1"/>
          </p:nvPr>
        </p:nvSpPr>
        <p:spPr>
          <a:xfrm>
            <a:off x="609600" y="1097281"/>
            <a:ext cx="10963701" cy="4572001"/>
          </a:xfrm>
          <a:prstGeom prst="rect">
            <a:avLst/>
          </a:prstGeom>
        </p:spPr>
        <p:txBody>
          <a:bodyPr/>
          <a:lstStyle>
            <a:lvl1pPr>
              <a:defRPr>
                <a:solidFill>
                  <a:srgbClr val="333333"/>
                </a:solidFill>
                <a:latin typeface="Franklin Gothic Book" panose="020B0503020102020204" pitchFamily="34" charset="0"/>
              </a:defRPr>
            </a:lvl1pPr>
            <a:lvl2pPr marL="761981" indent="-298443">
              <a:buFont typeface="Arial" panose="020B0604020202020204" pitchFamily="34" charset="0"/>
              <a:buChar char="•"/>
              <a:defRPr sz="2700">
                <a:solidFill>
                  <a:srgbClr val="333333"/>
                </a:solidFill>
                <a:latin typeface="Franklin Gothic Book" panose="020B0503020102020204" pitchFamily="34" charset="0"/>
              </a:defRPr>
            </a:lvl2pPr>
            <a:lvl3pPr marL="1212820" indent="-296326">
              <a:buFont typeface="Arial" panose="020B0604020202020204" pitchFamily="34" charset="0"/>
              <a:buChar char="−"/>
              <a:defRPr sz="2400">
                <a:solidFill>
                  <a:srgbClr val="333333"/>
                </a:solidFill>
                <a:latin typeface="Franklin Gothic Book" panose="020B0503020102020204" pitchFamily="34" charset="0"/>
              </a:defRPr>
            </a:lvl3pPr>
            <a:lvl4pPr marL="1678475" indent="-309026">
              <a:buFont typeface="Wingdings" panose="05000000000000000000" pitchFamily="2" charset="2"/>
              <a:buChar char="ü"/>
              <a:defRPr sz="2100">
                <a:solidFill>
                  <a:srgbClr val="333333"/>
                </a:solidFill>
                <a:latin typeface="Franklin Gothic Book" panose="020B0503020102020204" pitchFamily="34" charset="0"/>
              </a:defRPr>
            </a:lvl4pPr>
            <a:lvl5pPr>
              <a:defRPr>
                <a:solidFill>
                  <a:srgbClr val="333333"/>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6254331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4_Two Content">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4E3FC85-6BF3-D94D-B8FE-FD0C2A5B203B}"/>
              </a:ext>
            </a:extLst>
          </p:cNvPr>
          <p:cNvSpPr/>
          <p:nvPr userDrawn="1"/>
        </p:nvSpPr>
        <p:spPr>
          <a:xfrm>
            <a:off x="6096000" y="0"/>
            <a:ext cx="6096000" cy="6858000"/>
          </a:xfrm>
          <a:prstGeom prst="rect">
            <a:avLst/>
          </a:prstGeom>
          <a:solidFill>
            <a:srgbClr val="005188"/>
          </a:solidFill>
          <a:ln>
            <a:noFill/>
          </a:ln>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7" name="Footer Placeholder 10">
            <a:extLst>
              <a:ext uri="{FF2B5EF4-FFF2-40B4-BE49-F238E27FC236}">
                <a16:creationId xmlns:a16="http://schemas.microsoft.com/office/drawing/2014/main" id="{C2F1596D-781D-EF48-81CB-1D95696A1F8E}"/>
              </a:ext>
            </a:extLst>
          </p:cNvPr>
          <p:cNvSpPr>
            <a:spLocks noGrp="1"/>
          </p:cNvSpPr>
          <p:nvPr>
            <p:ph type="ftr" sz="quarter" idx="11"/>
          </p:nvPr>
        </p:nvSpPr>
        <p:spPr>
          <a:xfrm>
            <a:off x="6587490" y="6299521"/>
            <a:ext cx="4443413" cy="365125"/>
          </a:xfrm>
        </p:spPr>
        <p:txBody>
          <a:bodyPr/>
          <a:lstStyle>
            <a:lvl1pPr>
              <a:defRPr>
                <a:ln>
                  <a:noFill/>
                </a:ln>
                <a:solidFill>
                  <a:schemeClr val="bg1"/>
                </a:solidFill>
              </a:defRPr>
            </a:lvl1pPr>
          </a:lstStyle>
          <a:p>
            <a:r>
              <a:rPr lang="en-US"/>
              <a:t>Federal Emergency Management Agency</a:t>
            </a:r>
          </a:p>
        </p:txBody>
      </p:sp>
      <p:sp>
        <p:nvSpPr>
          <p:cNvPr id="8" name="Slide Number Placeholder 11">
            <a:extLst>
              <a:ext uri="{FF2B5EF4-FFF2-40B4-BE49-F238E27FC236}">
                <a16:creationId xmlns:a16="http://schemas.microsoft.com/office/drawing/2014/main" id="{6C9652F4-E8D4-6446-9C97-A4DC78041D82}"/>
              </a:ext>
            </a:extLst>
          </p:cNvPr>
          <p:cNvSpPr>
            <a:spLocks noGrp="1"/>
          </p:cNvSpPr>
          <p:nvPr>
            <p:ph type="sldNum" sz="quarter" idx="12"/>
          </p:nvPr>
        </p:nvSpPr>
        <p:spPr>
          <a:xfrm>
            <a:off x="11030903" y="6299521"/>
            <a:ext cx="914403" cy="365125"/>
          </a:xfrm>
        </p:spPr>
        <p:txBody>
          <a:bodyPr/>
          <a:lstStyle>
            <a:lvl1pPr>
              <a:defRPr>
                <a:solidFill>
                  <a:schemeClr val="bg1"/>
                </a:solidFill>
              </a:defRPr>
            </a:lvl1pPr>
          </a:lstStyle>
          <a:p>
            <a:fld id="{8FCC257D-A786-9244-9E17-CE618C8B9275}" type="slidenum">
              <a:rPr lang="en-US" smtClean="0"/>
              <a:pPr/>
              <a:t>‹#›</a:t>
            </a:fld>
            <a:endParaRPr lang="en-US"/>
          </a:p>
        </p:txBody>
      </p:sp>
      <p:sp>
        <p:nvSpPr>
          <p:cNvPr id="9" name="Content Placeholder 3">
            <a:extLst>
              <a:ext uri="{FF2B5EF4-FFF2-40B4-BE49-F238E27FC236}">
                <a16:creationId xmlns:a16="http://schemas.microsoft.com/office/drawing/2014/main" id="{018C88F9-061D-C641-A335-28618704B8E0}"/>
              </a:ext>
            </a:extLst>
          </p:cNvPr>
          <p:cNvSpPr>
            <a:spLocks noGrp="1"/>
          </p:cNvSpPr>
          <p:nvPr>
            <p:ph sz="half" idx="2" hasCustomPrompt="1"/>
          </p:nvPr>
        </p:nvSpPr>
        <p:spPr>
          <a:xfrm>
            <a:off x="725837" y="2143639"/>
            <a:ext cx="5129793" cy="3473276"/>
          </a:xfrm>
          <a:prstGeom prst="rect">
            <a:avLst/>
          </a:prstGeom>
        </p:spPr>
        <p:txBody>
          <a:bodyPr/>
          <a:lstStyle>
            <a:lvl1pPr>
              <a:lnSpc>
                <a:spcPts val="2400"/>
              </a:lnSpc>
              <a:spcBef>
                <a:spcPts val="1000"/>
              </a:spcBef>
              <a:defRPr sz="2000" baseline="0"/>
            </a:lvl1pPr>
            <a:lvl2pPr>
              <a:spcBef>
                <a:spcPts val="1000"/>
              </a:spcBef>
              <a:defRPr sz="1800" baseline="0"/>
            </a:lvl2pPr>
            <a:lvl3pPr>
              <a:spcBef>
                <a:spcPts val="1000"/>
              </a:spcBef>
              <a:defRPr sz="1800"/>
            </a:lvl3pPr>
            <a:lvl4pPr>
              <a:defRPr sz="1600"/>
            </a:lvl4pPr>
            <a:lvl5pPr>
              <a:defRPr sz="1600"/>
            </a:lvl5pPr>
            <a:lvl6pPr>
              <a:defRPr sz="1600"/>
            </a:lvl6pPr>
            <a:lvl7pPr>
              <a:defRPr sz="1600"/>
            </a:lvl7pPr>
            <a:lvl8pPr>
              <a:defRPr sz="1600"/>
            </a:lvl8pPr>
            <a:lvl9pPr>
              <a:defRPr sz="1600"/>
            </a:lvl9pPr>
          </a:lstStyle>
          <a:p>
            <a:pPr lvl="0"/>
            <a:r>
              <a:rPr lang="en-US"/>
              <a:t>Click to add text</a:t>
            </a:r>
          </a:p>
          <a:p>
            <a:pPr lvl="1"/>
            <a:r>
              <a:rPr lang="en-US"/>
              <a:t>Second level</a:t>
            </a:r>
          </a:p>
          <a:p>
            <a:pPr lvl="2"/>
            <a:r>
              <a:rPr lang="en-US"/>
              <a:t>Third level</a:t>
            </a:r>
          </a:p>
        </p:txBody>
      </p:sp>
      <p:sp>
        <p:nvSpPr>
          <p:cNvPr id="10" name="Title Placeholder 1">
            <a:extLst>
              <a:ext uri="{FF2B5EF4-FFF2-40B4-BE49-F238E27FC236}">
                <a16:creationId xmlns:a16="http://schemas.microsoft.com/office/drawing/2014/main" id="{5D75EF01-B7F2-F84B-B493-D6438400FF4B}"/>
              </a:ext>
            </a:extLst>
          </p:cNvPr>
          <p:cNvSpPr>
            <a:spLocks noGrp="1"/>
          </p:cNvSpPr>
          <p:nvPr>
            <p:ph type="title"/>
          </p:nvPr>
        </p:nvSpPr>
        <p:spPr>
          <a:xfrm>
            <a:off x="738189" y="1206938"/>
            <a:ext cx="5117441" cy="743347"/>
          </a:xfrm>
          <a:prstGeom prst="rect">
            <a:avLst/>
          </a:prstGeom>
        </p:spPr>
        <p:txBody>
          <a:bodyPr vert="horz" lIns="91440" tIns="45720" rIns="91440" bIns="45720" rtlCol="0" anchor="ctr">
            <a:normAutofit/>
          </a:bodyPr>
          <a:lstStyle>
            <a:lvl1pPr>
              <a:defRPr>
                <a:solidFill>
                  <a:srgbClr val="005288"/>
                </a:solidFill>
              </a:defRPr>
            </a:lvl1pPr>
          </a:lstStyle>
          <a:p>
            <a:r>
              <a:rPr lang="en-US"/>
              <a:t>Click to edit master title style</a:t>
            </a:r>
          </a:p>
        </p:txBody>
      </p:sp>
      <p:sp>
        <p:nvSpPr>
          <p:cNvPr id="11" name="Content Placeholder 3">
            <a:extLst>
              <a:ext uri="{FF2B5EF4-FFF2-40B4-BE49-F238E27FC236}">
                <a16:creationId xmlns:a16="http://schemas.microsoft.com/office/drawing/2014/main" id="{69BDD282-AEF1-FF4D-A786-616931069BA0}"/>
              </a:ext>
            </a:extLst>
          </p:cNvPr>
          <p:cNvSpPr>
            <a:spLocks noGrp="1"/>
          </p:cNvSpPr>
          <p:nvPr>
            <p:ph sz="half" idx="13"/>
          </p:nvPr>
        </p:nvSpPr>
        <p:spPr>
          <a:xfrm>
            <a:off x="6722076" y="1379318"/>
            <a:ext cx="4860325" cy="3764177"/>
          </a:xfrm>
          <a:prstGeom prst="rect">
            <a:avLst/>
          </a:prstGeom>
        </p:spPr>
        <p:txBody>
          <a:bodyPr/>
          <a:lstStyle>
            <a:lvl1pPr marL="0" indent="0">
              <a:buNone/>
              <a:defRPr sz="2000">
                <a:solidFill>
                  <a:schemeClr val="bg1"/>
                </a:solidFill>
              </a:defRPr>
            </a:lvl1pPr>
            <a:lvl2pPr>
              <a:spcBef>
                <a:spcPts val="1000"/>
              </a:spcBef>
              <a:defRPr sz="1800"/>
            </a:lvl2pPr>
            <a:lvl3pPr>
              <a:spcBef>
                <a:spcPts val="1000"/>
              </a:spcBef>
              <a:defRPr sz="1600"/>
            </a:lvl3pPr>
            <a:lvl4pPr>
              <a:defRPr sz="1800"/>
            </a:lvl4pPr>
            <a:lvl5pPr>
              <a:defRPr sz="1800"/>
            </a:lvl5pPr>
            <a:lvl6pPr>
              <a:defRPr sz="1800"/>
            </a:lvl6pPr>
            <a:lvl7pPr>
              <a:defRPr sz="1800"/>
            </a:lvl7pPr>
            <a:lvl8pPr>
              <a:defRPr sz="1800"/>
            </a:lvl8pPr>
            <a:lvl9pPr>
              <a:defRPr sz="1800"/>
            </a:lvl9pPr>
          </a:lstStyle>
          <a:p>
            <a:pPr lvl="0"/>
            <a:endParaRPr lang="en-US"/>
          </a:p>
        </p:txBody>
      </p:sp>
      <p:pic>
        <p:nvPicPr>
          <p:cNvPr id="13" name="Picture 12">
            <a:extLst>
              <a:ext uri="{FF2B5EF4-FFF2-40B4-BE49-F238E27FC236}">
                <a16:creationId xmlns:a16="http://schemas.microsoft.com/office/drawing/2014/main" id="{A862CD6B-A2FE-2346-8B4F-FE3C992B939E}"/>
              </a:ext>
            </a:extLst>
          </p:cNvPr>
          <p:cNvPicPr>
            <a:picLocks noChangeAspect="1"/>
          </p:cNvPicPr>
          <p:nvPr userDrawn="1"/>
        </p:nvPicPr>
        <p:blipFill>
          <a:blip r:embed="rId2"/>
          <a:stretch>
            <a:fillRect/>
          </a:stretch>
        </p:blipFill>
        <p:spPr>
          <a:xfrm>
            <a:off x="670457" y="5885349"/>
            <a:ext cx="2027024" cy="810563"/>
          </a:xfrm>
          <a:prstGeom prst="rect">
            <a:avLst/>
          </a:prstGeom>
        </p:spPr>
      </p:pic>
    </p:spTree>
    <p:extLst>
      <p:ext uri="{BB962C8B-B14F-4D97-AF65-F5344CB8AC3E}">
        <p14:creationId xmlns:p14="http://schemas.microsoft.com/office/powerpoint/2010/main" val="34507812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4" name="Content Placeholder 3"/>
          <p:cNvSpPr>
            <a:spLocks noGrp="1"/>
          </p:cNvSpPr>
          <p:nvPr>
            <p:ph sz="half" idx="2" hasCustomPrompt="1"/>
          </p:nvPr>
        </p:nvSpPr>
        <p:spPr>
          <a:xfrm>
            <a:off x="738194" y="2098850"/>
            <a:ext cx="5129793" cy="3473276"/>
          </a:xfrm>
          <a:prstGeom prst="rect">
            <a:avLst/>
          </a:prstGeom>
        </p:spPr>
        <p:txBody>
          <a:bodyPr/>
          <a:lstStyle>
            <a:lvl1pPr>
              <a:lnSpc>
                <a:spcPts val="2400"/>
              </a:lnSpc>
              <a:spcBef>
                <a:spcPts val="1000"/>
              </a:spcBef>
              <a:defRPr sz="2000" baseline="0"/>
            </a:lvl1pPr>
            <a:lvl2pPr>
              <a:spcBef>
                <a:spcPts val="1000"/>
              </a:spcBef>
              <a:defRPr sz="1800" baseline="0"/>
            </a:lvl2pPr>
            <a:lvl3pPr>
              <a:spcBef>
                <a:spcPts val="1000"/>
              </a:spcBef>
              <a:defRPr sz="1800"/>
            </a:lvl3pPr>
            <a:lvl4pPr>
              <a:defRPr sz="1600"/>
            </a:lvl4pPr>
            <a:lvl5pPr>
              <a:defRPr sz="1600"/>
            </a:lvl5pPr>
            <a:lvl6pPr>
              <a:defRPr sz="1600"/>
            </a:lvl6pPr>
            <a:lvl7pPr>
              <a:defRPr sz="1600"/>
            </a:lvl7pPr>
            <a:lvl8pPr>
              <a:defRPr sz="1600"/>
            </a:lvl8pPr>
            <a:lvl9pPr>
              <a:defRPr sz="1600"/>
            </a:lvl9pPr>
          </a:lstStyle>
          <a:p>
            <a:pPr lvl="0"/>
            <a:r>
              <a:rPr lang="en-US"/>
              <a:t>Click to add text</a:t>
            </a:r>
          </a:p>
          <a:p>
            <a:pPr lvl="1"/>
            <a:r>
              <a:rPr lang="en-US"/>
              <a:t>Second level</a:t>
            </a:r>
          </a:p>
          <a:p>
            <a:pPr lvl="2"/>
            <a:r>
              <a:rPr lang="en-US"/>
              <a:t>Third level</a:t>
            </a:r>
          </a:p>
        </p:txBody>
      </p:sp>
      <p:sp>
        <p:nvSpPr>
          <p:cNvPr id="5" name="Text Placeholder 4"/>
          <p:cNvSpPr>
            <a:spLocks noGrp="1"/>
          </p:cNvSpPr>
          <p:nvPr>
            <p:ph type="body" sz="quarter" idx="3" hasCustomPrompt="1"/>
          </p:nvPr>
        </p:nvSpPr>
        <p:spPr>
          <a:xfrm>
            <a:off x="6322005" y="1579099"/>
            <a:ext cx="5131808" cy="371679"/>
          </a:xfrm>
          <a:prstGeom prst="rect">
            <a:avLst/>
          </a:prstGeom>
        </p:spPr>
        <p:txBody>
          <a:bodyPr anchor="b">
            <a:noAutofit/>
          </a:bodyPr>
          <a:lstStyle>
            <a:lvl1pPr marL="0" indent="0">
              <a:buNone/>
              <a:defRPr sz="2000" b="1">
                <a:latin typeface="+mj-lt"/>
                <a:cs typeface="Georgi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text</a:t>
            </a:r>
          </a:p>
        </p:txBody>
      </p:sp>
      <p:sp>
        <p:nvSpPr>
          <p:cNvPr id="6" name="Content Placeholder 5"/>
          <p:cNvSpPr>
            <a:spLocks noGrp="1"/>
          </p:cNvSpPr>
          <p:nvPr>
            <p:ph sz="quarter" idx="4" hasCustomPrompt="1"/>
          </p:nvPr>
        </p:nvSpPr>
        <p:spPr>
          <a:xfrm>
            <a:off x="6322005" y="2098850"/>
            <a:ext cx="5131808" cy="3473276"/>
          </a:xfrm>
          <a:prstGeom prst="rect">
            <a:avLst/>
          </a:prstGeom>
        </p:spPr>
        <p:txBody>
          <a:bodyPr/>
          <a:lstStyle>
            <a:lvl1pPr>
              <a:lnSpc>
                <a:spcPts val="2400"/>
              </a:lnSpc>
              <a:spcBef>
                <a:spcPts val="1000"/>
              </a:spcBef>
              <a:defRPr sz="2000" baseline="0"/>
            </a:lvl1pPr>
            <a:lvl2pPr>
              <a:spcBef>
                <a:spcPts val="1000"/>
              </a:spcBef>
              <a:defRPr sz="1800"/>
            </a:lvl2pPr>
            <a:lvl3pPr>
              <a:spcBef>
                <a:spcPts val="1000"/>
              </a:spcBef>
              <a:defRPr sz="1600"/>
            </a:lvl3pPr>
            <a:lvl4pPr>
              <a:defRPr sz="1600"/>
            </a:lvl4pPr>
            <a:lvl5pPr>
              <a:defRPr sz="1600"/>
            </a:lvl5pPr>
            <a:lvl6pPr>
              <a:defRPr sz="1600"/>
            </a:lvl6pPr>
            <a:lvl7pPr>
              <a:defRPr sz="1600"/>
            </a:lvl7pPr>
            <a:lvl8pPr>
              <a:defRPr sz="1600"/>
            </a:lvl8pPr>
            <a:lvl9pPr>
              <a:defRPr sz="1600"/>
            </a:lvl9pPr>
          </a:lstStyle>
          <a:p>
            <a:pPr lvl="0"/>
            <a:r>
              <a:rPr lang="en-US"/>
              <a:t>Click to add text</a:t>
            </a:r>
          </a:p>
          <a:p>
            <a:pPr lvl="1"/>
            <a:r>
              <a:rPr lang="en-US"/>
              <a:t>Second level</a:t>
            </a:r>
          </a:p>
          <a:p>
            <a:pPr lvl="2"/>
            <a:r>
              <a:rPr lang="en-US"/>
              <a:t>Third level</a:t>
            </a:r>
          </a:p>
        </p:txBody>
      </p:sp>
      <p:sp>
        <p:nvSpPr>
          <p:cNvPr id="19" name="Text Placeholder 4"/>
          <p:cNvSpPr>
            <a:spLocks noGrp="1"/>
          </p:cNvSpPr>
          <p:nvPr>
            <p:ph type="body" sz="quarter" idx="12" hasCustomPrompt="1"/>
          </p:nvPr>
        </p:nvSpPr>
        <p:spPr>
          <a:xfrm>
            <a:off x="711200" y="1579099"/>
            <a:ext cx="5131808" cy="371679"/>
          </a:xfrm>
          <a:prstGeom prst="rect">
            <a:avLst/>
          </a:prstGeom>
        </p:spPr>
        <p:txBody>
          <a:bodyPr anchor="b">
            <a:noAutofit/>
          </a:bodyPr>
          <a:lstStyle>
            <a:lvl1pPr marL="0" indent="0">
              <a:buNone/>
              <a:defRPr sz="2000" b="1">
                <a:latin typeface="+mj-lt"/>
                <a:cs typeface="Georgi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text</a:t>
            </a:r>
          </a:p>
        </p:txBody>
      </p:sp>
      <p:sp>
        <p:nvSpPr>
          <p:cNvPr id="10" name="Title Placeholder 1"/>
          <p:cNvSpPr>
            <a:spLocks noGrp="1"/>
          </p:cNvSpPr>
          <p:nvPr>
            <p:ph type="title"/>
          </p:nvPr>
        </p:nvSpPr>
        <p:spPr>
          <a:xfrm>
            <a:off x="738189" y="452440"/>
            <a:ext cx="10715627" cy="743347"/>
          </a:xfrm>
          <a:prstGeom prst="rect">
            <a:avLst/>
          </a:prstGeom>
        </p:spPr>
        <p:txBody>
          <a:bodyPr vert="horz" lIns="91440" tIns="45720" rIns="91440" bIns="45720" rtlCol="0" anchor="ctr">
            <a:normAutofit/>
          </a:bodyPr>
          <a:lstStyle>
            <a:lvl1pPr>
              <a:defRPr>
                <a:solidFill>
                  <a:srgbClr val="005288"/>
                </a:solidFill>
              </a:defRPr>
            </a:lvl1pPr>
          </a:lstStyle>
          <a:p>
            <a:r>
              <a:rPr lang="en-US"/>
              <a:t>Click to edit master title style</a:t>
            </a:r>
          </a:p>
        </p:txBody>
      </p:sp>
      <p:sp>
        <p:nvSpPr>
          <p:cNvPr id="11" name="Footer Placeholder 10">
            <a:extLst>
              <a:ext uri="{FF2B5EF4-FFF2-40B4-BE49-F238E27FC236}">
                <a16:creationId xmlns:a16="http://schemas.microsoft.com/office/drawing/2014/main" id="{4F15D596-468E-7240-AEF9-BE74880DA9D6}"/>
              </a:ext>
            </a:extLst>
          </p:cNvPr>
          <p:cNvSpPr>
            <a:spLocks noGrp="1"/>
          </p:cNvSpPr>
          <p:nvPr>
            <p:ph type="ftr" sz="quarter" idx="11"/>
          </p:nvPr>
        </p:nvSpPr>
        <p:spPr>
          <a:xfrm>
            <a:off x="6096000" y="6173791"/>
            <a:ext cx="4443413" cy="365125"/>
          </a:xfrm>
        </p:spPr>
        <p:txBody>
          <a:bodyPr/>
          <a:lstStyle>
            <a:lvl1pPr>
              <a:defRPr>
                <a:ln>
                  <a:noFill/>
                </a:ln>
                <a:solidFill>
                  <a:srgbClr val="5A5B5D"/>
                </a:solidFill>
              </a:defRPr>
            </a:lvl1pPr>
          </a:lstStyle>
          <a:p>
            <a:r>
              <a:rPr lang="en-US"/>
              <a:t>Federal Emergency Management Agency</a:t>
            </a:r>
          </a:p>
        </p:txBody>
      </p:sp>
      <p:sp>
        <p:nvSpPr>
          <p:cNvPr id="12" name="Slide Number Placeholder 11">
            <a:extLst>
              <a:ext uri="{FF2B5EF4-FFF2-40B4-BE49-F238E27FC236}">
                <a16:creationId xmlns:a16="http://schemas.microsoft.com/office/drawing/2014/main" id="{BA1FB061-3945-984E-B19F-EFD8A4ED4959}"/>
              </a:ext>
            </a:extLst>
          </p:cNvPr>
          <p:cNvSpPr>
            <a:spLocks noGrp="1"/>
          </p:cNvSpPr>
          <p:nvPr>
            <p:ph type="sldNum" sz="quarter" idx="13"/>
          </p:nvPr>
        </p:nvSpPr>
        <p:spPr>
          <a:xfrm>
            <a:off x="10539413" y="6173791"/>
            <a:ext cx="914403" cy="365125"/>
          </a:xfrm>
        </p:spPr>
        <p:txBody>
          <a:bodyPr/>
          <a:lstStyle>
            <a:lvl1pPr>
              <a:defRPr>
                <a:solidFill>
                  <a:srgbClr val="5A5B5D"/>
                </a:solidFill>
              </a:defRPr>
            </a:lvl1pPr>
          </a:lstStyle>
          <a:p>
            <a:fld id="{8FCC257D-A786-9244-9E17-CE618C8B9275}" type="slidenum">
              <a:rPr lang="en-US" smtClean="0"/>
              <a:pPr/>
              <a:t>‹#›</a:t>
            </a:fld>
            <a:endParaRPr lang="en-US"/>
          </a:p>
        </p:txBody>
      </p:sp>
      <p:pic>
        <p:nvPicPr>
          <p:cNvPr id="13" name="Picture 12">
            <a:extLst>
              <a:ext uri="{FF2B5EF4-FFF2-40B4-BE49-F238E27FC236}">
                <a16:creationId xmlns:a16="http://schemas.microsoft.com/office/drawing/2014/main" id="{DD078AD1-E2AC-7E43-A28E-6A771C68E958}"/>
              </a:ext>
            </a:extLst>
          </p:cNvPr>
          <p:cNvPicPr>
            <a:picLocks noChangeAspect="1"/>
          </p:cNvPicPr>
          <p:nvPr userDrawn="1"/>
        </p:nvPicPr>
        <p:blipFill>
          <a:blip r:embed="rId2"/>
          <a:stretch>
            <a:fillRect/>
          </a:stretch>
        </p:blipFill>
        <p:spPr>
          <a:xfrm>
            <a:off x="670457" y="5871061"/>
            <a:ext cx="2027024" cy="810563"/>
          </a:xfrm>
          <a:prstGeom prst="rect">
            <a:avLst/>
          </a:prstGeom>
        </p:spPr>
      </p:pic>
    </p:spTree>
    <p:extLst>
      <p:ext uri="{BB962C8B-B14F-4D97-AF65-F5344CB8AC3E}">
        <p14:creationId xmlns:p14="http://schemas.microsoft.com/office/powerpoint/2010/main" val="29418069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26576-3BE2-5A40-9ADE-476A215C07E4}"/>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0F6D6B1-0392-E248-971C-7FEF7CE1897A}"/>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BC5E101-011F-B543-88D2-6F18AB9679ED}"/>
              </a:ext>
            </a:extLst>
          </p:cNvPr>
          <p:cNvSpPr>
            <a:spLocks noGrp="1"/>
          </p:cNvSpPr>
          <p:nvPr>
            <p:ph type="dt" sz="half" idx="10"/>
          </p:nvPr>
        </p:nvSpPr>
        <p:spPr>
          <a:xfrm>
            <a:off x="838200" y="6479624"/>
            <a:ext cx="2743200" cy="365125"/>
          </a:xfrm>
          <a:prstGeom prst="rect">
            <a:avLst/>
          </a:prstGeom>
        </p:spPr>
        <p:txBody>
          <a:bodyPr/>
          <a:lstStyle/>
          <a:p>
            <a:fld id="{2CBBC753-BE83-E447-AA53-431F8D2D5548}" type="datetimeFigureOut">
              <a:rPr lang="en-US" smtClean="0">
                <a:solidFill>
                  <a:prstClr val="black"/>
                </a:solidFill>
              </a:rPr>
              <a:pPr/>
              <a:t>5/7/2024</a:t>
            </a:fld>
            <a:endParaRPr lang="en-US">
              <a:solidFill>
                <a:prstClr val="black"/>
              </a:solidFill>
            </a:endParaRPr>
          </a:p>
        </p:txBody>
      </p:sp>
      <p:sp>
        <p:nvSpPr>
          <p:cNvPr id="5" name="Footer Placeholder 4">
            <a:extLst>
              <a:ext uri="{FF2B5EF4-FFF2-40B4-BE49-F238E27FC236}">
                <a16:creationId xmlns:a16="http://schemas.microsoft.com/office/drawing/2014/main" id="{2D608601-8270-EA43-8D21-B15A799B2E5C}"/>
              </a:ext>
            </a:extLst>
          </p:cNvPr>
          <p:cNvSpPr>
            <a:spLocks noGrp="1"/>
          </p:cNvSpPr>
          <p:nvPr>
            <p:ph type="ftr" sz="quarter" idx="11"/>
          </p:nvPr>
        </p:nvSpPr>
        <p:spPr>
          <a:xfrm>
            <a:off x="4038600" y="6356351"/>
            <a:ext cx="4114800" cy="365125"/>
          </a:xfrm>
          <a:prstGeom prst="rect">
            <a:avLst/>
          </a:prstGeom>
        </p:spPr>
        <p:txBody>
          <a:bodyPr/>
          <a:lstStyle/>
          <a:p>
            <a:endParaRPr lang="en-US">
              <a:solidFill>
                <a:prstClr val="black"/>
              </a:solidFill>
            </a:endParaRPr>
          </a:p>
        </p:txBody>
      </p:sp>
      <p:sp>
        <p:nvSpPr>
          <p:cNvPr id="6" name="Slide Number Placeholder 5">
            <a:extLst>
              <a:ext uri="{FF2B5EF4-FFF2-40B4-BE49-F238E27FC236}">
                <a16:creationId xmlns:a16="http://schemas.microsoft.com/office/drawing/2014/main" id="{7D40B983-5D27-6A46-B101-CD8C78D0A79E}"/>
              </a:ext>
            </a:extLst>
          </p:cNvPr>
          <p:cNvSpPr>
            <a:spLocks noGrp="1"/>
          </p:cNvSpPr>
          <p:nvPr>
            <p:ph type="sldNum" sz="quarter" idx="12"/>
          </p:nvPr>
        </p:nvSpPr>
        <p:spPr>
          <a:xfrm>
            <a:off x="8610600" y="6356351"/>
            <a:ext cx="2743200" cy="365125"/>
          </a:xfrm>
          <a:prstGeom prst="rect">
            <a:avLst/>
          </a:prstGeom>
        </p:spPr>
        <p:txBody>
          <a:bodyPr/>
          <a:lstStyle/>
          <a:p>
            <a:fld id="{1538C747-432A-DD46-AC4B-D8D5C1A6F03F}"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0551862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B2720-BF0C-ED43-98CC-44C03BFBB0EE}"/>
              </a:ext>
            </a:extLst>
          </p:cNvPr>
          <p:cNvSpPr>
            <a:spLocks noGrp="1"/>
          </p:cNvSpPr>
          <p:nvPr>
            <p:ph type="title"/>
          </p:nvPr>
        </p:nvSpPr>
        <p:spPr>
          <a:xfrm>
            <a:off x="838200" y="365126"/>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7CF80292-189E-4346-BC2B-B9DBB44C9E3D}"/>
              </a:ext>
            </a:extLst>
          </p:cNvPr>
          <p:cNvSpPr>
            <a:spLocks noGrp="1"/>
          </p:cNvSpPr>
          <p:nvPr>
            <p:ph idx="1"/>
          </p:nvPr>
        </p:nvSpPr>
        <p:spPr>
          <a:xfrm>
            <a:off x="838200" y="1825625"/>
            <a:ext cx="10515600" cy="4351338"/>
          </a:xfrm>
          <a:prstGeom prst="rect">
            <a:avLst/>
          </a:prstGeom>
        </p:spPr>
        <p:txBody>
          <a:bodyPr/>
          <a:lstStyle>
            <a:lvl1pPr algn="l">
              <a:lnSpc>
                <a:spcPct val="120000"/>
              </a:lnSpc>
              <a:defRPr/>
            </a:lvl1pPr>
            <a:lvl2pPr algn="l">
              <a:lnSpc>
                <a:spcPct val="120000"/>
              </a:lnSpc>
              <a:defRPr/>
            </a:lvl2pPr>
            <a:lvl3pPr algn="l">
              <a:lnSpc>
                <a:spcPct val="120000"/>
              </a:lnSpc>
              <a:defRPr/>
            </a:lvl3pPr>
            <a:lvl4pPr algn="l">
              <a:lnSpc>
                <a:spcPct val="120000"/>
              </a:lnSpc>
              <a:defRPr/>
            </a:lvl4pPr>
            <a:lvl5pPr algn="l">
              <a:lnSpc>
                <a:spcPct val="12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6242E2-1D16-EA44-AC23-578597B306CB}"/>
              </a:ext>
            </a:extLst>
          </p:cNvPr>
          <p:cNvSpPr>
            <a:spLocks noGrp="1"/>
          </p:cNvSpPr>
          <p:nvPr>
            <p:ph type="dt" sz="half" idx="10"/>
          </p:nvPr>
        </p:nvSpPr>
        <p:spPr>
          <a:xfrm>
            <a:off x="820531" y="6492876"/>
            <a:ext cx="2743200" cy="365125"/>
          </a:xfrm>
          <a:prstGeom prst="rect">
            <a:avLst/>
          </a:prstGeom>
        </p:spPr>
        <p:txBody>
          <a:bodyPr/>
          <a:lstStyle/>
          <a:p>
            <a:fld id="{A7DF0E8F-CD3D-AD40-8575-BA0BE298CC12}" type="datetimeFigureOut">
              <a:rPr lang="en-US" smtClean="0">
                <a:solidFill>
                  <a:prstClr val="black"/>
                </a:solidFill>
              </a:rPr>
              <a:pPr/>
              <a:t>5/7/2024</a:t>
            </a:fld>
            <a:endParaRPr lang="en-US">
              <a:solidFill>
                <a:prstClr val="black"/>
              </a:solidFill>
            </a:endParaRPr>
          </a:p>
        </p:txBody>
      </p:sp>
      <p:sp>
        <p:nvSpPr>
          <p:cNvPr id="5" name="Footer Placeholder 4">
            <a:extLst>
              <a:ext uri="{FF2B5EF4-FFF2-40B4-BE49-F238E27FC236}">
                <a16:creationId xmlns:a16="http://schemas.microsoft.com/office/drawing/2014/main" id="{A957F877-1F0F-A844-83C6-3C98C9FEA40F}"/>
              </a:ext>
            </a:extLst>
          </p:cNvPr>
          <p:cNvSpPr>
            <a:spLocks noGrp="1"/>
          </p:cNvSpPr>
          <p:nvPr>
            <p:ph type="ftr" sz="quarter" idx="11"/>
          </p:nvPr>
        </p:nvSpPr>
        <p:spPr>
          <a:xfrm>
            <a:off x="4038600" y="6356351"/>
            <a:ext cx="4114800" cy="365125"/>
          </a:xfrm>
          <a:prstGeom prst="rect">
            <a:avLst/>
          </a:prstGeom>
        </p:spPr>
        <p:txBody>
          <a:bodyPr/>
          <a:lstStyle/>
          <a:p>
            <a:endParaRPr lang="en-US">
              <a:solidFill>
                <a:prstClr val="black"/>
              </a:solidFill>
            </a:endParaRPr>
          </a:p>
        </p:txBody>
      </p:sp>
      <p:sp>
        <p:nvSpPr>
          <p:cNvPr id="6" name="Slide Number Placeholder 5">
            <a:extLst>
              <a:ext uri="{FF2B5EF4-FFF2-40B4-BE49-F238E27FC236}">
                <a16:creationId xmlns:a16="http://schemas.microsoft.com/office/drawing/2014/main" id="{6F876BB2-A751-5F4A-A869-FFFF5B743414}"/>
              </a:ext>
            </a:extLst>
          </p:cNvPr>
          <p:cNvSpPr>
            <a:spLocks noGrp="1"/>
          </p:cNvSpPr>
          <p:nvPr>
            <p:ph type="sldNum" sz="quarter" idx="12"/>
          </p:nvPr>
        </p:nvSpPr>
        <p:spPr>
          <a:xfrm>
            <a:off x="8610600" y="6356351"/>
            <a:ext cx="2743200" cy="365125"/>
          </a:xfrm>
          <a:prstGeom prst="rect">
            <a:avLst/>
          </a:prstGeom>
        </p:spPr>
        <p:txBody>
          <a:bodyPr/>
          <a:lstStyle/>
          <a:p>
            <a:fld id="{59614D07-4629-4E48-BB2C-95FC9A51881C}"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2296349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B2720-BF0C-ED43-98CC-44C03BFBB0EE}"/>
              </a:ext>
            </a:extLst>
          </p:cNvPr>
          <p:cNvSpPr>
            <a:spLocks noGrp="1"/>
          </p:cNvSpPr>
          <p:nvPr>
            <p:ph type="title"/>
          </p:nvPr>
        </p:nvSpPr>
        <p:spPr>
          <a:xfrm>
            <a:off x="838200" y="365126"/>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7CF80292-189E-4346-BC2B-B9DBB44C9E3D}"/>
              </a:ext>
            </a:extLst>
          </p:cNvPr>
          <p:cNvSpPr>
            <a:spLocks noGrp="1"/>
          </p:cNvSpPr>
          <p:nvPr>
            <p:ph idx="1"/>
          </p:nvPr>
        </p:nvSpPr>
        <p:spPr>
          <a:xfrm>
            <a:off x="838200" y="1825625"/>
            <a:ext cx="10515600" cy="4351338"/>
          </a:xfrm>
          <a:prstGeom prst="rect">
            <a:avLst/>
          </a:prstGeom>
        </p:spPr>
        <p:txBody>
          <a:bodyPr/>
          <a:lstStyle>
            <a:lvl1pPr algn="l">
              <a:lnSpc>
                <a:spcPct val="120000"/>
              </a:lnSpc>
              <a:defRPr/>
            </a:lvl1pPr>
            <a:lvl2pPr algn="l">
              <a:lnSpc>
                <a:spcPct val="120000"/>
              </a:lnSpc>
              <a:defRPr/>
            </a:lvl2pPr>
            <a:lvl3pPr algn="l">
              <a:lnSpc>
                <a:spcPct val="120000"/>
              </a:lnSpc>
              <a:defRPr/>
            </a:lvl3pPr>
            <a:lvl4pPr algn="l">
              <a:lnSpc>
                <a:spcPct val="120000"/>
              </a:lnSpc>
              <a:defRPr/>
            </a:lvl4pPr>
            <a:lvl5pPr algn="l">
              <a:lnSpc>
                <a:spcPct val="12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6242E2-1D16-EA44-AC23-578597B306CB}"/>
              </a:ext>
            </a:extLst>
          </p:cNvPr>
          <p:cNvSpPr>
            <a:spLocks noGrp="1"/>
          </p:cNvSpPr>
          <p:nvPr>
            <p:ph type="dt" sz="half" idx="10"/>
          </p:nvPr>
        </p:nvSpPr>
        <p:spPr>
          <a:xfrm>
            <a:off x="820531" y="6492876"/>
            <a:ext cx="2743200" cy="365125"/>
          </a:xfrm>
          <a:prstGeom prst="rect">
            <a:avLst/>
          </a:prstGeom>
        </p:spPr>
        <p:txBody>
          <a:bodyPr/>
          <a:lstStyle/>
          <a:p>
            <a:fld id="{A7DF0E8F-CD3D-AD40-8575-BA0BE298CC12}" type="datetimeFigureOut">
              <a:rPr lang="en-US" smtClean="0">
                <a:solidFill>
                  <a:prstClr val="black"/>
                </a:solidFill>
              </a:rPr>
              <a:pPr/>
              <a:t>5/7/2024</a:t>
            </a:fld>
            <a:endParaRPr lang="en-US">
              <a:solidFill>
                <a:prstClr val="black"/>
              </a:solidFill>
            </a:endParaRPr>
          </a:p>
        </p:txBody>
      </p:sp>
      <p:sp>
        <p:nvSpPr>
          <p:cNvPr id="5" name="Footer Placeholder 4">
            <a:extLst>
              <a:ext uri="{FF2B5EF4-FFF2-40B4-BE49-F238E27FC236}">
                <a16:creationId xmlns:a16="http://schemas.microsoft.com/office/drawing/2014/main" id="{A957F877-1F0F-A844-83C6-3C98C9FEA40F}"/>
              </a:ext>
            </a:extLst>
          </p:cNvPr>
          <p:cNvSpPr>
            <a:spLocks noGrp="1"/>
          </p:cNvSpPr>
          <p:nvPr>
            <p:ph type="ftr" sz="quarter" idx="11"/>
          </p:nvPr>
        </p:nvSpPr>
        <p:spPr>
          <a:xfrm>
            <a:off x="4038600" y="6356351"/>
            <a:ext cx="4114800" cy="365125"/>
          </a:xfrm>
          <a:prstGeom prst="rect">
            <a:avLst/>
          </a:prstGeom>
        </p:spPr>
        <p:txBody>
          <a:bodyPr/>
          <a:lstStyle/>
          <a:p>
            <a:endParaRPr lang="en-US">
              <a:solidFill>
                <a:prstClr val="black"/>
              </a:solidFill>
            </a:endParaRPr>
          </a:p>
        </p:txBody>
      </p:sp>
      <p:sp>
        <p:nvSpPr>
          <p:cNvPr id="6" name="Slide Number Placeholder 5">
            <a:extLst>
              <a:ext uri="{FF2B5EF4-FFF2-40B4-BE49-F238E27FC236}">
                <a16:creationId xmlns:a16="http://schemas.microsoft.com/office/drawing/2014/main" id="{6F876BB2-A751-5F4A-A869-FFFF5B743414}"/>
              </a:ext>
            </a:extLst>
          </p:cNvPr>
          <p:cNvSpPr>
            <a:spLocks noGrp="1"/>
          </p:cNvSpPr>
          <p:nvPr>
            <p:ph type="sldNum" sz="quarter" idx="12"/>
          </p:nvPr>
        </p:nvSpPr>
        <p:spPr>
          <a:xfrm>
            <a:off x="8610600" y="6356351"/>
            <a:ext cx="2743200" cy="365125"/>
          </a:xfrm>
          <a:prstGeom prst="rect">
            <a:avLst/>
          </a:prstGeom>
        </p:spPr>
        <p:txBody>
          <a:bodyPr/>
          <a:lstStyle/>
          <a:p>
            <a:fld id="{59614D07-4629-4E48-BB2C-95FC9A51881C}"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079521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5/7/2024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2581555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B2720-BF0C-ED43-98CC-44C03BFBB0EE}"/>
              </a:ext>
            </a:extLst>
          </p:cNvPr>
          <p:cNvSpPr>
            <a:spLocks noGrp="1"/>
          </p:cNvSpPr>
          <p:nvPr>
            <p:ph type="title"/>
          </p:nvPr>
        </p:nvSpPr>
        <p:spPr>
          <a:xfrm>
            <a:off x="838200" y="365126"/>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7CF80292-189E-4346-BC2B-B9DBB44C9E3D}"/>
              </a:ext>
            </a:extLst>
          </p:cNvPr>
          <p:cNvSpPr>
            <a:spLocks noGrp="1"/>
          </p:cNvSpPr>
          <p:nvPr>
            <p:ph idx="1"/>
          </p:nvPr>
        </p:nvSpPr>
        <p:spPr>
          <a:xfrm>
            <a:off x="838200" y="1825625"/>
            <a:ext cx="10515600" cy="4351338"/>
          </a:xfrm>
          <a:prstGeom prst="rect">
            <a:avLst/>
          </a:prstGeom>
        </p:spPr>
        <p:txBody>
          <a:bodyPr/>
          <a:lstStyle>
            <a:lvl1pPr algn="l">
              <a:lnSpc>
                <a:spcPct val="120000"/>
              </a:lnSpc>
              <a:defRPr/>
            </a:lvl1pPr>
            <a:lvl2pPr algn="l">
              <a:lnSpc>
                <a:spcPct val="120000"/>
              </a:lnSpc>
              <a:defRPr/>
            </a:lvl2pPr>
            <a:lvl3pPr algn="l">
              <a:lnSpc>
                <a:spcPct val="120000"/>
              </a:lnSpc>
              <a:defRPr/>
            </a:lvl3pPr>
            <a:lvl4pPr algn="l">
              <a:lnSpc>
                <a:spcPct val="120000"/>
              </a:lnSpc>
              <a:defRPr/>
            </a:lvl4pPr>
            <a:lvl5pPr algn="l">
              <a:lnSpc>
                <a:spcPct val="12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6242E2-1D16-EA44-AC23-578597B306CB}"/>
              </a:ext>
            </a:extLst>
          </p:cNvPr>
          <p:cNvSpPr>
            <a:spLocks noGrp="1"/>
          </p:cNvSpPr>
          <p:nvPr>
            <p:ph type="dt" sz="half" idx="10"/>
          </p:nvPr>
        </p:nvSpPr>
        <p:spPr>
          <a:xfrm>
            <a:off x="820531" y="6492876"/>
            <a:ext cx="2743200" cy="365125"/>
          </a:xfrm>
          <a:prstGeom prst="rect">
            <a:avLst/>
          </a:prstGeom>
        </p:spPr>
        <p:txBody>
          <a:bodyPr/>
          <a:lstStyle/>
          <a:p>
            <a:fld id="{A7DF0E8F-CD3D-AD40-8575-BA0BE298CC12}" type="datetimeFigureOut">
              <a:rPr lang="en-US" smtClean="0">
                <a:solidFill>
                  <a:prstClr val="black"/>
                </a:solidFill>
              </a:rPr>
              <a:pPr/>
              <a:t>5/7/2024</a:t>
            </a:fld>
            <a:endParaRPr lang="en-US">
              <a:solidFill>
                <a:prstClr val="black"/>
              </a:solidFill>
            </a:endParaRPr>
          </a:p>
        </p:txBody>
      </p:sp>
      <p:sp>
        <p:nvSpPr>
          <p:cNvPr id="5" name="Footer Placeholder 4">
            <a:extLst>
              <a:ext uri="{FF2B5EF4-FFF2-40B4-BE49-F238E27FC236}">
                <a16:creationId xmlns:a16="http://schemas.microsoft.com/office/drawing/2014/main" id="{A957F877-1F0F-A844-83C6-3C98C9FEA40F}"/>
              </a:ext>
            </a:extLst>
          </p:cNvPr>
          <p:cNvSpPr>
            <a:spLocks noGrp="1"/>
          </p:cNvSpPr>
          <p:nvPr>
            <p:ph type="ftr" sz="quarter" idx="11"/>
          </p:nvPr>
        </p:nvSpPr>
        <p:spPr>
          <a:xfrm>
            <a:off x="4038600" y="6356351"/>
            <a:ext cx="4114800" cy="365125"/>
          </a:xfrm>
          <a:prstGeom prst="rect">
            <a:avLst/>
          </a:prstGeom>
        </p:spPr>
        <p:txBody>
          <a:bodyPr/>
          <a:lstStyle/>
          <a:p>
            <a:endParaRPr lang="en-US">
              <a:solidFill>
                <a:prstClr val="black"/>
              </a:solidFill>
            </a:endParaRPr>
          </a:p>
        </p:txBody>
      </p:sp>
      <p:sp>
        <p:nvSpPr>
          <p:cNvPr id="6" name="Slide Number Placeholder 5">
            <a:extLst>
              <a:ext uri="{FF2B5EF4-FFF2-40B4-BE49-F238E27FC236}">
                <a16:creationId xmlns:a16="http://schemas.microsoft.com/office/drawing/2014/main" id="{6F876BB2-A751-5F4A-A869-FFFF5B743414}"/>
              </a:ext>
            </a:extLst>
          </p:cNvPr>
          <p:cNvSpPr>
            <a:spLocks noGrp="1"/>
          </p:cNvSpPr>
          <p:nvPr>
            <p:ph type="sldNum" sz="quarter" idx="12"/>
          </p:nvPr>
        </p:nvSpPr>
        <p:spPr>
          <a:xfrm>
            <a:off x="8610600" y="6356351"/>
            <a:ext cx="2743200" cy="365125"/>
          </a:xfrm>
          <a:prstGeom prst="rect">
            <a:avLst/>
          </a:prstGeom>
        </p:spPr>
        <p:txBody>
          <a:bodyPr/>
          <a:lstStyle/>
          <a:p>
            <a:fld id="{59614D07-4629-4E48-BB2C-95FC9A51881C}"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3342820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B2720-BF0C-ED43-98CC-44C03BFBB0EE}"/>
              </a:ext>
            </a:extLst>
          </p:cNvPr>
          <p:cNvSpPr>
            <a:spLocks noGrp="1"/>
          </p:cNvSpPr>
          <p:nvPr>
            <p:ph type="title"/>
          </p:nvPr>
        </p:nvSpPr>
        <p:spPr>
          <a:xfrm>
            <a:off x="838200" y="365126"/>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7CF80292-189E-4346-BC2B-B9DBB44C9E3D}"/>
              </a:ext>
            </a:extLst>
          </p:cNvPr>
          <p:cNvSpPr>
            <a:spLocks noGrp="1"/>
          </p:cNvSpPr>
          <p:nvPr>
            <p:ph idx="1"/>
          </p:nvPr>
        </p:nvSpPr>
        <p:spPr>
          <a:xfrm>
            <a:off x="838200" y="1825625"/>
            <a:ext cx="10515600" cy="4351338"/>
          </a:xfrm>
          <a:prstGeom prst="rect">
            <a:avLst/>
          </a:prstGeom>
        </p:spPr>
        <p:txBody>
          <a:bodyPr/>
          <a:lstStyle>
            <a:lvl1pPr algn="l">
              <a:lnSpc>
                <a:spcPct val="120000"/>
              </a:lnSpc>
              <a:defRPr/>
            </a:lvl1pPr>
            <a:lvl2pPr algn="l">
              <a:lnSpc>
                <a:spcPct val="120000"/>
              </a:lnSpc>
              <a:defRPr/>
            </a:lvl2pPr>
            <a:lvl3pPr algn="l">
              <a:lnSpc>
                <a:spcPct val="120000"/>
              </a:lnSpc>
              <a:defRPr/>
            </a:lvl3pPr>
            <a:lvl4pPr algn="l">
              <a:lnSpc>
                <a:spcPct val="120000"/>
              </a:lnSpc>
              <a:defRPr/>
            </a:lvl4pPr>
            <a:lvl5pPr algn="l">
              <a:lnSpc>
                <a:spcPct val="12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6242E2-1D16-EA44-AC23-578597B306CB}"/>
              </a:ext>
            </a:extLst>
          </p:cNvPr>
          <p:cNvSpPr>
            <a:spLocks noGrp="1"/>
          </p:cNvSpPr>
          <p:nvPr>
            <p:ph type="dt" sz="half" idx="10"/>
          </p:nvPr>
        </p:nvSpPr>
        <p:spPr>
          <a:xfrm>
            <a:off x="820531" y="6492876"/>
            <a:ext cx="2743200" cy="365125"/>
          </a:xfrm>
          <a:prstGeom prst="rect">
            <a:avLst/>
          </a:prstGeom>
        </p:spPr>
        <p:txBody>
          <a:bodyPr/>
          <a:lstStyle/>
          <a:p>
            <a:fld id="{A7DF0E8F-CD3D-AD40-8575-BA0BE298CC12}" type="datetimeFigureOut">
              <a:rPr lang="en-US" smtClean="0">
                <a:solidFill>
                  <a:prstClr val="black"/>
                </a:solidFill>
              </a:rPr>
              <a:pPr/>
              <a:t>5/7/2024</a:t>
            </a:fld>
            <a:endParaRPr lang="en-US">
              <a:solidFill>
                <a:prstClr val="black"/>
              </a:solidFill>
            </a:endParaRPr>
          </a:p>
        </p:txBody>
      </p:sp>
      <p:sp>
        <p:nvSpPr>
          <p:cNvPr id="5" name="Footer Placeholder 4">
            <a:extLst>
              <a:ext uri="{FF2B5EF4-FFF2-40B4-BE49-F238E27FC236}">
                <a16:creationId xmlns:a16="http://schemas.microsoft.com/office/drawing/2014/main" id="{A957F877-1F0F-A844-83C6-3C98C9FEA40F}"/>
              </a:ext>
            </a:extLst>
          </p:cNvPr>
          <p:cNvSpPr>
            <a:spLocks noGrp="1"/>
          </p:cNvSpPr>
          <p:nvPr>
            <p:ph type="ftr" sz="quarter" idx="11"/>
          </p:nvPr>
        </p:nvSpPr>
        <p:spPr>
          <a:xfrm>
            <a:off x="4038600" y="6356351"/>
            <a:ext cx="4114800" cy="365125"/>
          </a:xfrm>
          <a:prstGeom prst="rect">
            <a:avLst/>
          </a:prstGeom>
        </p:spPr>
        <p:txBody>
          <a:bodyPr/>
          <a:lstStyle/>
          <a:p>
            <a:endParaRPr lang="en-US">
              <a:solidFill>
                <a:prstClr val="black"/>
              </a:solidFill>
            </a:endParaRPr>
          </a:p>
        </p:txBody>
      </p:sp>
      <p:sp>
        <p:nvSpPr>
          <p:cNvPr id="6" name="Slide Number Placeholder 5">
            <a:extLst>
              <a:ext uri="{FF2B5EF4-FFF2-40B4-BE49-F238E27FC236}">
                <a16:creationId xmlns:a16="http://schemas.microsoft.com/office/drawing/2014/main" id="{6F876BB2-A751-5F4A-A869-FFFF5B743414}"/>
              </a:ext>
            </a:extLst>
          </p:cNvPr>
          <p:cNvSpPr>
            <a:spLocks noGrp="1"/>
          </p:cNvSpPr>
          <p:nvPr>
            <p:ph type="sldNum" sz="quarter" idx="12"/>
          </p:nvPr>
        </p:nvSpPr>
        <p:spPr>
          <a:xfrm>
            <a:off x="8610600" y="6356351"/>
            <a:ext cx="2743200" cy="365125"/>
          </a:xfrm>
          <a:prstGeom prst="rect">
            <a:avLst/>
          </a:prstGeom>
        </p:spPr>
        <p:txBody>
          <a:bodyPr/>
          <a:lstStyle/>
          <a:p>
            <a:fld id="{59614D07-4629-4E48-BB2C-95FC9A51881C}"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6823299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B2720-BF0C-ED43-98CC-44C03BFBB0EE}"/>
              </a:ext>
            </a:extLst>
          </p:cNvPr>
          <p:cNvSpPr>
            <a:spLocks noGrp="1"/>
          </p:cNvSpPr>
          <p:nvPr>
            <p:ph type="title"/>
          </p:nvPr>
        </p:nvSpPr>
        <p:spPr>
          <a:xfrm>
            <a:off x="838200" y="365126"/>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7CF80292-189E-4346-BC2B-B9DBB44C9E3D}"/>
              </a:ext>
            </a:extLst>
          </p:cNvPr>
          <p:cNvSpPr>
            <a:spLocks noGrp="1"/>
          </p:cNvSpPr>
          <p:nvPr>
            <p:ph idx="1"/>
          </p:nvPr>
        </p:nvSpPr>
        <p:spPr>
          <a:xfrm>
            <a:off x="838200" y="1825625"/>
            <a:ext cx="10515600" cy="4351338"/>
          </a:xfrm>
          <a:prstGeom prst="rect">
            <a:avLst/>
          </a:prstGeom>
        </p:spPr>
        <p:txBody>
          <a:bodyPr/>
          <a:lstStyle>
            <a:lvl1pPr algn="l">
              <a:lnSpc>
                <a:spcPct val="120000"/>
              </a:lnSpc>
              <a:defRPr/>
            </a:lvl1pPr>
            <a:lvl2pPr algn="l">
              <a:lnSpc>
                <a:spcPct val="120000"/>
              </a:lnSpc>
              <a:defRPr/>
            </a:lvl2pPr>
            <a:lvl3pPr algn="l">
              <a:lnSpc>
                <a:spcPct val="120000"/>
              </a:lnSpc>
              <a:defRPr/>
            </a:lvl3pPr>
            <a:lvl4pPr algn="l">
              <a:lnSpc>
                <a:spcPct val="120000"/>
              </a:lnSpc>
              <a:defRPr/>
            </a:lvl4pPr>
            <a:lvl5pPr algn="l">
              <a:lnSpc>
                <a:spcPct val="12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6242E2-1D16-EA44-AC23-578597B306CB}"/>
              </a:ext>
            </a:extLst>
          </p:cNvPr>
          <p:cNvSpPr>
            <a:spLocks noGrp="1"/>
          </p:cNvSpPr>
          <p:nvPr>
            <p:ph type="dt" sz="half" idx="10"/>
          </p:nvPr>
        </p:nvSpPr>
        <p:spPr>
          <a:xfrm>
            <a:off x="820531" y="6492876"/>
            <a:ext cx="2743200" cy="365125"/>
          </a:xfrm>
          <a:prstGeom prst="rect">
            <a:avLst/>
          </a:prstGeom>
        </p:spPr>
        <p:txBody>
          <a:bodyPr/>
          <a:lstStyle/>
          <a:p>
            <a:fld id="{A7DF0E8F-CD3D-AD40-8575-BA0BE298CC12}" type="datetimeFigureOut">
              <a:rPr lang="en-US" smtClean="0">
                <a:solidFill>
                  <a:prstClr val="black"/>
                </a:solidFill>
              </a:rPr>
              <a:pPr/>
              <a:t>5/7/2024</a:t>
            </a:fld>
            <a:endParaRPr lang="en-US">
              <a:solidFill>
                <a:prstClr val="black"/>
              </a:solidFill>
            </a:endParaRPr>
          </a:p>
        </p:txBody>
      </p:sp>
      <p:sp>
        <p:nvSpPr>
          <p:cNvPr id="5" name="Footer Placeholder 4">
            <a:extLst>
              <a:ext uri="{FF2B5EF4-FFF2-40B4-BE49-F238E27FC236}">
                <a16:creationId xmlns:a16="http://schemas.microsoft.com/office/drawing/2014/main" id="{A957F877-1F0F-A844-83C6-3C98C9FEA40F}"/>
              </a:ext>
            </a:extLst>
          </p:cNvPr>
          <p:cNvSpPr>
            <a:spLocks noGrp="1"/>
          </p:cNvSpPr>
          <p:nvPr>
            <p:ph type="ftr" sz="quarter" idx="11"/>
          </p:nvPr>
        </p:nvSpPr>
        <p:spPr>
          <a:xfrm>
            <a:off x="4038600" y="6356351"/>
            <a:ext cx="4114800" cy="365125"/>
          </a:xfrm>
          <a:prstGeom prst="rect">
            <a:avLst/>
          </a:prstGeom>
        </p:spPr>
        <p:txBody>
          <a:bodyPr/>
          <a:lstStyle/>
          <a:p>
            <a:endParaRPr lang="en-US">
              <a:solidFill>
                <a:prstClr val="black"/>
              </a:solidFill>
            </a:endParaRPr>
          </a:p>
        </p:txBody>
      </p:sp>
      <p:sp>
        <p:nvSpPr>
          <p:cNvPr id="6" name="Slide Number Placeholder 5">
            <a:extLst>
              <a:ext uri="{FF2B5EF4-FFF2-40B4-BE49-F238E27FC236}">
                <a16:creationId xmlns:a16="http://schemas.microsoft.com/office/drawing/2014/main" id="{6F876BB2-A751-5F4A-A869-FFFF5B743414}"/>
              </a:ext>
            </a:extLst>
          </p:cNvPr>
          <p:cNvSpPr>
            <a:spLocks noGrp="1"/>
          </p:cNvSpPr>
          <p:nvPr>
            <p:ph type="sldNum" sz="quarter" idx="12"/>
          </p:nvPr>
        </p:nvSpPr>
        <p:spPr>
          <a:xfrm>
            <a:off x="8610600" y="6356351"/>
            <a:ext cx="2743200" cy="365125"/>
          </a:xfrm>
          <a:prstGeom prst="rect">
            <a:avLst/>
          </a:prstGeom>
        </p:spPr>
        <p:txBody>
          <a:bodyPr/>
          <a:lstStyle/>
          <a:p>
            <a:fld id="{59614D07-4629-4E48-BB2C-95FC9A51881C}"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7781927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B2720-BF0C-ED43-98CC-44C03BFBB0EE}"/>
              </a:ext>
            </a:extLst>
          </p:cNvPr>
          <p:cNvSpPr>
            <a:spLocks noGrp="1"/>
          </p:cNvSpPr>
          <p:nvPr>
            <p:ph type="title"/>
          </p:nvPr>
        </p:nvSpPr>
        <p:spPr>
          <a:xfrm>
            <a:off x="838200" y="365126"/>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7CF80292-189E-4346-BC2B-B9DBB44C9E3D}"/>
              </a:ext>
            </a:extLst>
          </p:cNvPr>
          <p:cNvSpPr>
            <a:spLocks noGrp="1"/>
          </p:cNvSpPr>
          <p:nvPr>
            <p:ph idx="1"/>
          </p:nvPr>
        </p:nvSpPr>
        <p:spPr>
          <a:xfrm>
            <a:off x="838200" y="1825625"/>
            <a:ext cx="10515600" cy="4351338"/>
          </a:xfrm>
          <a:prstGeom prst="rect">
            <a:avLst/>
          </a:prstGeom>
        </p:spPr>
        <p:txBody>
          <a:bodyPr/>
          <a:lstStyle>
            <a:lvl1pPr algn="l">
              <a:lnSpc>
                <a:spcPct val="120000"/>
              </a:lnSpc>
              <a:defRPr/>
            </a:lvl1pPr>
            <a:lvl2pPr algn="l">
              <a:lnSpc>
                <a:spcPct val="120000"/>
              </a:lnSpc>
              <a:defRPr/>
            </a:lvl2pPr>
            <a:lvl3pPr algn="l">
              <a:lnSpc>
                <a:spcPct val="120000"/>
              </a:lnSpc>
              <a:defRPr/>
            </a:lvl3pPr>
            <a:lvl4pPr algn="l">
              <a:lnSpc>
                <a:spcPct val="120000"/>
              </a:lnSpc>
              <a:defRPr/>
            </a:lvl4pPr>
            <a:lvl5pPr algn="l">
              <a:lnSpc>
                <a:spcPct val="12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6242E2-1D16-EA44-AC23-578597B306CB}"/>
              </a:ext>
            </a:extLst>
          </p:cNvPr>
          <p:cNvSpPr>
            <a:spLocks noGrp="1"/>
          </p:cNvSpPr>
          <p:nvPr>
            <p:ph type="dt" sz="half" idx="10"/>
          </p:nvPr>
        </p:nvSpPr>
        <p:spPr>
          <a:xfrm>
            <a:off x="820531" y="6492876"/>
            <a:ext cx="2743200" cy="365125"/>
          </a:xfrm>
          <a:prstGeom prst="rect">
            <a:avLst/>
          </a:prstGeom>
        </p:spPr>
        <p:txBody>
          <a:bodyPr/>
          <a:lstStyle/>
          <a:p>
            <a:fld id="{A7DF0E8F-CD3D-AD40-8575-BA0BE298CC12}" type="datetimeFigureOut">
              <a:rPr lang="en-US" smtClean="0">
                <a:solidFill>
                  <a:prstClr val="black"/>
                </a:solidFill>
              </a:rPr>
              <a:pPr/>
              <a:t>5/7/2024</a:t>
            </a:fld>
            <a:endParaRPr lang="en-US">
              <a:solidFill>
                <a:prstClr val="black"/>
              </a:solidFill>
            </a:endParaRPr>
          </a:p>
        </p:txBody>
      </p:sp>
      <p:sp>
        <p:nvSpPr>
          <p:cNvPr id="5" name="Footer Placeholder 4">
            <a:extLst>
              <a:ext uri="{FF2B5EF4-FFF2-40B4-BE49-F238E27FC236}">
                <a16:creationId xmlns:a16="http://schemas.microsoft.com/office/drawing/2014/main" id="{A957F877-1F0F-A844-83C6-3C98C9FEA40F}"/>
              </a:ext>
            </a:extLst>
          </p:cNvPr>
          <p:cNvSpPr>
            <a:spLocks noGrp="1"/>
          </p:cNvSpPr>
          <p:nvPr>
            <p:ph type="ftr" sz="quarter" idx="11"/>
          </p:nvPr>
        </p:nvSpPr>
        <p:spPr>
          <a:xfrm>
            <a:off x="4038600" y="6356351"/>
            <a:ext cx="4114800" cy="365125"/>
          </a:xfrm>
          <a:prstGeom prst="rect">
            <a:avLst/>
          </a:prstGeom>
        </p:spPr>
        <p:txBody>
          <a:bodyPr/>
          <a:lstStyle/>
          <a:p>
            <a:endParaRPr lang="en-US">
              <a:solidFill>
                <a:prstClr val="black"/>
              </a:solidFill>
            </a:endParaRPr>
          </a:p>
        </p:txBody>
      </p:sp>
      <p:sp>
        <p:nvSpPr>
          <p:cNvPr id="6" name="Slide Number Placeholder 5">
            <a:extLst>
              <a:ext uri="{FF2B5EF4-FFF2-40B4-BE49-F238E27FC236}">
                <a16:creationId xmlns:a16="http://schemas.microsoft.com/office/drawing/2014/main" id="{6F876BB2-A751-5F4A-A869-FFFF5B743414}"/>
              </a:ext>
            </a:extLst>
          </p:cNvPr>
          <p:cNvSpPr>
            <a:spLocks noGrp="1"/>
          </p:cNvSpPr>
          <p:nvPr>
            <p:ph type="sldNum" sz="quarter" idx="12"/>
          </p:nvPr>
        </p:nvSpPr>
        <p:spPr>
          <a:xfrm>
            <a:off x="8610600" y="6356351"/>
            <a:ext cx="2743200" cy="365125"/>
          </a:xfrm>
          <a:prstGeom prst="rect">
            <a:avLst/>
          </a:prstGeom>
        </p:spPr>
        <p:txBody>
          <a:bodyPr/>
          <a:lstStyle/>
          <a:p>
            <a:fld id="{59614D07-4629-4E48-BB2C-95FC9A51881C}"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6598486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0EB2BA-53DA-F246-AC37-8862653BD1C9}"/>
              </a:ext>
            </a:extLst>
          </p:cNvPr>
          <p:cNvSpPr>
            <a:spLocks noGrp="1"/>
          </p:cNvSpPr>
          <p:nvPr>
            <p:ph type="title"/>
          </p:nvPr>
        </p:nvSpPr>
        <p:spPr>
          <a:xfrm>
            <a:off x="840318" y="457200"/>
            <a:ext cx="393276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C700BA8-27C1-FF40-BB48-86ABA08FEE4C}"/>
              </a:ext>
            </a:extLst>
          </p:cNvPr>
          <p:cNvSpPr>
            <a:spLocks noGrp="1"/>
          </p:cNvSpPr>
          <p:nvPr>
            <p:ph type="pic" idx="1"/>
          </p:nvPr>
        </p:nvSpPr>
        <p:spPr>
          <a:xfrm>
            <a:off x="5183717" y="987426"/>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856D116-AA7F-5A4F-8C10-761DBF907538}"/>
              </a:ext>
            </a:extLst>
          </p:cNvPr>
          <p:cNvSpPr>
            <a:spLocks noGrp="1"/>
          </p:cNvSpPr>
          <p:nvPr>
            <p:ph type="body" sz="half" idx="2"/>
          </p:nvPr>
        </p:nvSpPr>
        <p:spPr>
          <a:xfrm>
            <a:off x="840318" y="2057400"/>
            <a:ext cx="393276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BF2ED0-707D-C745-A747-811FA717C2B0}"/>
              </a:ext>
            </a:extLst>
          </p:cNvPr>
          <p:cNvSpPr>
            <a:spLocks noGrp="1"/>
          </p:cNvSpPr>
          <p:nvPr>
            <p:ph type="dt" sz="half" idx="10"/>
          </p:nvPr>
        </p:nvSpPr>
        <p:spPr>
          <a:xfrm>
            <a:off x="820531" y="6492876"/>
            <a:ext cx="2743200" cy="365125"/>
          </a:xfrm>
          <a:prstGeom prst="rect">
            <a:avLst/>
          </a:prstGeom>
        </p:spPr>
        <p:txBody>
          <a:bodyPr/>
          <a:lstStyle/>
          <a:p>
            <a:fld id="{A7DF0E8F-CD3D-AD40-8575-BA0BE298CC12}" type="datetimeFigureOut">
              <a:rPr lang="en-US" smtClean="0">
                <a:solidFill>
                  <a:prstClr val="black"/>
                </a:solidFill>
              </a:rPr>
              <a:pPr/>
              <a:t>5/7/2024</a:t>
            </a:fld>
            <a:endParaRPr lang="en-US">
              <a:solidFill>
                <a:prstClr val="black"/>
              </a:solidFill>
            </a:endParaRPr>
          </a:p>
        </p:txBody>
      </p:sp>
      <p:sp>
        <p:nvSpPr>
          <p:cNvPr id="6" name="Footer Placeholder 5">
            <a:extLst>
              <a:ext uri="{FF2B5EF4-FFF2-40B4-BE49-F238E27FC236}">
                <a16:creationId xmlns:a16="http://schemas.microsoft.com/office/drawing/2014/main" id="{5DA6B11B-6433-AB44-8F93-624EB2316FB5}"/>
              </a:ext>
            </a:extLst>
          </p:cNvPr>
          <p:cNvSpPr>
            <a:spLocks noGrp="1"/>
          </p:cNvSpPr>
          <p:nvPr>
            <p:ph type="ftr" sz="quarter" idx="11"/>
          </p:nvPr>
        </p:nvSpPr>
        <p:spPr>
          <a:xfrm>
            <a:off x="4038600" y="6356351"/>
            <a:ext cx="4114800" cy="365125"/>
          </a:xfrm>
          <a:prstGeom prst="rect">
            <a:avLst/>
          </a:prstGeom>
        </p:spPr>
        <p:txBody>
          <a:bodyPr/>
          <a:lstStyle/>
          <a:p>
            <a:endParaRPr lang="en-US">
              <a:solidFill>
                <a:prstClr val="black"/>
              </a:solidFill>
            </a:endParaRPr>
          </a:p>
        </p:txBody>
      </p:sp>
      <p:sp>
        <p:nvSpPr>
          <p:cNvPr id="7" name="Slide Number Placeholder 6">
            <a:extLst>
              <a:ext uri="{FF2B5EF4-FFF2-40B4-BE49-F238E27FC236}">
                <a16:creationId xmlns:a16="http://schemas.microsoft.com/office/drawing/2014/main" id="{2E912691-901D-D748-86A0-A602FD7F35BD}"/>
              </a:ext>
            </a:extLst>
          </p:cNvPr>
          <p:cNvSpPr>
            <a:spLocks noGrp="1"/>
          </p:cNvSpPr>
          <p:nvPr>
            <p:ph type="sldNum" sz="quarter" idx="12"/>
          </p:nvPr>
        </p:nvSpPr>
        <p:spPr>
          <a:xfrm>
            <a:off x="8610600" y="6356351"/>
            <a:ext cx="2743200" cy="365125"/>
          </a:xfrm>
          <a:prstGeom prst="rect">
            <a:avLst/>
          </a:prstGeom>
        </p:spPr>
        <p:txBody>
          <a:bodyPr/>
          <a:lstStyle/>
          <a:p>
            <a:fld id="{59614D07-4629-4E48-BB2C-95FC9A51881C}"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4771727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B2720-BF0C-ED43-98CC-44C03BFBB0EE}"/>
              </a:ext>
            </a:extLst>
          </p:cNvPr>
          <p:cNvSpPr>
            <a:spLocks noGrp="1"/>
          </p:cNvSpPr>
          <p:nvPr>
            <p:ph type="title"/>
          </p:nvPr>
        </p:nvSpPr>
        <p:spPr>
          <a:xfrm>
            <a:off x="838200" y="365126"/>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7CF80292-189E-4346-BC2B-B9DBB44C9E3D}"/>
              </a:ext>
            </a:extLst>
          </p:cNvPr>
          <p:cNvSpPr>
            <a:spLocks noGrp="1"/>
          </p:cNvSpPr>
          <p:nvPr>
            <p:ph idx="1"/>
          </p:nvPr>
        </p:nvSpPr>
        <p:spPr>
          <a:xfrm>
            <a:off x="838200" y="1825625"/>
            <a:ext cx="10515600" cy="4351338"/>
          </a:xfrm>
          <a:prstGeom prst="rect">
            <a:avLst/>
          </a:prstGeom>
        </p:spPr>
        <p:txBody>
          <a:bodyPr/>
          <a:lstStyle>
            <a:lvl1pPr algn="l">
              <a:lnSpc>
                <a:spcPct val="120000"/>
              </a:lnSpc>
              <a:defRPr/>
            </a:lvl1pPr>
            <a:lvl2pPr algn="l">
              <a:lnSpc>
                <a:spcPct val="120000"/>
              </a:lnSpc>
              <a:defRPr/>
            </a:lvl2pPr>
            <a:lvl3pPr algn="l">
              <a:lnSpc>
                <a:spcPct val="120000"/>
              </a:lnSpc>
              <a:defRPr/>
            </a:lvl3pPr>
            <a:lvl4pPr algn="l">
              <a:lnSpc>
                <a:spcPct val="120000"/>
              </a:lnSpc>
              <a:defRPr/>
            </a:lvl4pPr>
            <a:lvl5pPr algn="l">
              <a:lnSpc>
                <a:spcPct val="12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6242E2-1D16-EA44-AC23-578597B306CB}"/>
              </a:ext>
            </a:extLst>
          </p:cNvPr>
          <p:cNvSpPr>
            <a:spLocks noGrp="1"/>
          </p:cNvSpPr>
          <p:nvPr>
            <p:ph type="dt" sz="half" idx="10"/>
          </p:nvPr>
        </p:nvSpPr>
        <p:spPr>
          <a:xfrm>
            <a:off x="820531" y="6492876"/>
            <a:ext cx="2743200" cy="365125"/>
          </a:xfrm>
          <a:prstGeom prst="rect">
            <a:avLst/>
          </a:prstGeom>
        </p:spPr>
        <p:txBody>
          <a:bodyPr/>
          <a:lstStyle/>
          <a:p>
            <a:fld id="{A7DF0E8F-CD3D-AD40-8575-BA0BE298CC12}" type="datetimeFigureOut">
              <a:rPr lang="en-US" smtClean="0">
                <a:solidFill>
                  <a:prstClr val="black"/>
                </a:solidFill>
              </a:rPr>
              <a:pPr/>
              <a:t>5/7/2024</a:t>
            </a:fld>
            <a:endParaRPr lang="en-US">
              <a:solidFill>
                <a:prstClr val="black"/>
              </a:solidFill>
            </a:endParaRPr>
          </a:p>
        </p:txBody>
      </p:sp>
      <p:sp>
        <p:nvSpPr>
          <p:cNvPr id="5" name="Footer Placeholder 4">
            <a:extLst>
              <a:ext uri="{FF2B5EF4-FFF2-40B4-BE49-F238E27FC236}">
                <a16:creationId xmlns:a16="http://schemas.microsoft.com/office/drawing/2014/main" id="{A957F877-1F0F-A844-83C6-3C98C9FEA40F}"/>
              </a:ext>
            </a:extLst>
          </p:cNvPr>
          <p:cNvSpPr>
            <a:spLocks noGrp="1"/>
          </p:cNvSpPr>
          <p:nvPr>
            <p:ph type="ftr" sz="quarter" idx="11"/>
          </p:nvPr>
        </p:nvSpPr>
        <p:spPr>
          <a:xfrm>
            <a:off x="4038600" y="6356351"/>
            <a:ext cx="4114800" cy="365125"/>
          </a:xfrm>
          <a:prstGeom prst="rect">
            <a:avLst/>
          </a:prstGeom>
        </p:spPr>
        <p:txBody>
          <a:bodyPr/>
          <a:lstStyle/>
          <a:p>
            <a:endParaRPr lang="en-US">
              <a:solidFill>
                <a:prstClr val="black"/>
              </a:solidFill>
            </a:endParaRPr>
          </a:p>
        </p:txBody>
      </p:sp>
      <p:sp>
        <p:nvSpPr>
          <p:cNvPr id="6" name="Slide Number Placeholder 5">
            <a:extLst>
              <a:ext uri="{FF2B5EF4-FFF2-40B4-BE49-F238E27FC236}">
                <a16:creationId xmlns:a16="http://schemas.microsoft.com/office/drawing/2014/main" id="{6F876BB2-A751-5F4A-A869-FFFF5B743414}"/>
              </a:ext>
            </a:extLst>
          </p:cNvPr>
          <p:cNvSpPr>
            <a:spLocks noGrp="1"/>
          </p:cNvSpPr>
          <p:nvPr>
            <p:ph type="sldNum" sz="quarter" idx="12"/>
          </p:nvPr>
        </p:nvSpPr>
        <p:spPr>
          <a:xfrm>
            <a:off x="8610600" y="6356351"/>
            <a:ext cx="2743200" cy="365125"/>
          </a:xfrm>
          <a:prstGeom prst="rect">
            <a:avLst/>
          </a:prstGeom>
        </p:spPr>
        <p:txBody>
          <a:bodyPr/>
          <a:lstStyle/>
          <a:p>
            <a:fld id="{59614D07-4629-4E48-BB2C-95FC9A51881C}"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5167307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7" y="1971234"/>
            <a:ext cx="1602997" cy="144270"/>
          </a:xfrm>
          <a:prstGeom prst="rect">
            <a:avLst/>
          </a:prstGeom>
        </p:spPr>
      </p:pic>
      <p:sp>
        <p:nvSpPr>
          <p:cNvPr id="6" name="Rectangle 5"/>
          <p:cNvSpPr/>
          <p:nvPr/>
        </p:nvSpPr>
        <p:spPr>
          <a:xfrm>
            <a:off x="10585828"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1D064FB9-20BD-45C6-ACFB-FEF725637029}" type="datetimeFigureOut">
              <a:rPr lang="en-US" smtClean="0">
                <a:solidFill>
                  <a:prstClr val="white">
                    <a:tint val="75000"/>
                  </a:prstClr>
                </a:solidFill>
              </a:rPr>
              <a:pPr/>
              <a:t>5/7/2024</a:t>
            </a:fld>
            <a:endParaRPr lang="en-US">
              <a:solidFill>
                <a:prstClr val="white">
                  <a:tint val="75000"/>
                </a:prstClr>
              </a:solidFill>
            </a:endParaRPr>
          </a:p>
        </p:txBody>
      </p:sp>
      <p:sp>
        <p:nvSpPr>
          <p:cNvPr id="3" name="Footer Placeholder 2"/>
          <p:cNvSpPr>
            <a:spLocks noGrp="1"/>
          </p:cNvSpPr>
          <p:nvPr>
            <p:ph type="ftr" sz="quarter" idx="11"/>
          </p:nvPr>
        </p:nvSpPr>
        <p:spPr/>
        <p:txBody>
          <a:bodyPr/>
          <a:lstStyle/>
          <a:p>
            <a:endParaRPr lang="en-US">
              <a:solidFill>
                <a:prstClr val="white">
                  <a:tint val="75000"/>
                </a:prstClr>
              </a:solidFill>
            </a:endParaRPr>
          </a:p>
        </p:txBody>
      </p:sp>
      <p:sp>
        <p:nvSpPr>
          <p:cNvPr id="4" name="Slide Number Placeholder 3"/>
          <p:cNvSpPr>
            <a:spLocks noGrp="1"/>
          </p:cNvSpPr>
          <p:nvPr>
            <p:ph type="sldNum" sz="quarter" idx="12"/>
          </p:nvPr>
        </p:nvSpPr>
        <p:spPr/>
        <p:txBody>
          <a:bodyPr/>
          <a:lstStyle/>
          <a:p>
            <a:fld id="{3F503695-3307-4B4C-A5FE-ED7ED91F633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954372313"/>
      </p:ext>
    </p:extLst>
  </p:cSld>
  <p:clrMapOvr>
    <a:masterClrMapping/>
  </p:clrMapOvr>
  <p:transition spd="slow">
    <p:strips dir="ld"/>
    <p:sndAc>
      <p:stSnd>
        <p:snd r:embed="rId1" name="Maroon 5 - Moves Like Jagger.mp3"/>
      </p:stSnd>
    </p:sndAc>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7" y="1971234"/>
            <a:ext cx="1602997" cy="144270"/>
          </a:xfrm>
          <a:prstGeom prst="rect">
            <a:avLst/>
          </a:prstGeom>
        </p:spPr>
      </p:pic>
      <p:sp>
        <p:nvSpPr>
          <p:cNvPr id="6" name="Rectangle 5"/>
          <p:cNvSpPr/>
          <p:nvPr/>
        </p:nvSpPr>
        <p:spPr>
          <a:xfrm>
            <a:off x="10585828"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1D064FB9-20BD-45C6-ACFB-FEF725637029}" type="datetimeFigureOut">
              <a:rPr lang="en-US" smtClean="0">
                <a:solidFill>
                  <a:prstClr val="white">
                    <a:tint val="75000"/>
                  </a:prstClr>
                </a:solidFill>
              </a:rPr>
              <a:pPr/>
              <a:t>5/7/2024</a:t>
            </a:fld>
            <a:endParaRPr lang="en-US">
              <a:solidFill>
                <a:prstClr val="white">
                  <a:tint val="75000"/>
                </a:prstClr>
              </a:solidFill>
            </a:endParaRPr>
          </a:p>
        </p:txBody>
      </p:sp>
      <p:sp>
        <p:nvSpPr>
          <p:cNvPr id="3" name="Footer Placeholder 2"/>
          <p:cNvSpPr>
            <a:spLocks noGrp="1"/>
          </p:cNvSpPr>
          <p:nvPr>
            <p:ph type="ftr" sz="quarter" idx="11"/>
          </p:nvPr>
        </p:nvSpPr>
        <p:spPr/>
        <p:txBody>
          <a:bodyPr/>
          <a:lstStyle/>
          <a:p>
            <a:endParaRPr lang="en-US">
              <a:solidFill>
                <a:prstClr val="white">
                  <a:tint val="75000"/>
                </a:prstClr>
              </a:solidFill>
            </a:endParaRPr>
          </a:p>
        </p:txBody>
      </p:sp>
      <p:sp>
        <p:nvSpPr>
          <p:cNvPr id="4" name="Slide Number Placeholder 3"/>
          <p:cNvSpPr>
            <a:spLocks noGrp="1"/>
          </p:cNvSpPr>
          <p:nvPr>
            <p:ph type="sldNum" sz="quarter" idx="12"/>
          </p:nvPr>
        </p:nvSpPr>
        <p:spPr/>
        <p:txBody>
          <a:bodyPr/>
          <a:lstStyle/>
          <a:p>
            <a:fld id="{3F503695-3307-4B4C-A5FE-ED7ED91F633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635794578"/>
      </p:ext>
    </p:extLst>
  </p:cSld>
  <p:clrMapOvr>
    <a:masterClrMapping/>
  </p:clrMapOvr>
  <p:transition spd="slow">
    <p:strips dir="ld"/>
    <p:sndAc>
      <p:stSnd>
        <p:snd r:embed="rId1" name="Maroon 5 - Moves Like Jagger.mp3"/>
      </p:stSnd>
    </p:sndAc>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7" y="1971234"/>
            <a:ext cx="1602997" cy="144270"/>
          </a:xfrm>
          <a:prstGeom prst="rect">
            <a:avLst/>
          </a:prstGeom>
        </p:spPr>
      </p:pic>
      <p:sp>
        <p:nvSpPr>
          <p:cNvPr id="6" name="Rectangle 5"/>
          <p:cNvSpPr/>
          <p:nvPr/>
        </p:nvSpPr>
        <p:spPr>
          <a:xfrm>
            <a:off x="10585828"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1D064FB9-20BD-45C6-ACFB-FEF725637029}" type="datetimeFigureOut">
              <a:rPr lang="en-US" smtClean="0">
                <a:solidFill>
                  <a:prstClr val="white">
                    <a:tint val="75000"/>
                  </a:prstClr>
                </a:solidFill>
              </a:rPr>
              <a:pPr/>
              <a:t>5/7/2024</a:t>
            </a:fld>
            <a:endParaRPr lang="en-US">
              <a:solidFill>
                <a:prstClr val="white">
                  <a:tint val="75000"/>
                </a:prstClr>
              </a:solidFill>
            </a:endParaRPr>
          </a:p>
        </p:txBody>
      </p:sp>
      <p:sp>
        <p:nvSpPr>
          <p:cNvPr id="3" name="Footer Placeholder 2"/>
          <p:cNvSpPr>
            <a:spLocks noGrp="1"/>
          </p:cNvSpPr>
          <p:nvPr>
            <p:ph type="ftr" sz="quarter" idx="11"/>
          </p:nvPr>
        </p:nvSpPr>
        <p:spPr/>
        <p:txBody>
          <a:bodyPr/>
          <a:lstStyle/>
          <a:p>
            <a:endParaRPr lang="en-US">
              <a:solidFill>
                <a:prstClr val="white">
                  <a:tint val="75000"/>
                </a:prstClr>
              </a:solidFill>
            </a:endParaRPr>
          </a:p>
        </p:txBody>
      </p:sp>
      <p:sp>
        <p:nvSpPr>
          <p:cNvPr id="4" name="Slide Number Placeholder 3"/>
          <p:cNvSpPr>
            <a:spLocks noGrp="1"/>
          </p:cNvSpPr>
          <p:nvPr>
            <p:ph type="sldNum" sz="quarter" idx="12"/>
          </p:nvPr>
        </p:nvSpPr>
        <p:spPr/>
        <p:txBody>
          <a:bodyPr/>
          <a:lstStyle/>
          <a:p>
            <a:fld id="{3F503695-3307-4B4C-A5FE-ED7ED91F633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723590121"/>
      </p:ext>
    </p:extLst>
  </p:cSld>
  <p:clrMapOvr>
    <a:masterClrMapping/>
  </p:clrMapOvr>
  <p:transition spd="slow">
    <p:strips dir="ld"/>
    <p:sndAc>
      <p:stSnd>
        <p:snd r:embed="rId1" name="Maroon 5 - Moves Like Jagger.mp3"/>
      </p:stSnd>
    </p:sndAc>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1D064FB9-20BD-45C6-ACFB-FEF725637029}" type="datetimeFigureOut">
              <a:rPr lang="en-US" smtClean="0">
                <a:solidFill>
                  <a:prstClr val="white">
                    <a:tint val="75000"/>
                  </a:prstClr>
                </a:solidFill>
              </a:rPr>
              <a:pPr/>
              <a:t>5/7/2024</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3F503695-3307-4B4C-A5FE-ED7ED91F6330}" type="slidenum">
              <a:rPr lang="en-US" smtClean="0">
                <a:solidFill>
                  <a:prstClr val="white">
                    <a:tint val="75000"/>
                  </a:prstClr>
                </a:solidFill>
              </a:rPr>
              <a:pPr/>
              <a:t>‹#›</a:t>
            </a:fld>
            <a:endParaRPr lang="en-US">
              <a:solidFill>
                <a:prstClr val="white">
                  <a:tint val="75000"/>
                </a:prstClr>
              </a:solidFill>
            </a:endParaRPr>
          </a:p>
        </p:txBody>
      </p:sp>
      <p:sp>
        <p:nvSpPr>
          <p:cNvPr id="9" name="Content Placeholder 8"/>
          <p:cNvSpPr>
            <a:spLocks noGrp="1"/>
          </p:cNvSpPr>
          <p:nvPr>
            <p:ph sz="quarter" idx="13"/>
          </p:nvPr>
        </p:nvSpPr>
        <p:spPr>
          <a:xfrm>
            <a:off x="1389888" y="2313432"/>
            <a:ext cx="4559808"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813685"/>
      </p:ext>
    </p:extLst>
  </p:cSld>
  <p:clrMapOvr>
    <a:masterClrMapping/>
  </p:clrMapOvr>
  <p:transition spd="slow">
    <p:strips dir="ld"/>
    <p:sndAc>
      <p:stSnd>
        <p:snd r:embed="rId1" name="Maroon 5 - Moves Like Jagger.mp3"/>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5/7/2024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96770979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1D064FB9-20BD-45C6-ACFB-FEF725637029}" type="datetimeFigureOut">
              <a:rPr lang="en-US" smtClean="0">
                <a:solidFill>
                  <a:prstClr val="white">
                    <a:tint val="75000"/>
                  </a:prstClr>
                </a:solidFill>
              </a:rPr>
              <a:pPr/>
              <a:t>5/7/2024</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3F503695-3307-4B4C-A5FE-ED7ED91F6330}" type="slidenum">
              <a:rPr lang="en-US" smtClean="0">
                <a:solidFill>
                  <a:prstClr val="white">
                    <a:tint val="75000"/>
                  </a:prstClr>
                </a:solidFill>
              </a:rPr>
              <a:pPr/>
              <a:t>‹#›</a:t>
            </a:fld>
            <a:endParaRPr lang="en-US">
              <a:solidFill>
                <a:prstClr val="white">
                  <a:tint val="75000"/>
                </a:prstClr>
              </a:solidFill>
            </a:endParaRPr>
          </a:p>
        </p:txBody>
      </p:sp>
      <p:sp>
        <p:nvSpPr>
          <p:cNvPr id="9" name="Content Placeholder 8"/>
          <p:cNvSpPr>
            <a:spLocks noGrp="1"/>
          </p:cNvSpPr>
          <p:nvPr>
            <p:ph sz="quarter" idx="13"/>
          </p:nvPr>
        </p:nvSpPr>
        <p:spPr>
          <a:xfrm>
            <a:off x="1389888" y="2313432"/>
            <a:ext cx="4559808"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82394219"/>
      </p:ext>
    </p:extLst>
  </p:cSld>
  <p:clrMapOvr>
    <a:masterClrMapping/>
  </p:clrMapOvr>
  <p:transition spd="slow">
    <p:strips dir="ld"/>
    <p:sndAc>
      <p:stSnd>
        <p:snd r:embed="rId1" name="Maroon 5 - Moves Like Jagger.mp3"/>
      </p:stSnd>
    </p:sndAc>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1D064FB9-20BD-45C6-ACFB-FEF725637029}" type="datetimeFigureOut">
              <a:rPr lang="en-US" smtClean="0">
                <a:solidFill>
                  <a:prstClr val="white">
                    <a:tint val="75000"/>
                  </a:prstClr>
                </a:solidFill>
              </a:rPr>
              <a:pPr/>
              <a:t>5/7/2024</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3F503695-3307-4B4C-A5FE-ED7ED91F6330}" type="slidenum">
              <a:rPr lang="en-US" smtClean="0">
                <a:solidFill>
                  <a:prstClr val="white">
                    <a:tint val="75000"/>
                  </a:prstClr>
                </a:solidFill>
              </a:rPr>
              <a:pPr/>
              <a:t>‹#›</a:t>
            </a:fld>
            <a:endParaRPr lang="en-US">
              <a:solidFill>
                <a:prstClr val="white">
                  <a:tint val="75000"/>
                </a:prstClr>
              </a:solidFill>
            </a:endParaRPr>
          </a:p>
        </p:txBody>
      </p:sp>
      <p:sp>
        <p:nvSpPr>
          <p:cNvPr id="9" name="Content Placeholder 8"/>
          <p:cNvSpPr>
            <a:spLocks noGrp="1"/>
          </p:cNvSpPr>
          <p:nvPr>
            <p:ph sz="quarter" idx="13"/>
          </p:nvPr>
        </p:nvSpPr>
        <p:spPr>
          <a:xfrm>
            <a:off x="1389888" y="2313432"/>
            <a:ext cx="4559808"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92857858"/>
      </p:ext>
    </p:extLst>
  </p:cSld>
  <p:clrMapOvr>
    <a:masterClrMapping/>
  </p:clrMapOvr>
  <p:transition spd="slow">
    <p:strips dir="ld"/>
    <p:sndAc>
      <p:stSnd>
        <p:snd r:embed="rId1" name="Maroon 5 - Moves Like Jagger.mp3"/>
      </p:stSnd>
    </p:sndAc>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 y="1970240"/>
            <a:ext cx="10437812" cy="321164"/>
          </a:xfrm>
          <a:prstGeom prst="rect">
            <a:avLst/>
          </a:prstGeom>
        </p:spPr>
      </p:pic>
      <p:pic>
        <p:nvPicPr>
          <p:cNvPr id="16" name="Picture 15" descr="HD-ShadowShort.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85827" y="1971234"/>
            <a:ext cx="1602997" cy="144270"/>
          </a:xfrm>
          <a:prstGeom prst="rect">
            <a:avLst/>
          </a:prstGeom>
        </p:spPr>
      </p:pic>
      <p:sp>
        <p:nvSpPr>
          <p:cNvPr id="17" name="Rectangle 16"/>
          <p:cNvSpPr/>
          <p:nvPr/>
        </p:nvSpPr>
        <p:spPr bwMode="ltGray">
          <a:xfrm>
            <a:off x="1"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8"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064FB9-20BD-45C6-ACFB-FEF725637029}" type="datetimeFigureOut">
              <a:rPr lang="en-US" smtClean="0">
                <a:solidFill>
                  <a:prstClr val="white">
                    <a:tint val="75000"/>
                  </a:prstClr>
                </a:solidFill>
              </a:rPr>
              <a:pPr/>
              <a:t>5/7/2024</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3F503695-3307-4B4C-A5FE-ED7ED91F633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930800848"/>
      </p:ext>
    </p:extLst>
  </p:cSld>
  <p:clrMapOvr>
    <a:masterClrMapping/>
  </p:clrMapOvr>
  <p:transition spd="slow">
    <p:strips dir="ld"/>
    <p:sndAc>
      <p:stSnd>
        <p:snd r:embed="rId1" name="Maroon 5 - Moves Like Jagger.mp3"/>
      </p:stSnd>
    </p:sndAc>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 y="1970240"/>
            <a:ext cx="10437812" cy="321164"/>
          </a:xfrm>
          <a:prstGeom prst="rect">
            <a:avLst/>
          </a:prstGeom>
        </p:spPr>
      </p:pic>
      <p:pic>
        <p:nvPicPr>
          <p:cNvPr id="16" name="Picture 15" descr="HD-ShadowShort.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85827" y="1971234"/>
            <a:ext cx="1602997" cy="144270"/>
          </a:xfrm>
          <a:prstGeom prst="rect">
            <a:avLst/>
          </a:prstGeom>
        </p:spPr>
      </p:pic>
      <p:sp>
        <p:nvSpPr>
          <p:cNvPr id="17" name="Rectangle 16"/>
          <p:cNvSpPr/>
          <p:nvPr/>
        </p:nvSpPr>
        <p:spPr bwMode="ltGray">
          <a:xfrm>
            <a:off x="1"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8"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064FB9-20BD-45C6-ACFB-FEF725637029}" type="datetimeFigureOut">
              <a:rPr lang="en-US" smtClean="0">
                <a:solidFill>
                  <a:prstClr val="white">
                    <a:tint val="75000"/>
                  </a:prstClr>
                </a:solidFill>
              </a:rPr>
              <a:pPr/>
              <a:t>5/7/2024</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3F503695-3307-4B4C-A5FE-ED7ED91F633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035157727"/>
      </p:ext>
    </p:extLst>
  </p:cSld>
  <p:clrMapOvr>
    <a:masterClrMapping/>
  </p:clrMapOvr>
  <p:transition spd="slow">
    <p:strips dir="ld"/>
    <p:sndAc>
      <p:stSnd>
        <p:snd r:embed="rId1" name="Maroon 5 - Moves Like Jagger.mp3"/>
      </p:stSnd>
    </p:sndAc>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 y="1970240"/>
            <a:ext cx="10437812" cy="321164"/>
          </a:xfrm>
          <a:prstGeom prst="rect">
            <a:avLst/>
          </a:prstGeom>
        </p:spPr>
      </p:pic>
      <p:pic>
        <p:nvPicPr>
          <p:cNvPr id="16" name="Picture 15" descr="HD-ShadowShort.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85827" y="1971234"/>
            <a:ext cx="1602997" cy="144270"/>
          </a:xfrm>
          <a:prstGeom prst="rect">
            <a:avLst/>
          </a:prstGeom>
        </p:spPr>
      </p:pic>
      <p:sp>
        <p:nvSpPr>
          <p:cNvPr id="17" name="Rectangle 16"/>
          <p:cNvSpPr/>
          <p:nvPr/>
        </p:nvSpPr>
        <p:spPr bwMode="ltGray">
          <a:xfrm>
            <a:off x="1"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8"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064FB9-20BD-45C6-ACFB-FEF725637029}" type="datetimeFigureOut">
              <a:rPr lang="en-US" smtClean="0">
                <a:solidFill>
                  <a:prstClr val="white">
                    <a:tint val="75000"/>
                  </a:prstClr>
                </a:solidFill>
              </a:rPr>
              <a:pPr/>
              <a:t>5/7/2024</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3F503695-3307-4B4C-A5FE-ED7ED91F633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4266420480"/>
      </p:ext>
    </p:extLst>
  </p:cSld>
  <p:clrMapOvr>
    <a:masterClrMapping/>
  </p:clrMapOvr>
  <p:transition spd="slow">
    <p:strips dir="ld"/>
    <p:sndAc>
      <p:stSnd>
        <p:snd r:embed="rId1" name="Maroon 5 - Moves Like Jagger.mp3"/>
      </p:stSnd>
    </p:sndAc>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 y="1970240"/>
            <a:ext cx="10437812" cy="321164"/>
          </a:xfrm>
          <a:prstGeom prst="rect">
            <a:avLst/>
          </a:prstGeom>
        </p:spPr>
      </p:pic>
      <p:pic>
        <p:nvPicPr>
          <p:cNvPr id="16" name="Picture 15" descr="HD-ShadowShort.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85827" y="1971234"/>
            <a:ext cx="1602997" cy="144270"/>
          </a:xfrm>
          <a:prstGeom prst="rect">
            <a:avLst/>
          </a:prstGeom>
        </p:spPr>
      </p:pic>
      <p:sp>
        <p:nvSpPr>
          <p:cNvPr id="17" name="Rectangle 16"/>
          <p:cNvSpPr/>
          <p:nvPr/>
        </p:nvSpPr>
        <p:spPr bwMode="ltGray">
          <a:xfrm>
            <a:off x="1"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8"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064FB9-20BD-45C6-ACFB-FEF725637029}" type="datetimeFigureOut">
              <a:rPr lang="en-US" smtClean="0">
                <a:solidFill>
                  <a:prstClr val="white">
                    <a:tint val="75000"/>
                  </a:prstClr>
                </a:solidFill>
              </a:rPr>
              <a:pPr/>
              <a:t>5/7/2024</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3F503695-3307-4B4C-A5FE-ED7ED91F633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6280232"/>
      </p:ext>
    </p:extLst>
  </p:cSld>
  <p:clrMapOvr>
    <a:masterClrMapping/>
  </p:clrMapOvr>
  <p:transition spd="slow">
    <p:strips dir="ld"/>
    <p:sndAc>
      <p:stSnd>
        <p:snd r:embed="rId1" name="Maroon 5 - Moves Like Jagger.mp3"/>
      </p:stSnd>
    </p:sndAc>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 y="1970240"/>
            <a:ext cx="10437812" cy="321164"/>
          </a:xfrm>
          <a:prstGeom prst="rect">
            <a:avLst/>
          </a:prstGeom>
        </p:spPr>
      </p:pic>
      <p:pic>
        <p:nvPicPr>
          <p:cNvPr id="9" name="Picture 8" descr="HD-ShadowShort.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85827" y="1971234"/>
            <a:ext cx="1602997" cy="144270"/>
          </a:xfrm>
          <a:prstGeom prst="rect">
            <a:avLst/>
          </a:prstGeom>
        </p:spPr>
      </p:pic>
      <p:sp>
        <p:nvSpPr>
          <p:cNvPr id="10" name="Rectangle 9"/>
          <p:cNvSpPr/>
          <p:nvPr/>
        </p:nvSpPr>
        <p:spPr bwMode="ltGray">
          <a:xfrm>
            <a:off x="1"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8"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5" y="753228"/>
            <a:ext cx="9613857" cy="1080938"/>
          </a:xfrm>
        </p:spPr>
        <p:txBody>
          <a:bodyPr anchor="ctr">
            <a:normAutofit/>
          </a:bodyPr>
          <a:lstStyle>
            <a:lvl1pPr>
              <a:defRPr sz="27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4"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80323" y="2336875"/>
            <a:ext cx="3876256" cy="3599315"/>
          </a:xfrm>
        </p:spPr>
        <p:txBody>
          <a:bodyPr anchor="ct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1D064FB9-20BD-45C6-ACFB-FEF725637029}" type="datetimeFigureOut">
              <a:rPr lang="en-US" smtClean="0">
                <a:solidFill>
                  <a:prstClr val="white">
                    <a:tint val="75000"/>
                  </a:prstClr>
                </a:solidFill>
              </a:rPr>
              <a:pPr/>
              <a:t>5/7/2024</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3F503695-3307-4B4C-A5FE-ED7ED91F633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229650171"/>
      </p:ext>
    </p:extLst>
  </p:cSld>
  <p:clrMapOvr>
    <a:masterClrMapping/>
  </p:clrMapOvr>
  <p:transition spd="slow">
    <p:strips dir="ld"/>
    <p:sndAc>
      <p:stSnd>
        <p:snd r:embed="rId1" name="Maroon 5 - Moves Like Jagger.mp3"/>
      </p:stSnd>
    </p:sndAc>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7" y="1971234"/>
            <a:ext cx="1602997" cy="144270"/>
          </a:xfrm>
          <a:prstGeom prst="rect">
            <a:avLst/>
          </a:prstGeom>
        </p:spPr>
      </p:pic>
      <p:sp>
        <p:nvSpPr>
          <p:cNvPr id="6" name="Rectangle 5"/>
          <p:cNvSpPr/>
          <p:nvPr/>
        </p:nvSpPr>
        <p:spPr>
          <a:xfrm>
            <a:off x="10585828"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1D064FB9-20BD-45C6-ACFB-FEF725637029}" type="datetimeFigureOut">
              <a:rPr lang="en-US" smtClean="0">
                <a:solidFill>
                  <a:prstClr val="white">
                    <a:tint val="75000"/>
                  </a:prstClr>
                </a:solidFill>
              </a:rPr>
              <a:pPr/>
              <a:t>5/7/2024</a:t>
            </a:fld>
            <a:endParaRPr lang="en-US">
              <a:solidFill>
                <a:prstClr val="white">
                  <a:tint val="75000"/>
                </a:prstClr>
              </a:solidFill>
            </a:endParaRPr>
          </a:p>
        </p:txBody>
      </p:sp>
      <p:sp>
        <p:nvSpPr>
          <p:cNvPr id="3" name="Footer Placeholder 2"/>
          <p:cNvSpPr>
            <a:spLocks noGrp="1"/>
          </p:cNvSpPr>
          <p:nvPr>
            <p:ph type="ftr" sz="quarter" idx="11"/>
          </p:nvPr>
        </p:nvSpPr>
        <p:spPr/>
        <p:txBody>
          <a:bodyPr/>
          <a:lstStyle/>
          <a:p>
            <a:endParaRPr lang="en-US">
              <a:solidFill>
                <a:prstClr val="white">
                  <a:tint val="75000"/>
                </a:prstClr>
              </a:solidFill>
            </a:endParaRPr>
          </a:p>
        </p:txBody>
      </p:sp>
      <p:sp>
        <p:nvSpPr>
          <p:cNvPr id="4" name="Slide Number Placeholder 3"/>
          <p:cNvSpPr>
            <a:spLocks noGrp="1"/>
          </p:cNvSpPr>
          <p:nvPr>
            <p:ph type="sldNum" sz="quarter" idx="12"/>
          </p:nvPr>
        </p:nvSpPr>
        <p:spPr/>
        <p:txBody>
          <a:bodyPr/>
          <a:lstStyle/>
          <a:p>
            <a:fld id="{3F503695-3307-4B4C-A5FE-ED7ED91F633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615583949"/>
      </p:ext>
    </p:extLst>
  </p:cSld>
  <p:clrMapOvr>
    <a:masterClrMapping/>
  </p:clrMapOvr>
  <p:transition spd="slow">
    <p:strips dir="ld"/>
    <p:sndAc>
      <p:stSnd>
        <p:snd r:embed="rId1" name="Maroon 5 - Moves Like Jagger.mp3"/>
      </p:stSnd>
    </p:sndAc>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 y="1970240"/>
            <a:ext cx="10437812" cy="321164"/>
          </a:xfrm>
          <a:prstGeom prst="rect">
            <a:avLst/>
          </a:prstGeom>
        </p:spPr>
      </p:pic>
      <p:pic>
        <p:nvPicPr>
          <p:cNvPr id="9" name="Picture 8" descr="HD-ShadowShort.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85827" y="1971234"/>
            <a:ext cx="1602997" cy="144270"/>
          </a:xfrm>
          <a:prstGeom prst="rect">
            <a:avLst/>
          </a:prstGeom>
        </p:spPr>
      </p:pic>
      <p:sp>
        <p:nvSpPr>
          <p:cNvPr id="10" name="Rectangle 9"/>
          <p:cNvSpPr/>
          <p:nvPr/>
        </p:nvSpPr>
        <p:spPr bwMode="ltGray">
          <a:xfrm>
            <a:off x="1"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8"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5" y="753228"/>
            <a:ext cx="9613857" cy="1080938"/>
          </a:xfrm>
        </p:spPr>
        <p:txBody>
          <a:bodyPr anchor="ctr">
            <a:normAutofit/>
          </a:bodyPr>
          <a:lstStyle>
            <a:lvl1pPr>
              <a:defRPr sz="27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4"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80323" y="2336875"/>
            <a:ext cx="3876256" cy="3599315"/>
          </a:xfrm>
        </p:spPr>
        <p:txBody>
          <a:bodyPr anchor="ct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1D064FB9-20BD-45C6-ACFB-FEF725637029}" type="datetimeFigureOut">
              <a:rPr lang="en-US" smtClean="0">
                <a:solidFill>
                  <a:prstClr val="white">
                    <a:tint val="75000"/>
                  </a:prstClr>
                </a:solidFill>
              </a:rPr>
              <a:pPr/>
              <a:t>5/7/2024</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3F503695-3307-4B4C-A5FE-ED7ED91F633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660214347"/>
      </p:ext>
    </p:extLst>
  </p:cSld>
  <p:clrMapOvr>
    <a:masterClrMapping/>
  </p:clrMapOvr>
  <p:transition spd="slow">
    <p:strips dir="ld"/>
    <p:sndAc>
      <p:stSnd>
        <p:snd r:embed="rId1" name="Maroon 5 - Moves Like Jagger.mp3"/>
      </p:stSnd>
    </p:sndAc>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 y="1970240"/>
            <a:ext cx="10437812" cy="321164"/>
          </a:xfrm>
          <a:prstGeom prst="rect">
            <a:avLst/>
          </a:prstGeom>
        </p:spPr>
      </p:pic>
      <p:pic>
        <p:nvPicPr>
          <p:cNvPr id="16" name="Picture 15" descr="HD-ShadowShort.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85827" y="1971234"/>
            <a:ext cx="1602997" cy="144270"/>
          </a:xfrm>
          <a:prstGeom prst="rect">
            <a:avLst/>
          </a:prstGeom>
        </p:spPr>
      </p:pic>
      <p:sp>
        <p:nvSpPr>
          <p:cNvPr id="17" name="Rectangle 16"/>
          <p:cNvSpPr/>
          <p:nvPr/>
        </p:nvSpPr>
        <p:spPr bwMode="ltGray">
          <a:xfrm>
            <a:off x="1"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8"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064FB9-20BD-45C6-ACFB-FEF725637029}" type="datetimeFigureOut">
              <a:rPr lang="en-US" smtClean="0">
                <a:solidFill>
                  <a:prstClr val="white">
                    <a:tint val="75000"/>
                  </a:prstClr>
                </a:solidFill>
              </a:rPr>
              <a:pPr/>
              <a:t>5/7/2024</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3F503695-3307-4B4C-A5FE-ED7ED91F633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784511608"/>
      </p:ext>
    </p:extLst>
  </p:cSld>
  <p:clrMapOvr>
    <a:masterClrMapping/>
  </p:clrMapOvr>
  <p:transition spd="slow">
    <p:strips dir="ld"/>
    <p:sndAc>
      <p:stSnd>
        <p:snd r:embed="rId1" name="Maroon 5 - Moves Like Jagger.mp3"/>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dirty="0"/>
              <a:t>5/7/2024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45154795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 y="1970240"/>
            <a:ext cx="10437812" cy="321164"/>
          </a:xfrm>
          <a:prstGeom prst="rect">
            <a:avLst/>
          </a:prstGeom>
        </p:spPr>
      </p:pic>
      <p:pic>
        <p:nvPicPr>
          <p:cNvPr id="16" name="Picture 15" descr="HD-ShadowShort.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85827" y="1971234"/>
            <a:ext cx="1602997" cy="144270"/>
          </a:xfrm>
          <a:prstGeom prst="rect">
            <a:avLst/>
          </a:prstGeom>
        </p:spPr>
      </p:pic>
      <p:sp>
        <p:nvSpPr>
          <p:cNvPr id="17" name="Rectangle 16"/>
          <p:cNvSpPr/>
          <p:nvPr/>
        </p:nvSpPr>
        <p:spPr bwMode="ltGray">
          <a:xfrm>
            <a:off x="1"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8"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064FB9-20BD-45C6-ACFB-FEF725637029}" type="datetimeFigureOut">
              <a:rPr lang="en-US" smtClean="0">
                <a:solidFill>
                  <a:prstClr val="white">
                    <a:tint val="75000"/>
                  </a:prstClr>
                </a:solidFill>
              </a:rPr>
              <a:pPr/>
              <a:t>5/7/2024</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3F503695-3307-4B4C-A5FE-ED7ED91F633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054317417"/>
      </p:ext>
    </p:extLst>
  </p:cSld>
  <p:clrMapOvr>
    <a:masterClrMapping/>
  </p:clrMapOvr>
  <p:transition spd="slow">
    <p:strips dir="ld"/>
    <p:sndAc>
      <p:stSnd>
        <p:snd r:embed="rId1" name="Maroon 5 - Moves Like Jagger.mp3"/>
      </p:stSnd>
    </p:sndAc>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1D064FB9-20BD-45C6-ACFB-FEF725637029}" type="datetimeFigureOut">
              <a:rPr lang="en-US" smtClean="0">
                <a:solidFill>
                  <a:prstClr val="white">
                    <a:tint val="75000"/>
                  </a:prstClr>
                </a:solidFill>
              </a:rPr>
              <a:pPr/>
              <a:t>5/7/2024</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3F503695-3307-4B4C-A5FE-ED7ED91F6330}" type="slidenum">
              <a:rPr lang="en-US" smtClean="0">
                <a:solidFill>
                  <a:prstClr val="white">
                    <a:tint val="75000"/>
                  </a:prstClr>
                </a:solidFill>
              </a:rPr>
              <a:pPr/>
              <a:t>‹#›</a:t>
            </a:fld>
            <a:endParaRPr lang="en-US">
              <a:solidFill>
                <a:prstClr val="white">
                  <a:tint val="75000"/>
                </a:prstClr>
              </a:solidFill>
            </a:endParaRPr>
          </a:p>
        </p:txBody>
      </p:sp>
      <p:sp>
        <p:nvSpPr>
          <p:cNvPr id="9" name="Content Placeholder 8"/>
          <p:cNvSpPr>
            <a:spLocks noGrp="1"/>
          </p:cNvSpPr>
          <p:nvPr>
            <p:ph sz="quarter" idx="13"/>
          </p:nvPr>
        </p:nvSpPr>
        <p:spPr>
          <a:xfrm>
            <a:off x="1389888" y="2313432"/>
            <a:ext cx="4559808"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57806786"/>
      </p:ext>
    </p:extLst>
  </p:cSld>
  <p:clrMapOvr>
    <a:masterClrMapping/>
  </p:clrMapOvr>
  <p:transition spd="slow">
    <p:strips dir="ld"/>
    <p:sndAc>
      <p:stSnd>
        <p:snd r:embed="rId1" name="Maroon 5 - Moves Like Jagger.mp3"/>
      </p:stSnd>
    </p:sndAc>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 y="5928628"/>
            <a:ext cx="10437812" cy="321164"/>
          </a:xfrm>
          <a:prstGeom prst="rect">
            <a:avLst/>
          </a:prstGeom>
        </p:spPr>
      </p:pic>
      <p:pic>
        <p:nvPicPr>
          <p:cNvPr id="9" name="Picture 8" descr="HD-ShadowShort.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85827" y="5929622"/>
            <a:ext cx="1602997" cy="144270"/>
          </a:xfrm>
          <a:prstGeom prst="rect">
            <a:avLst/>
          </a:prstGeom>
        </p:spPr>
      </p:pic>
      <p:sp>
        <p:nvSpPr>
          <p:cNvPr id="10" name="Rectangle 9"/>
          <p:cNvSpPr/>
          <p:nvPr/>
        </p:nvSpPr>
        <p:spPr bwMode="ltGray">
          <a:xfrm>
            <a:off x="1"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8"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609597"/>
            <a:ext cx="9613859" cy="3592750"/>
          </a:xfrm>
        </p:spPr>
        <p:txBody>
          <a:bodyPr anchor="ctr"/>
          <a:lstStyle>
            <a:lvl1pPr>
              <a:defRPr sz="2400"/>
            </a:lvl1pPr>
          </a:lstStyle>
          <a:p>
            <a:r>
              <a:rPr lang="en-US"/>
              <a:t>Click to edit Master title style</a:t>
            </a:r>
            <a:endParaRPr lang="en-US" dirty="0"/>
          </a:p>
        </p:txBody>
      </p:sp>
      <p:sp>
        <p:nvSpPr>
          <p:cNvPr id="4" name="Text Placeholder 3"/>
          <p:cNvSpPr>
            <a:spLocks noGrp="1"/>
          </p:cNvSpPr>
          <p:nvPr>
            <p:ph type="body" sz="half" idx="2"/>
          </p:nvPr>
        </p:nvSpPr>
        <p:spPr>
          <a:xfrm>
            <a:off x="680323" y="4711617"/>
            <a:ext cx="9613859" cy="1090789"/>
          </a:xfrm>
        </p:spPr>
        <p:txBody>
          <a:bodyPr anchor="ct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1D064FB9-20BD-45C6-ACFB-FEF725637029}" type="datetimeFigureOut">
              <a:rPr lang="en-US" smtClean="0">
                <a:solidFill>
                  <a:prstClr val="white">
                    <a:tint val="75000"/>
                  </a:prstClr>
                </a:solidFill>
              </a:rPr>
              <a:pPr/>
              <a:t>5/7/2024</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10729457" y="4711617"/>
            <a:ext cx="1154151" cy="1090789"/>
          </a:xfrm>
        </p:spPr>
        <p:txBody>
          <a:bodyPr/>
          <a:lstStyle/>
          <a:p>
            <a:fld id="{3F503695-3307-4B4C-A5FE-ED7ED91F633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402545511"/>
      </p:ext>
    </p:extLst>
  </p:cSld>
  <p:clrMapOvr>
    <a:masterClrMapping/>
  </p:clrMapOvr>
  <p:transition spd="slow">
    <p:strips dir="ld"/>
    <p:sndAc>
      <p:stSnd>
        <p:snd r:embed="rId1" name="Maroon 5 - Moves Like Jagger.mp3"/>
      </p:stSnd>
    </p:sndAc>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 y="1970240"/>
            <a:ext cx="10437812" cy="321164"/>
          </a:xfrm>
          <a:prstGeom prst="rect">
            <a:avLst/>
          </a:prstGeom>
        </p:spPr>
      </p:pic>
      <p:pic>
        <p:nvPicPr>
          <p:cNvPr id="16" name="Picture 15" descr="HD-ShadowShort.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85827" y="1971234"/>
            <a:ext cx="1602997" cy="144270"/>
          </a:xfrm>
          <a:prstGeom prst="rect">
            <a:avLst/>
          </a:prstGeom>
        </p:spPr>
      </p:pic>
      <p:sp>
        <p:nvSpPr>
          <p:cNvPr id="17" name="Rectangle 16"/>
          <p:cNvSpPr/>
          <p:nvPr/>
        </p:nvSpPr>
        <p:spPr bwMode="ltGray">
          <a:xfrm>
            <a:off x="1"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8"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064FB9-20BD-45C6-ACFB-FEF725637029}" type="datetimeFigureOut">
              <a:rPr lang="en-US" smtClean="0">
                <a:solidFill>
                  <a:prstClr val="white">
                    <a:tint val="75000"/>
                  </a:prstClr>
                </a:solidFill>
              </a:rPr>
              <a:pPr/>
              <a:t>5/7/2024</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3F503695-3307-4B4C-A5FE-ED7ED91F633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555722664"/>
      </p:ext>
    </p:extLst>
  </p:cSld>
  <p:clrMapOvr>
    <a:masterClrMapping/>
  </p:clrMapOvr>
  <p:transition spd="slow">
    <p:strips dir="ld"/>
    <p:sndAc>
      <p:stSnd>
        <p:snd r:embed="rId1" name="Maroon 5 - Moves Like Jagger.mp3"/>
      </p:stSnd>
    </p:sndAc>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7" y="1971234"/>
            <a:ext cx="1602997" cy="144270"/>
          </a:xfrm>
          <a:prstGeom prst="rect">
            <a:avLst/>
          </a:prstGeom>
        </p:spPr>
      </p:pic>
      <p:sp>
        <p:nvSpPr>
          <p:cNvPr id="6" name="Rectangle 5"/>
          <p:cNvSpPr/>
          <p:nvPr/>
        </p:nvSpPr>
        <p:spPr>
          <a:xfrm>
            <a:off x="10585828"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1D064FB9-20BD-45C6-ACFB-FEF725637029}" type="datetimeFigureOut">
              <a:rPr lang="en-US" smtClean="0">
                <a:solidFill>
                  <a:prstClr val="white">
                    <a:tint val="75000"/>
                  </a:prstClr>
                </a:solidFill>
              </a:rPr>
              <a:pPr/>
              <a:t>5/7/2024</a:t>
            </a:fld>
            <a:endParaRPr lang="en-US">
              <a:solidFill>
                <a:prstClr val="white">
                  <a:tint val="75000"/>
                </a:prstClr>
              </a:solidFill>
            </a:endParaRPr>
          </a:p>
        </p:txBody>
      </p:sp>
      <p:sp>
        <p:nvSpPr>
          <p:cNvPr id="3" name="Footer Placeholder 2"/>
          <p:cNvSpPr>
            <a:spLocks noGrp="1"/>
          </p:cNvSpPr>
          <p:nvPr>
            <p:ph type="ftr" sz="quarter" idx="11"/>
          </p:nvPr>
        </p:nvSpPr>
        <p:spPr/>
        <p:txBody>
          <a:bodyPr/>
          <a:lstStyle/>
          <a:p>
            <a:endParaRPr lang="en-US">
              <a:solidFill>
                <a:prstClr val="white">
                  <a:tint val="75000"/>
                </a:prstClr>
              </a:solidFill>
            </a:endParaRPr>
          </a:p>
        </p:txBody>
      </p:sp>
      <p:sp>
        <p:nvSpPr>
          <p:cNvPr id="4" name="Slide Number Placeholder 3"/>
          <p:cNvSpPr>
            <a:spLocks noGrp="1"/>
          </p:cNvSpPr>
          <p:nvPr>
            <p:ph type="sldNum" sz="quarter" idx="12"/>
          </p:nvPr>
        </p:nvSpPr>
        <p:spPr/>
        <p:txBody>
          <a:bodyPr/>
          <a:lstStyle/>
          <a:p>
            <a:fld id="{3F503695-3307-4B4C-A5FE-ED7ED91F633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851360884"/>
      </p:ext>
    </p:extLst>
  </p:cSld>
  <p:clrMapOvr>
    <a:masterClrMapping/>
  </p:clrMapOvr>
  <p:transition spd="slow">
    <p:strips dir="ld"/>
    <p:sndAc>
      <p:stSnd>
        <p:snd r:embed="rId1" name="Maroon 5 - Moves Like Jagger.mp3"/>
      </p:stSnd>
    </p:sndAc>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1D064FB9-20BD-45C6-ACFB-FEF725637029}" type="datetimeFigureOut">
              <a:rPr lang="en-US" smtClean="0">
                <a:solidFill>
                  <a:prstClr val="white">
                    <a:tint val="75000"/>
                  </a:prstClr>
                </a:solidFill>
              </a:rPr>
              <a:pPr/>
              <a:t>5/7/2024</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3F503695-3307-4B4C-A5FE-ED7ED91F6330}" type="slidenum">
              <a:rPr lang="en-US" smtClean="0">
                <a:solidFill>
                  <a:prstClr val="white">
                    <a:tint val="75000"/>
                  </a:prstClr>
                </a:solidFill>
              </a:rPr>
              <a:pPr/>
              <a:t>‹#›</a:t>
            </a:fld>
            <a:endParaRPr lang="en-US">
              <a:solidFill>
                <a:prstClr val="white">
                  <a:tint val="75000"/>
                </a:prstClr>
              </a:solidFill>
            </a:endParaRPr>
          </a:p>
        </p:txBody>
      </p:sp>
      <p:sp>
        <p:nvSpPr>
          <p:cNvPr id="9" name="Content Placeholder 8"/>
          <p:cNvSpPr>
            <a:spLocks noGrp="1"/>
          </p:cNvSpPr>
          <p:nvPr>
            <p:ph sz="quarter" idx="13"/>
          </p:nvPr>
        </p:nvSpPr>
        <p:spPr>
          <a:xfrm>
            <a:off x="1389888" y="2313432"/>
            <a:ext cx="4559808"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69180016"/>
      </p:ext>
    </p:extLst>
  </p:cSld>
  <p:clrMapOvr>
    <a:masterClrMapping/>
  </p:clrMapOvr>
  <p:transition spd="slow">
    <p:strips dir="ld"/>
    <p:sndAc>
      <p:stSnd>
        <p:snd r:embed="rId1" name="Maroon 5 - Moves Like Jagger.mp3"/>
      </p:stSnd>
    </p:sndAc>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E981F-11A5-350B-D54C-2C1C0BC29E25}"/>
              </a:ext>
            </a:extLst>
          </p:cNvPr>
          <p:cNvSpPr>
            <a:spLocks noGrp="1"/>
          </p:cNvSpPr>
          <p:nvPr>
            <p:ph type="ctrTitle" hasCustomPrompt="1"/>
          </p:nvPr>
        </p:nvSpPr>
        <p:spPr>
          <a:xfrm>
            <a:off x="1524000" y="1122363"/>
            <a:ext cx="9144000" cy="2387600"/>
          </a:xfrm>
        </p:spPr>
        <p:txBody>
          <a:bodyPr anchor="b">
            <a:normAutofit/>
          </a:bodyPr>
          <a:lstStyle>
            <a:lvl1pPr algn="ctr">
              <a:defRPr sz="5400"/>
            </a:lvl1pPr>
          </a:lstStyle>
          <a:p>
            <a:r>
              <a:rPr lang="en-US" dirty="0"/>
              <a:t>Partnering with Assistive Technology Act Programs</a:t>
            </a:r>
          </a:p>
        </p:txBody>
      </p:sp>
      <p:sp>
        <p:nvSpPr>
          <p:cNvPr id="3" name="Subtitle 2">
            <a:extLst>
              <a:ext uri="{FF2B5EF4-FFF2-40B4-BE49-F238E27FC236}">
                <a16:creationId xmlns:a16="http://schemas.microsoft.com/office/drawing/2014/main" id="{C5AFF0B4-6961-26A3-3B59-66C70BC5A9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0" name="Picture 9">
            <a:extLst>
              <a:ext uri="{FF2B5EF4-FFF2-40B4-BE49-F238E27FC236}">
                <a16:creationId xmlns:a16="http://schemas.microsoft.com/office/drawing/2014/main" id="{94C2BA65-3F67-BCF3-8F86-CD8841A281A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64938" y="452243"/>
            <a:ext cx="8825396" cy="1053968"/>
          </a:xfrm>
          <a:prstGeom prst="rect">
            <a:avLst/>
          </a:prstGeom>
        </p:spPr>
      </p:pic>
      <p:sp>
        <p:nvSpPr>
          <p:cNvPr id="11" name="Rectangle 10">
            <a:extLst>
              <a:ext uri="{FF2B5EF4-FFF2-40B4-BE49-F238E27FC236}">
                <a16:creationId xmlns:a16="http://schemas.microsoft.com/office/drawing/2014/main" id="{D45F69F8-1E73-88E6-4BDF-CC2EF3DCB3EC}"/>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a:extLst>
              <a:ext uri="{FF2B5EF4-FFF2-40B4-BE49-F238E27FC236}">
                <a16:creationId xmlns:a16="http://schemas.microsoft.com/office/drawing/2014/main" id="{FF159F3E-873C-A803-181F-530019C02DF3}"/>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39087036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91098-5F1C-61DC-0DF7-778008666BFD}"/>
              </a:ext>
            </a:extLst>
          </p:cNvPr>
          <p:cNvSpPr>
            <a:spLocks noGrp="1"/>
          </p:cNvSpPr>
          <p:nvPr>
            <p:ph type="title" hasCustomPrompt="1"/>
          </p:nvPr>
        </p:nvSpPr>
        <p:spPr/>
        <p:txBody>
          <a:bodyPr/>
          <a:lstStyle>
            <a:lvl1pPr>
              <a:defRPr/>
            </a:lvl1pPr>
          </a:lstStyle>
          <a:p>
            <a:r>
              <a:rPr lang="en-US" dirty="0"/>
              <a:t>Reminders</a:t>
            </a:r>
          </a:p>
        </p:txBody>
      </p:sp>
      <p:sp>
        <p:nvSpPr>
          <p:cNvPr id="3" name="Content Placeholder 2">
            <a:extLst>
              <a:ext uri="{FF2B5EF4-FFF2-40B4-BE49-F238E27FC236}">
                <a16:creationId xmlns:a16="http://schemas.microsoft.com/office/drawing/2014/main" id="{06609B85-A054-9321-61AC-E2506BFEE06C}"/>
              </a:ext>
            </a:extLst>
          </p:cNvPr>
          <p:cNvSpPr>
            <a:spLocks noGrp="1"/>
          </p:cNvSpPr>
          <p:nvPr>
            <p:ph idx="1" hasCustomPrompt="1"/>
          </p:nvPr>
        </p:nvSpPr>
        <p:spPr/>
        <p:txBody>
          <a:bodyPr/>
          <a:lstStyle>
            <a:lvl1pPr>
              <a:defRPr/>
            </a:lvl1pPr>
          </a:lstStyle>
          <a:p>
            <a:pPr lvl="0"/>
            <a:r>
              <a:rPr lang="en-US" dirty="0"/>
              <a:t>To see captions, click on the CC button on the control panel.</a:t>
            </a:r>
          </a:p>
          <a:p>
            <a:pPr lvl="0"/>
            <a:r>
              <a:rPr lang="en-US" dirty="0"/>
              <a:t>Please enter questions/comments in the chat window. Comments will be addressed at the conclusion of the panel or at logical stopping points.</a:t>
            </a:r>
          </a:p>
          <a:p>
            <a:pPr lvl="0"/>
            <a:r>
              <a:rPr lang="en-US" dirty="0"/>
              <a:t>Please complete post-webinar test when you receive it, we would like to know if the information provided was helpful and if there are other ways we can be of help.</a:t>
            </a:r>
          </a:p>
        </p:txBody>
      </p:sp>
      <p:sp>
        <p:nvSpPr>
          <p:cNvPr id="7" name="Rectangle 6">
            <a:extLst>
              <a:ext uri="{FF2B5EF4-FFF2-40B4-BE49-F238E27FC236}">
                <a16:creationId xmlns:a16="http://schemas.microsoft.com/office/drawing/2014/main" id="{04A57049-D3CC-F06A-651B-125089279934}"/>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a:extLst>
              <a:ext uri="{FF2B5EF4-FFF2-40B4-BE49-F238E27FC236}">
                <a16:creationId xmlns:a16="http://schemas.microsoft.com/office/drawing/2014/main" id="{6F2EBF77-547F-C048-A3F9-E744403B5842}"/>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0" name="Picture 9" descr="AT3 logo">
            <a:extLst>
              <a:ext uri="{FF2B5EF4-FFF2-40B4-BE49-F238E27FC236}">
                <a16:creationId xmlns:a16="http://schemas.microsoft.com/office/drawing/2014/main" id="{00D7D02D-A59F-FF88-D1BF-8434DC8109B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pic>
        <p:nvPicPr>
          <p:cNvPr id="16" name="Picture 15" descr="ATAP logo">
            <a:extLst>
              <a:ext uri="{FF2B5EF4-FFF2-40B4-BE49-F238E27FC236}">
                <a16:creationId xmlns:a16="http://schemas.microsoft.com/office/drawing/2014/main" id="{56FA4C3E-B2CD-050A-0171-BF7B8A5A455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spTree>
    <p:extLst>
      <p:ext uri="{BB962C8B-B14F-4D97-AF65-F5344CB8AC3E}">
        <p14:creationId xmlns:p14="http://schemas.microsoft.com/office/powerpoint/2010/main" val="204431072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91098-5F1C-61DC-0DF7-778008666BFD}"/>
              </a:ext>
            </a:extLst>
          </p:cNvPr>
          <p:cNvSpPr>
            <a:spLocks noGrp="1"/>
          </p:cNvSpPr>
          <p:nvPr>
            <p:ph type="title" hasCustomPrompt="1"/>
          </p:nvPr>
        </p:nvSpPr>
        <p:spPr/>
        <p:txBody>
          <a:bodyPr/>
          <a:lstStyle>
            <a:lvl1pPr>
              <a:defRPr/>
            </a:lvl1pPr>
          </a:lstStyle>
          <a:p>
            <a:r>
              <a:rPr lang="en-US" dirty="0"/>
              <a:t>Reminders</a:t>
            </a:r>
          </a:p>
        </p:txBody>
      </p:sp>
      <p:sp>
        <p:nvSpPr>
          <p:cNvPr id="3" name="Content Placeholder 2">
            <a:extLst>
              <a:ext uri="{FF2B5EF4-FFF2-40B4-BE49-F238E27FC236}">
                <a16:creationId xmlns:a16="http://schemas.microsoft.com/office/drawing/2014/main" id="{06609B85-A054-9321-61AC-E2506BFEE06C}"/>
              </a:ext>
            </a:extLst>
          </p:cNvPr>
          <p:cNvSpPr>
            <a:spLocks noGrp="1"/>
          </p:cNvSpPr>
          <p:nvPr>
            <p:ph idx="1" hasCustomPrompt="1"/>
          </p:nvPr>
        </p:nvSpPr>
        <p:spPr/>
        <p:txBody>
          <a:bodyPr/>
          <a:lstStyle>
            <a:lvl1pPr>
              <a:defRPr/>
            </a:lvl1pPr>
          </a:lstStyle>
          <a:p>
            <a:pPr lvl="0"/>
            <a:r>
              <a:rPr lang="en-US" dirty="0"/>
              <a:t>To see captions, click on the CC button on the control panel.</a:t>
            </a:r>
          </a:p>
          <a:p>
            <a:pPr lvl="0"/>
            <a:r>
              <a:rPr lang="en-US" dirty="0"/>
              <a:t>Please enter questions/comments in the chat window. Comments will be addressed at the conclusion of the panel or at logical stopping points.</a:t>
            </a:r>
          </a:p>
          <a:p>
            <a:pPr lvl="0"/>
            <a:r>
              <a:rPr lang="en-US" dirty="0"/>
              <a:t>Please complete post-webinar test when you receive it, we would like to know if the information provided was helpful and if there are other ways we can be of help.</a:t>
            </a:r>
          </a:p>
        </p:txBody>
      </p:sp>
      <p:sp>
        <p:nvSpPr>
          <p:cNvPr id="7" name="Rectangle 6">
            <a:extLst>
              <a:ext uri="{FF2B5EF4-FFF2-40B4-BE49-F238E27FC236}">
                <a16:creationId xmlns:a16="http://schemas.microsoft.com/office/drawing/2014/main" id="{04A57049-D3CC-F06A-651B-125089279934}"/>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a:extLst>
              <a:ext uri="{FF2B5EF4-FFF2-40B4-BE49-F238E27FC236}">
                <a16:creationId xmlns:a16="http://schemas.microsoft.com/office/drawing/2014/main" id="{6F2EBF77-547F-C048-A3F9-E744403B5842}"/>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0" name="Picture 9" descr="AT3 logo">
            <a:extLst>
              <a:ext uri="{FF2B5EF4-FFF2-40B4-BE49-F238E27FC236}">
                <a16:creationId xmlns:a16="http://schemas.microsoft.com/office/drawing/2014/main" id="{00D7D02D-A59F-FF88-D1BF-8434DC8109B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pic>
        <p:nvPicPr>
          <p:cNvPr id="16" name="Picture 15" descr="ATAP logo">
            <a:extLst>
              <a:ext uri="{FF2B5EF4-FFF2-40B4-BE49-F238E27FC236}">
                <a16:creationId xmlns:a16="http://schemas.microsoft.com/office/drawing/2014/main" id="{56FA4C3E-B2CD-050A-0171-BF7B8A5A455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spTree>
    <p:extLst>
      <p:ext uri="{BB962C8B-B14F-4D97-AF65-F5344CB8AC3E}">
        <p14:creationId xmlns:p14="http://schemas.microsoft.com/office/powerpoint/2010/main" val="19479397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dirty="0"/>
              <a:t>5/7/2024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878869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5/7/2024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9760152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5/7/2024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434848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5/7/2024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05326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5/7/2024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0779287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10.xml"/><Relationship Id="rId1" Type="http://schemas.openxmlformats.org/officeDocument/2006/relationships/slideLayout" Target="../slideLayouts/slideLayout25.xml"/><Relationship Id="rId4" Type="http://schemas.openxmlformats.org/officeDocument/2006/relationships/image" Target="../media/image6.jpeg"/></Relationships>
</file>

<file path=ppt/slideMasters/_rels/slideMaster11.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theme" Target="../theme/theme11.xml"/><Relationship Id="rId1" Type="http://schemas.openxmlformats.org/officeDocument/2006/relationships/slideLayout" Target="../slideLayouts/slideLayout26.xml"/><Relationship Id="rId4" Type="http://schemas.openxmlformats.org/officeDocument/2006/relationships/image" Target="../media/image7.png"/></Relationships>
</file>

<file path=ppt/slideMasters/_rels/slideMaster12.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theme" Target="../theme/theme12.xml"/><Relationship Id="rId1" Type="http://schemas.openxmlformats.org/officeDocument/2006/relationships/slideLayout" Target="../slideLayouts/slideLayout27.xml"/><Relationship Id="rId4" Type="http://schemas.openxmlformats.org/officeDocument/2006/relationships/image" Target="../media/image7.png"/></Relationships>
</file>

<file path=ppt/slideMasters/_rels/slideMaster13.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theme" Target="../theme/theme13.xml"/><Relationship Id="rId1" Type="http://schemas.openxmlformats.org/officeDocument/2006/relationships/slideLayout" Target="../slideLayouts/slideLayout28.xml"/><Relationship Id="rId4" Type="http://schemas.openxmlformats.org/officeDocument/2006/relationships/image" Target="../media/image7.png"/></Relationships>
</file>

<file path=ppt/slideMasters/_rels/slideMaster14.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theme" Target="../theme/theme14.xml"/><Relationship Id="rId1" Type="http://schemas.openxmlformats.org/officeDocument/2006/relationships/slideLayout" Target="../slideLayouts/slideLayout29.xml"/><Relationship Id="rId4" Type="http://schemas.openxmlformats.org/officeDocument/2006/relationships/image" Target="../media/image7.png"/></Relationships>
</file>

<file path=ppt/slideMasters/_rels/slideMaster15.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theme" Target="../theme/theme15.xml"/><Relationship Id="rId1" Type="http://schemas.openxmlformats.org/officeDocument/2006/relationships/slideLayout" Target="../slideLayouts/slideLayout30.xml"/><Relationship Id="rId4" Type="http://schemas.openxmlformats.org/officeDocument/2006/relationships/image" Target="../media/image7.png"/></Relationships>
</file>

<file path=ppt/slideMasters/_rels/slideMaster16.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theme" Target="../theme/theme16.xml"/><Relationship Id="rId1" Type="http://schemas.openxmlformats.org/officeDocument/2006/relationships/slideLayout" Target="../slideLayouts/slideLayout31.xml"/><Relationship Id="rId4" Type="http://schemas.openxmlformats.org/officeDocument/2006/relationships/image" Target="../media/image7.png"/></Relationships>
</file>

<file path=ppt/slideMasters/_rels/slideMaster17.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theme" Target="../theme/theme17.xml"/><Relationship Id="rId1" Type="http://schemas.openxmlformats.org/officeDocument/2006/relationships/slideLayout" Target="../slideLayouts/slideLayout32.xml"/><Relationship Id="rId4" Type="http://schemas.openxmlformats.org/officeDocument/2006/relationships/image" Target="../media/image7.png"/></Relationships>
</file>

<file path=ppt/slideMasters/_rels/slideMaster18.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theme" Target="../theme/theme18.xml"/><Relationship Id="rId1" Type="http://schemas.openxmlformats.org/officeDocument/2006/relationships/slideLayout" Target="../slideLayouts/slideLayout33.xml"/><Relationship Id="rId4" Type="http://schemas.openxmlformats.org/officeDocument/2006/relationships/image" Target="../media/image7.png"/></Relationships>
</file>

<file path=ppt/slideMasters/_rels/slideMaster19.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theme" Target="../theme/theme19.xml"/><Relationship Id="rId1" Type="http://schemas.openxmlformats.org/officeDocument/2006/relationships/slideLayout" Target="../slideLayouts/slideLayout34.xml"/><Relationship Id="rId4" Type="http://schemas.openxmlformats.org/officeDocument/2006/relationships/image" Target="../media/image7.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2.xml"/><Relationship Id="rId1" Type="http://schemas.openxmlformats.org/officeDocument/2006/relationships/slideLayout" Target="../slideLayouts/slideLayout17.xml"/><Relationship Id="rId5" Type="http://schemas.openxmlformats.org/officeDocument/2006/relationships/image" Target="../media/image4.png"/><Relationship Id="rId4" Type="http://schemas.openxmlformats.org/officeDocument/2006/relationships/image" Target="../media/image3.png"/></Relationships>
</file>

<file path=ppt/slideMasters/_rels/slideMaster20.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theme" Target="../theme/theme20.xml"/><Relationship Id="rId1" Type="http://schemas.openxmlformats.org/officeDocument/2006/relationships/slideLayout" Target="../slideLayouts/slideLayout35.xml"/><Relationship Id="rId4" Type="http://schemas.openxmlformats.org/officeDocument/2006/relationships/image" Target="../media/image7.png"/></Relationships>
</file>

<file path=ppt/slideMasters/_rels/slideMaster21.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theme" Target="../theme/theme21.xml"/><Relationship Id="rId1" Type="http://schemas.openxmlformats.org/officeDocument/2006/relationships/slideLayout" Target="../slideLayouts/slideLayout36.xml"/><Relationship Id="rId4" Type="http://schemas.openxmlformats.org/officeDocument/2006/relationships/image" Target="../media/image7.png"/></Relationships>
</file>

<file path=ppt/slideMasters/_rels/slideMaster22.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theme" Target="../theme/theme22.xml"/><Relationship Id="rId1" Type="http://schemas.openxmlformats.org/officeDocument/2006/relationships/slideLayout" Target="../slideLayouts/slideLayout37.xml"/><Relationship Id="rId4" Type="http://schemas.openxmlformats.org/officeDocument/2006/relationships/image" Target="../media/image7.png"/></Relationships>
</file>

<file path=ppt/slideMasters/_rels/slideMaster23.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theme" Target="../theme/theme23.xml"/><Relationship Id="rId1" Type="http://schemas.openxmlformats.org/officeDocument/2006/relationships/slideLayout" Target="../slideLayouts/slideLayout38.xml"/><Relationship Id="rId4" Type="http://schemas.openxmlformats.org/officeDocument/2006/relationships/image" Target="../media/image7.png"/></Relationships>
</file>

<file path=ppt/slideMasters/_rels/slideMaster24.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theme" Target="../theme/theme24.xml"/><Relationship Id="rId1" Type="http://schemas.openxmlformats.org/officeDocument/2006/relationships/slideLayout" Target="../slideLayouts/slideLayout39.xml"/><Relationship Id="rId4" Type="http://schemas.openxmlformats.org/officeDocument/2006/relationships/image" Target="../media/image7.png"/></Relationships>
</file>

<file path=ppt/slideMasters/_rels/slideMaster25.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theme" Target="../theme/theme25.xml"/><Relationship Id="rId1" Type="http://schemas.openxmlformats.org/officeDocument/2006/relationships/slideLayout" Target="../slideLayouts/slideLayout40.xml"/><Relationship Id="rId4" Type="http://schemas.openxmlformats.org/officeDocument/2006/relationships/image" Target="../media/image7.png"/></Relationships>
</file>

<file path=ppt/slideMasters/_rels/slideMaster26.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theme" Target="../theme/theme26.xml"/><Relationship Id="rId1" Type="http://schemas.openxmlformats.org/officeDocument/2006/relationships/slideLayout" Target="../slideLayouts/slideLayout41.xml"/><Relationship Id="rId4" Type="http://schemas.openxmlformats.org/officeDocument/2006/relationships/image" Target="../media/image7.png"/></Relationships>
</file>

<file path=ppt/slideMasters/_rels/slideMaster27.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theme" Target="../theme/theme27.xml"/><Relationship Id="rId1" Type="http://schemas.openxmlformats.org/officeDocument/2006/relationships/slideLayout" Target="../slideLayouts/slideLayout42.xml"/><Relationship Id="rId4" Type="http://schemas.openxmlformats.org/officeDocument/2006/relationships/image" Target="../media/image7.png"/></Relationships>
</file>

<file path=ppt/slideMasters/_rels/slideMaster28.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theme" Target="../theme/theme28.xml"/><Relationship Id="rId1" Type="http://schemas.openxmlformats.org/officeDocument/2006/relationships/slideLayout" Target="../slideLayouts/slideLayout43.xml"/><Relationship Id="rId4" Type="http://schemas.openxmlformats.org/officeDocument/2006/relationships/image" Target="../media/image7.png"/></Relationships>
</file>

<file path=ppt/slideMasters/_rels/slideMaster29.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theme" Target="../theme/theme29.xml"/><Relationship Id="rId1" Type="http://schemas.openxmlformats.org/officeDocument/2006/relationships/slideLayout" Target="../slideLayouts/slideLayout44.xml"/><Relationship Id="rId4" Type="http://schemas.openxmlformats.org/officeDocument/2006/relationships/image" Target="../media/image7.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3.xml"/><Relationship Id="rId1" Type="http://schemas.openxmlformats.org/officeDocument/2006/relationships/slideLayout" Target="../slideLayouts/slideLayout18.xml"/><Relationship Id="rId4" Type="http://schemas.openxmlformats.org/officeDocument/2006/relationships/image" Target="../media/image6.jpeg"/></Relationships>
</file>

<file path=ppt/slideMasters/_rels/slideMaster30.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theme" Target="../theme/theme30.xml"/><Relationship Id="rId1" Type="http://schemas.openxmlformats.org/officeDocument/2006/relationships/slideLayout" Target="../slideLayouts/slideLayout45.xml"/><Relationship Id="rId4" Type="http://schemas.openxmlformats.org/officeDocument/2006/relationships/image" Target="../media/image7.png"/></Relationships>
</file>

<file path=ppt/slideMasters/_rels/slideMaster31.xml.rels><?xml version="1.0" encoding="UTF-8" standalone="yes"?>
<Relationships xmlns="http://schemas.openxmlformats.org/package/2006/relationships"><Relationship Id="rId2" Type="http://schemas.openxmlformats.org/officeDocument/2006/relationships/theme" Target="../theme/theme31.xml"/><Relationship Id="rId1" Type="http://schemas.openxmlformats.org/officeDocument/2006/relationships/slideLayout" Target="../slideLayouts/slideLayout46.xml"/></Relationships>
</file>

<file path=ppt/slideMasters/_rels/slideMaster32.xml.rels><?xml version="1.0" encoding="UTF-8" standalone="yes"?>
<Relationships xmlns="http://schemas.openxmlformats.org/package/2006/relationships"><Relationship Id="rId2" Type="http://schemas.openxmlformats.org/officeDocument/2006/relationships/theme" Target="../theme/theme32.xml"/><Relationship Id="rId1" Type="http://schemas.openxmlformats.org/officeDocument/2006/relationships/slideLayout" Target="../slideLayouts/slideLayout47.xml"/></Relationships>
</file>

<file path=ppt/slideMasters/_rels/slideMaster33.xml.rels><?xml version="1.0" encoding="UTF-8" standalone="yes"?>
<Relationships xmlns="http://schemas.openxmlformats.org/package/2006/relationships"><Relationship Id="rId2" Type="http://schemas.openxmlformats.org/officeDocument/2006/relationships/theme" Target="../theme/theme33.xml"/><Relationship Id="rId1" Type="http://schemas.openxmlformats.org/officeDocument/2006/relationships/slideLayout" Target="../slideLayouts/slideLayout48.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4.xml"/><Relationship Id="rId1" Type="http://schemas.openxmlformats.org/officeDocument/2006/relationships/slideLayout" Target="../slideLayouts/slideLayout19.xml"/><Relationship Id="rId4" Type="http://schemas.openxmlformats.org/officeDocument/2006/relationships/image" Target="../media/image6.jpe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5.xml"/><Relationship Id="rId1" Type="http://schemas.openxmlformats.org/officeDocument/2006/relationships/slideLayout" Target="../slideLayouts/slideLayout20.xml"/><Relationship Id="rId4" Type="http://schemas.openxmlformats.org/officeDocument/2006/relationships/image" Target="../media/image6.jpe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6.xml"/><Relationship Id="rId1" Type="http://schemas.openxmlformats.org/officeDocument/2006/relationships/slideLayout" Target="../slideLayouts/slideLayout21.xml"/><Relationship Id="rId4" Type="http://schemas.openxmlformats.org/officeDocument/2006/relationships/image" Target="../media/image6.jpe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7.xml"/><Relationship Id="rId1" Type="http://schemas.openxmlformats.org/officeDocument/2006/relationships/slideLayout" Target="../slideLayouts/slideLayout22.xml"/><Relationship Id="rId4" Type="http://schemas.openxmlformats.org/officeDocument/2006/relationships/image" Target="../media/image6.jpe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8.xml"/><Relationship Id="rId1" Type="http://schemas.openxmlformats.org/officeDocument/2006/relationships/slideLayout" Target="../slideLayouts/slideLayout23.xml"/><Relationship Id="rId4" Type="http://schemas.openxmlformats.org/officeDocument/2006/relationships/image" Target="../media/image6.jpeg"/></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9.xml"/><Relationship Id="rId1" Type="http://schemas.openxmlformats.org/officeDocument/2006/relationships/slideLayout" Target="../slideLayouts/slideLayout24.xml"/><Relationship Id="rId4" Type="http://schemas.openxmlformats.org/officeDocument/2006/relationships/image" Target="../media/image6.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764DE79-268F-4C1A-8933-263129D2AF90}" type="datetimeFigureOut">
              <a:rPr lang="en-US" dirty="0"/>
              <a:t>5/7/2024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8F63A3B-78C7-47BE-AE5E-E10140E04643}" type="slidenum">
              <a:rPr lang="en-US" dirty="0"/>
              <a:t>‹#›</a:t>
            </a:fld>
            <a:endParaRPr lang="en-US"/>
          </a:p>
        </p:txBody>
      </p:sp>
    </p:spTree>
    <p:extLst>
      <p:ext uri="{BB962C8B-B14F-4D97-AF65-F5344CB8AC3E}">
        <p14:creationId xmlns:p14="http://schemas.microsoft.com/office/powerpoint/2010/main" val="22165478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AF7F35D-F4F0-3A4D-8DDD-1AFB4316C8CD}"/>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9" name="TextBox 8">
            <a:extLst>
              <a:ext uri="{FF2B5EF4-FFF2-40B4-BE49-F238E27FC236}">
                <a16:creationId xmlns:a16="http://schemas.microsoft.com/office/drawing/2014/main" id="{2923248C-1BFA-7A4A-A7B0-2FAEE48E14F2}"/>
              </a:ext>
            </a:extLst>
          </p:cNvPr>
          <p:cNvSpPr txBox="1"/>
          <p:nvPr userDrawn="1"/>
        </p:nvSpPr>
        <p:spPr>
          <a:xfrm>
            <a:off x="0" y="6611777"/>
            <a:ext cx="12192000" cy="215444"/>
          </a:xfrm>
          <a:prstGeom prst="rect">
            <a:avLst/>
          </a:prstGeom>
          <a:noFill/>
        </p:spPr>
        <p:txBody>
          <a:bodyPr wrap="square" rtlCol="0">
            <a:spAutoFit/>
          </a:bodyPr>
          <a:lstStyle/>
          <a:p>
            <a:pPr marL="0" lvl="1" algn="ctr">
              <a:defRPr/>
            </a:pPr>
            <a:r>
              <a:rPr lang="en-US" sz="800">
                <a:solidFill>
                  <a:prstClr val="white"/>
                </a:solidFill>
                <a:latin typeface="Arial" panose="020B0604020202020204" pitchFamily="34" charset="0"/>
                <a:ea typeface="Helvetica Neue Light" panose="02000403000000020004" pitchFamily="2" charset="0"/>
                <a:cs typeface="Arial" panose="020B0604020202020204" pitchFamily="34" charset="0"/>
              </a:rPr>
              <a:t>© 2021 The Regents of the University of Colorado, a body corporate. All rights reserved.</a:t>
            </a:r>
          </a:p>
        </p:txBody>
      </p:sp>
      <p:pic>
        <p:nvPicPr>
          <p:cNvPr id="4" name="Picture 3" descr="Qr code&#10;&#10;Description automatically generated">
            <a:extLst>
              <a:ext uri="{FF2B5EF4-FFF2-40B4-BE49-F238E27FC236}">
                <a16:creationId xmlns:a16="http://schemas.microsoft.com/office/drawing/2014/main" id="{06B470AB-12F8-BB4E-8795-B6FAAD68221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404600" y="5892800"/>
            <a:ext cx="584200" cy="584200"/>
          </a:xfrm>
          <a:prstGeom prst="rect">
            <a:avLst/>
          </a:prstGeom>
        </p:spPr>
      </p:pic>
      <p:sp>
        <p:nvSpPr>
          <p:cNvPr id="2" name="TextBox 1">
            <a:extLst>
              <a:ext uri="{FF2B5EF4-FFF2-40B4-BE49-F238E27FC236}">
                <a16:creationId xmlns:a16="http://schemas.microsoft.com/office/drawing/2014/main" id="{E3DD194D-8AE9-DA45-A7E9-0FAEDB6092E0}"/>
              </a:ext>
            </a:extLst>
          </p:cNvPr>
          <p:cNvSpPr txBox="1"/>
          <p:nvPr userDrawn="1"/>
        </p:nvSpPr>
        <p:spPr>
          <a:xfrm>
            <a:off x="203200" y="6215390"/>
            <a:ext cx="6299200" cy="261610"/>
          </a:xfrm>
          <a:prstGeom prst="rect">
            <a:avLst/>
          </a:prstGeom>
          <a:noFill/>
        </p:spPr>
        <p:txBody>
          <a:bodyPr wrap="square" rtlCol="0">
            <a:spAutoFit/>
          </a:bodyPr>
          <a:lstStyle/>
          <a:p>
            <a:r>
              <a:rPr lang="en-US" sz="1100">
                <a:solidFill>
                  <a:srgbClr val="E7E6E6">
                    <a:lumMod val="50000"/>
                  </a:srgbClr>
                </a:solidFill>
                <a:latin typeface="Arial" panose="020B0604020202020204" pitchFamily="34" charset="0"/>
                <a:cs typeface="Arial" panose="020B0604020202020204" pitchFamily="34" charset="0"/>
              </a:rPr>
              <a:t>Center for Inclusive Design and Engineering</a:t>
            </a:r>
          </a:p>
        </p:txBody>
      </p:sp>
    </p:spTree>
    <p:extLst>
      <p:ext uri="{BB962C8B-B14F-4D97-AF65-F5344CB8AC3E}">
        <p14:creationId xmlns:p14="http://schemas.microsoft.com/office/powerpoint/2010/main" val="1572791022"/>
      </p:ext>
    </p:extLst>
  </p:cSld>
  <p:clrMap bg1="lt1" tx1="dk1" bg2="lt2" tx2="dk2" accent1="accent1" accent2="accent2" accent3="accent3" accent4="accent4" accent5="accent5" accent6="accent6" hlink="hlink" folHlink="folHlink"/>
  <p:sldLayoutIdLst>
    <p:sldLayoutId id="214748371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2"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2"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9"/>
            <a:ext cx="2743200" cy="365125"/>
          </a:xfrm>
          <a:prstGeom prst="rect">
            <a:avLst/>
          </a:prstGeom>
        </p:spPr>
        <p:txBody>
          <a:bodyPr vert="horz" lIns="91440" tIns="45720" rIns="91440" bIns="45720" rtlCol="0" anchor="ctr"/>
          <a:lstStyle>
            <a:lvl1pPr algn="r">
              <a:defRPr sz="788">
                <a:solidFill>
                  <a:schemeClr val="tx1">
                    <a:tint val="75000"/>
                  </a:schemeClr>
                </a:solidFill>
              </a:defRPr>
            </a:lvl1pPr>
          </a:lstStyle>
          <a:p>
            <a:pPr defTabSz="457200"/>
            <a:fld id="{1D064FB9-20BD-45C6-ACFB-FEF725637029}" type="datetimeFigureOut">
              <a:rPr lang="en-US" smtClean="0">
                <a:solidFill>
                  <a:prstClr val="white">
                    <a:tint val="75000"/>
                  </a:prstClr>
                </a:solidFill>
              </a:rPr>
              <a:pPr defTabSz="457200"/>
              <a:t>5/7/2024</a:t>
            </a:fld>
            <a:endParaRPr lang="en-US">
              <a:solidFill>
                <a:prstClr val="white">
                  <a:tint val="75000"/>
                </a:prstClr>
              </a:solidFill>
            </a:endParaRPr>
          </a:p>
        </p:txBody>
      </p:sp>
      <p:sp>
        <p:nvSpPr>
          <p:cNvPr id="5" name="Footer Placeholder 4"/>
          <p:cNvSpPr>
            <a:spLocks noGrp="1"/>
          </p:cNvSpPr>
          <p:nvPr>
            <p:ph type="ftr" sz="quarter" idx="3"/>
          </p:nvPr>
        </p:nvSpPr>
        <p:spPr>
          <a:xfrm>
            <a:off x="680322" y="5936190"/>
            <a:ext cx="6870660" cy="365125"/>
          </a:xfrm>
          <a:prstGeom prst="rect">
            <a:avLst/>
          </a:prstGeom>
        </p:spPr>
        <p:txBody>
          <a:bodyPr vert="horz" lIns="91440" tIns="45720" rIns="91440" bIns="45720" rtlCol="0" anchor="ctr"/>
          <a:lstStyle>
            <a:lvl1pPr algn="l">
              <a:defRPr sz="788">
                <a:solidFill>
                  <a:schemeClr val="tx1">
                    <a:tint val="75000"/>
                  </a:schemeClr>
                </a:solidFill>
              </a:defRPr>
            </a:lvl1pPr>
          </a:lstStyle>
          <a:p>
            <a:pPr defTabSz="457200"/>
            <a:endParaRPr lang="en-US">
              <a:solidFill>
                <a:prstClr val="white">
                  <a:tint val="75000"/>
                </a:prstClr>
              </a:solidFill>
            </a:endParaRPr>
          </a:p>
        </p:txBody>
      </p:sp>
      <p:sp>
        <p:nvSpPr>
          <p:cNvPr id="6" name="Slide Number Placeholder 5"/>
          <p:cNvSpPr>
            <a:spLocks noGrp="1"/>
          </p:cNvSpPr>
          <p:nvPr>
            <p:ph type="sldNum" sz="quarter" idx="4"/>
          </p:nvPr>
        </p:nvSpPr>
        <p:spPr>
          <a:xfrm>
            <a:off x="10729457" y="753229"/>
            <a:ext cx="1154151" cy="1090789"/>
          </a:xfrm>
          <a:prstGeom prst="rect">
            <a:avLst/>
          </a:prstGeom>
        </p:spPr>
        <p:txBody>
          <a:bodyPr vert="horz" lIns="91440" tIns="45720" rIns="91440" bIns="45720" rtlCol="0" anchor="ctr"/>
          <a:lstStyle>
            <a:lvl1pPr algn="l">
              <a:defRPr sz="2700">
                <a:solidFill>
                  <a:schemeClr val="tx1">
                    <a:tint val="75000"/>
                  </a:schemeClr>
                </a:solidFill>
              </a:defRPr>
            </a:lvl1pPr>
          </a:lstStyle>
          <a:p>
            <a:pPr defTabSz="457200"/>
            <a:fld id="{3F503695-3307-4B4C-A5FE-ED7ED91F6330}" type="slidenum">
              <a:rPr lang="en-US" smtClean="0">
                <a:solidFill>
                  <a:prstClr val="white">
                    <a:tint val="75000"/>
                  </a:prstClr>
                </a:solidFill>
              </a:rPr>
              <a:pPr defTabSz="457200"/>
              <a:t>‹#›</a:t>
            </a:fld>
            <a:endParaRPr lang="en-US">
              <a:solidFill>
                <a:prstClr val="white">
                  <a:tint val="75000"/>
                </a:prstClr>
              </a:solidFill>
            </a:endParaRPr>
          </a:p>
        </p:txBody>
      </p:sp>
    </p:spTree>
    <p:extLst>
      <p:ext uri="{BB962C8B-B14F-4D97-AF65-F5344CB8AC3E}">
        <p14:creationId xmlns:p14="http://schemas.microsoft.com/office/powerpoint/2010/main" val="3156611471"/>
      </p:ext>
    </p:extLst>
  </p:cSld>
  <p:clrMap bg1="dk1" tx1="lt1" bg2="dk2" tx2="lt2" accent1="accent1" accent2="accent2" accent3="accent3" accent4="accent4" accent5="accent5" accent6="accent6" hlink="hlink" folHlink="folHlink"/>
  <p:sldLayoutIdLst>
    <p:sldLayoutId id="2147483721" r:id="rId1"/>
  </p:sldLayoutIdLst>
  <p:transition spd="slow">
    <p:strips dir="ld"/>
    <p:sndAc>
      <p:stSnd>
        <p:snd r:embed="rId3" name="Maroon 5 - Moves Like Jagger.mp3"/>
      </p:stSnd>
    </p:sndAc>
  </p:transition>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2"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2"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9"/>
            <a:ext cx="2743200" cy="365125"/>
          </a:xfrm>
          <a:prstGeom prst="rect">
            <a:avLst/>
          </a:prstGeom>
        </p:spPr>
        <p:txBody>
          <a:bodyPr vert="horz" lIns="91440" tIns="45720" rIns="91440" bIns="45720" rtlCol="0" anchor="ctr"/>
          <a:lstStyle>
            <a:lvl1pPr algn="r">
              <a:defRPr sz="788">
                <a:solidFill>
                  <a:schemeClr val="tx1">
                    <a:tint val="75000"/>
                  </a:schemeClr>
                </a:solidFill>
              </a:defRPr>
            </a:lvl1pPr>
          </a:lstStyle>
          <a:p>
            <a:pPr defTabSz="457200"/>
            <a:fld id="{1D064FB9-20BD-45C6-ACFB-FEF725637029}" type="datetimeFigureOut">
              <a:rPr lang="en-US" smtClean="0">
                <a:solidFill>
                  <a:prstClr val="white">
                    <a:tint val="75000"/>
                  </a:prstClr>
                </a:solidFill>
              </a:rPr>
              <a:pPr defTabSz="457200"/>
              <a:t>5/7/2024</a:t>
            </a:fld>
            <a:endParaRPr lang="en-US">
              <a:solidFill>
                <a:prstClr val="white">
                  <a:tint val="75000"/>
                </a:prstClr>
              </a:solidFill>
            </a:endParaRPr>
          </a:p>
        </p:txBody>
      </p:sp>
      <p:sp>
        <p:nvSpPr>
          <p:cNvPr id="5" name="Footer Placeholder 4"/>
          <p:cNvSpPr>
            <a:spLocks noGrp="1"/>
          </p:cNvSpPr>
          <p:nvPr>
            <p:ph type="ftr" sz="quarter" idx="3"/>
          </p:nvPr>
        </p:nvSpPr>
        <p:spPr>
          <a:xfrm>
            <a:off x="680322" y="5936190"/>
            <a:ext cx="6870660" cy="365125"/>
          </a:xfrm>
          <a:prstGeom prst="rect">
            <a:avLst/>
          </a:prstGeom>
        </p:spPr>
        <p:txBody>
          <a:bodyPr vert="horz" lIns="91440" tIns="45720" rIns="91440" bIns="45720" rtlCol="0" anchor="ctr"/>
          <a:lstStyle>
            <a:lvl1pPr algn="l">
              <a:defRPr sz="788">
                <a:solidFill>
                  <a:schemeClr val="tx1">
                    <a:tint val="75000"/>
                  </a:schemeClr>
                </a:solidFill>
              </a:defRPr>
            </a:lvl1pPr>
          </a:lstStyle>
          <a:p>
            <a:pPr defTabSz="457200"/>
            <a:endParaRPr lang="en-US">
              <a:solidFill>
                <a:prstClr val="white">
                  <a:tint val="75000"/>
                </a:prstClr>
              </a:solidFill>
            </a:endParaRPr>
          </a:p>
        </p:txBody>
      </p:sp>
      <p:sp>
        <p:nvSpPr>
          <p:cNvPr id="6" name="Slide Number Placeholder 5"/>
          <p:cNvSpPr>
            <a:spLocks noGrp="1"/>
          </p:cNvSpPr>
          <p:nvPr>
            <p:ph type="sldNum" sz="quarter" idx="4"/>
          </p:nvPr>
        </p:nvSpPr>
        <p:spPr>
          <a:xfrm>
            <a:off x="10729457" y="753229"/>
            <a:ext cx="1154151" cy="1090789"/>
          </a:xfrm>
          <a:prstGeom prst="rect">
            <a:avLst/>
          </a:prstGeom>
        </p:spPr>
        <p:txBody>
          <a:bodyPr vert="horz" lIns="91440" tIns="45720" rIns="91440" bIns="45720" rtlCol="0" anchor="ctr"/>
          <a:lstStyle>
            <a:lvl1pPr algn="l">
              <a:defRPr sz="2700">
                <a:solidFill>
                  <a:schemeClr val="tx1">
                    <a:tint val="75000"/>
                  </a:schemeClr>
                </a:solidFill>
              </a:defRPr>
            </a:lvl1pPr>
          </a:lstStyle>
          <a:p>
            <a:pPr defTabSz="457200"/>
            <a:fld id="{3F503695-3307-4B4C-A5FE-ED7ED91F6330}" type="slidenum">
              <a:rPr lang="en-US" smtClean="0">
                <a:solidFill>
                  <a:prstClr val="white">
                    <a:tint val="75000"/>
                  </a:prstClr>
                </a:solidFill>
              </a:rPr>
              <a:pPr defTabSz="457200"/>
              <a:t>‹#›</a:t>
            </a:fld>
            <a:endParaRPr lang="en-US">
              <a:solidFill>
                <a:prstClr val="white">
                  <a:tint val="75000"/>
                </a:prstClr>
              </a:solidFill>
            </a:endParaRPr>
          </a:p>
        </p:txBody>
      </p:sp>
    </p:spTree>
    <p:extLst>
      <p:ext uri="{BB962C8B-B14F-4D97-AF65-F5344CB8AC3E}">
        <p14:creationId xmlns:p14="http://schemas.microsoft.com/office/powerpoint/2010/main" val="767490993"/>
      </p:ext>
    </p:extLst>
  </p:cSld>
  <p:clrMap bg1="dk1" tx1="lt1" bg2="dk2" tx2="lt2" accent1="accent1" accent2="accent2" accent3="accent3" accent4="accent4" accent5="accent5" accent6="accent6" hlink="hlink" folHlink="folHlink"/>
  <p:sldLayoutIdLst>
    <p:sldLayoutId id="2147483723" r:id="rId1"/>
  </p:sldLayoutIdLst>
  <p:transition spd="slow">
    <p:strips dir="ld"/>
    <p:sndAc>
      <p:stSnd>
        <p:snd r:embed="rId3" name="Maroon 5 - Moves Like Jagger.mp3"/>
      </p:stSnd>
    </p:sndAc>
  </p:transition>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2"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2"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9"/>
            <a:ext cx="2743200" cy="365125"/>
          </a:xfrm>
          <a:prstGeom prst="rect">
            <a:avLst/>
          </a:prstGeom>
        </p:spPr>
        <p:txBody>
          <a:bodyPr vert="horz" lIns="91440" tIns="45720" rIns="91440" bIns="45720" rtlCol="0" anchor="ctr"/>
          <a:lstStyle>
            <a:lvl1pPr algn="r">
              <a:defRPr sz="788">
                <a:solidFill>
                  <a:schemeClr val="tx1">
                    <a:tint val="75000"/>
                  </a:schemeClr>
                </a:solidFill>
              </a:defRPr>
            </a:lvl1pPr>
          </a:lstStyle>
          <a:p>
            <a:pPr defTabSz="457200"/>
            <a:fld id="{1D064FB9-20BD-45C6-ACFB-FEF725637029}" type="datetimeFigureOut">
              <a:rPr lang="en-US" smtClean="0">
                <a:solidFill>
                  <a:prstClr val="white">
                    <a:tint val="75000"/>
                  </a:prstClr>
                </a:solidFill>
              </a:rPr>
              <a:pPr defTabSz="457200"/>
              <a:t>5/7/2024</a:t>
            </a:fld>
            <a:endParaRPr lang="en-US">
              <a:solidFill>
                <a:prstClr val="white">
                  <a:tint val="75000"/>
                </a:prstClr>
              </a:solidFill>
            </a:endParaRPr>
          </a:p>
        </p:txBody>
      </p:sp>
      <p:sp>
        <p:nvSpPr>
          <p:cNvPr id="5" name="Footer Placeholder 4"/>
          <p:cNvSpPr>
            <a:spLocks noGrp="1"/>
          </p:cNvSpPr>
          <p:nvPr>
            <p:ph type="ftr" sz="quarter" idx="3"/>
          </p:nvPr>
        </p:nvSpPr>
        <p:spPr>
          <a:xfrm>
            <a:off x="680322" y="5936190"/>
            <a:ext cx="6870660" cy="365125"/>
          </a:xfrm>
          <a:prstGeom prst="rect">
            <a:avLst/>
          </a:prstGeom>
        </p:spPr>
        <p:txBody>
          <a:bodyPr vert="horz" lIns="91440" tIns="45720" rIns="91440" bIns="45720" rtlCol="0" anchor="ctr"/>
          <a:lstStyle>
            <a:lvl1pPr algn="l">
              <a:defRPr sz="788">
                <a:solidFill>
                  <a:schemeClr val="tx1">
                    <a:tint val="75000"/>
                  </a:schemeClr>
                </a:solidFill>
              </a:defRPr>
            </a:lvl1pPr>
          </a:lstStyle>
          <a:p>
            <a:pPr defTabSz="457200"/>
            <a:endParaRPr lang="en-US">
              <a:solidFill>
                <a:prstClr val="white">
                  <a:tint val="75000"/>
                </a:prstClr>
              </a:solidFill>
            </a:endParaRPr>
          </a:p>
        </p:txBody>
      </p:sp>
      <p:sp>
        <p:nvSpPr>
          <p:cNvPr id="6" name="Slide Number Placeholder 5"/>
          <p:cNvSpPr>
            <a:spLocks noGrp="1"/>
          </p:cNvSpPr>
          <p:nvPr>
            <p:ph type="sldNum" sz="quarter" idx="4"/>
          </p:nvPr>
        </p:nvSpPr>
        <p:spPr>
          <a:xfrm>
            <a:off x="10729457" y="753229"/>
            <a:ext cx="1154151" cy="1090789"/>
          </a:xfrm>
          <a:prstGeom prst="rect">
            <a:avLst/>
          </a:prstGeom>
        </p:spPr>
        <p:txBody>
          <a:bodyPr vert="horz" lIns="91440" tIns="45720" rIns="91440" bIns="45720" rtlCol="0" anchor="ctr"/>
          <a:lstStyle>
            <a:lvl1pPr algn="l">
              <a:defRPr sz="2700">
                <a:solidFill>
                  <a:schemeClr val="tx1">
                    <a:tint val="75000"/>
                  </a:schemeClr>
                </a:solidFill>
              </a:defRPr>
            </a:lvl1pPr>
          </a:lstStyle>
          <a:p>
            <a:pPr defTabSz="457200"/>
            <a:fld id="{3F503695-3307-4B4C-A5FE-ED7ED91F6330}" type="slidenum">
              <a:rPr lang="en-US" smtClean="0">
                <a:solidFill>
                  <a:prstClr val="white">
                    <a:tint val="75000"/>
                  </a:prstClr>
                </a:solidFill>
              </a:rPr>
              <a:pPr defTabSz="457200"/>
              <a:t>‹#›</a:t>
            </a:fld>
            <a:endParaRPr lang="en-US">
              <a:solidFill>
                <a:prstClr val="white">
                  <a:tint val="75000"/>
                </a:prstClr>
              </a:solidFill>
            </a:endParaRPr>
          </a:p>
        </p:txBody>
      </p:sp>
    </p:spTree>
    <p:extLst>
      <p:ext uri="{BB962C8B-B14F-4D97-AF65-F5344CB8AC3E}">
        <p14:creationId xmlns:p14="http://schemas.microsoft.com/office/powerpoint/2010/main" val="3642899657"/>
      </p:ext>
    </p:extLst>
  </p:cSld>
  <p:clrMap bg1="dk1" tx1="lt1" bg2="dk2" tx2="lt2" accent1="accent1" accent2="accent2" accent3="accent3" accent4="accent4" accent5="accent5" accent6="accent6" hlink="hlink" folHlink="folHlink"/>
  <p:sldLayoutIdLst>
    <p:sldLayoutId id="2147483725" r:id="rId1"/>
  </p:sldLayoutIdLst>
  <p:transition spd="slow">
    <p:strips dir="ld"/>
    <p:sndAc>
      <p:stSnd>
        <p:snd r:embed="rId3" name="Maroon 5 - Moves Like Jagger.mp3"/>
      </p:stSnd>
    </p:sndAc>
  </p:transition>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2"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2"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9"/>
            <a:ext cx="2743200" cy="365125"/>
          </a:xfrm>
          <a:prstGeom prst="rect">
            <a:avLst/>
          </a:prstGeom>
        </p:spPr>
        <p:txBody>
          <a:bodyPr vert="horz" lIns="91440" tIns="45720" rIns="91440" bIns="45720" rtlCol="0" anchor="ctr"/>
          <a:lstStyle>
            <a:lvl1pPr algn="r">
              <a:defRPr sz="788">
                <a:solidFill>
                  <a:schemeClr val="tx1">
                    <a:tint val="75000"/>
                  </a:schemeClr>
                </a:solidFill>
              </a:defRPr>
            </a:lvl1pPr>
          </a:lstStyle>
          <a:p>
            <a:pPr defTabSz="457200"/>
            <a:fld id="{1D064FB9-20BD-45C6-ACFB-FEF725637029}" type="datetimeFigureOut">
              <a:rPr lang="en-US" smtClean="0">
                <a:solidFill>
                  <a:prstClr val="white">
                    <a:tint val="75000"/>
                  </a:prstClr>
                </a:solidFill>
              </a:rPr>
              <a:pPr defTabSz="457200"/>
              <a:t>5/7/2024</a:t>
            </a:fld>
            <a:endParaRPr lang="en-US">
              <a:solidFill>
                <a:prstClr val="white">
                  <a:tint val="75000"/>
                </a:prstClr>
              </a:solidFill>
            </a:endParaRPr>
          </a:p>
        </p:txBody>
      </p:sp>
      <p:sp>
        <p:nvSpPr>
          <p:cNvPr id="5" name="Footer Placeholder 4"/>
          <p:cNvSpPr>
            <a:spLocks noGrp="1"/>
          </p:cNvSpPr>
          <p:nvPr>
            <p:ph type="ftr" sz="quarter" idx="3"/>
          </p:nvPr>
        </p:nvSpPr>
        <p:spPr>
          <a:xfrm>
            <a:off x="680322" y="5936190"/>
            <a:ext cx="6870660" cy="365125"/>
          </a:xfrm>
          <a:prstGeom prst="rect">
            <a:avLst/>
          </a:prstGeom>
        </p:spPr>
        <p:txBody>
          <a:bodyPr vert="horz" lIns="91440" tIns="45720" rIns="91440" bIns="45720" rtlCol="0" anchor="ctr"/>
          <a:lstStyle>
            <a:lvl1pPr algn="l">
              <a:defRPr sz="788">
                <a:solidFill>
                  <a:schemeClr val="tx1">
                    <a:tint val="75000"/>
                  </a:schemeClr>
                </a:solidFill>
              </a:defRPr>
            </a:lvl1pPr>
          </a:lstStyle>
          <a:p>
            <a:pPr defTabSz="457200"/>
            <a:endParaRPr lang="en-US">
              <a:solidFill>
                <a:prstClr val="white">
                  <a:tint val="75000"/>
                </a:prstClr>
              </a:solidFill>
            </a:endParaRPr>
          </a:p>
        </p:txBody>
      </p:sp>
      <p:sp>
        <p:nvSpPr>
          <p:cNvPr id="6" name="Slide Number Placeholder 5"/>
          <p:cNvSpPr>
            <a:spLocks noGrp="1"/>
          </p:cNvSpPr>
          <p:nvPr>
            <p:ph type="sldNum" sz="quarter" idx="4"/>
          </p:nvPr>
        </p:nvSpPr>
        <p:spPr>
          <a:xfrm>
            <a:off x="10729457" y="753229"/>
            <a:ext cx="1154151" cy="1090789"/>
          </a:xfrm>
          <a:prstGeom prst="rect">
            <a:avLst/>
          </a:prstGeom>
        </p:spPr>
        <p:txBody>
          <a:bodyPr vert="horz" lIns="91440" tIns="45720" rIns="91440" bIns="45720" rtlCol="0" anchor="ctr"/>
          <a:lstStyle>
            <a:lvl1pPr algn="l">
              <a:defRPr sz="2700">
                <a:solidFill>
                  <a:schemeClr val="tx1">
                    <a:tint val="75000"/>
                  </a:schemeClr>
                </a:solidFill>
              </a:defRPr>
            </a:lvl1pPr>
          </a:lstStyle>
          <a:p>
            <a:pPr defTabSz="457200"/>
            <a:fld id="{3F503695-3307-4B4C-A5FE-ED7ED91F6330}" type="slidenum">
              <a:rPr lang="en-US" smtClean="0">
                <a:solidFill>
                  <a:prstClr val="white">
                    <a:tint val="75000"/>
                  </a:prstClr>
                </a:solidFill>
              </a:rPr>
              <a:pPr defTabSz="457200"/>
              <a:t>‹#›</a:t>
            </a:fld>
            <a:endParaRPr lang="en-US">
              <a:solidFill>
                <a:prstClr val="white">
                  <a:tint val="75000"/>
                </a:prstClr>
              </a:solidFill>
            </a:endParaRPr>
          </a:p>
        </p:txBody>
      </p:sp>
    </p:spTree>
    <p:extLst>
      <p:ext uri="{BB962C8B-B14F-4D97-AF65-F5344CB8AC3E}">
        <p14:creationId xmlns:p14="http://schemas.microsoft.com/office/powerpoint/2010/main" val="4075532828"/>
      </p:ext>
    </p:extLst>
  </p:cSld>
  <p:clrMap bg1="dk1" tx1="lt1" bg2="dk2" tx2="lt2" accent1="accent1" accent2="accent2" accent3="accent3" accent4="accent4" accent5="accent5" accent6="accent6" hlink="hlink" folHlink="folHlink"/>
  <p:sldLayoutIdLst>
    <p:sldLayoutId id="2147483727" r:id="rId1"/>
  </p:sldLayoutIdLst>
  <p:transition spd="slow">
    <p:strips dir="ld"/>
    <p:sndAc>
      <p:stSnd>
        <p:snd r:embed="rId3" name="Maroon 5 - Moves Like Jagger.mp3"/>
      </p:stSnd>
    </p:sndAc>
  </p:transition>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2"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2"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9"/>
            <a:ext cx="2743200" cy="365125"/>
          </a:xfrm>
          <a:prstGeom prst="rect">
            <a:avLst/>
          </a:prstGeom>
        </p:spPr>
        <p:txBody>
          <a:bodyPr vert="horz" lIns="91440" tIns="45720" rIns="91440" bIns="45720" rtlCol="0" anchor="ctr"/>
          <a:lstStyle>
            <a:lvl1pPr algn="r">
              <a:defRPr sz="788">
                <a:solidFill>
                  <a:schemeClr val="tx1">
                    <a:tint val="75000"/>
                  </a:schemeClr>
                </a:solidFill>
              </a:defRPr>
            </a:lvl1pPr>
          </a:lstStyle>
          <a:p>
            <a:pPr defTabSz="457200"/>
            <a:fld id="{1D064FB9-20BD-45C6-ACFB-FEF725637029}" type="datetimeFigureOut">
              <a:rPr lang="en-US" smtClean="0">
                <a:solidFill>
                  <a:prstClr val="white">
                    <a:tint val="75000"/>
                  </a:prstClr>
                </a:solidFill>
              </a:rPr>
              <a:pPr defTabSz="457200"/>
              <a:t>5/7/2024</a:t>
            </a:fld>
            <a:endParaRPr lang="en-US">
              <a:solidFill>
                <a:prstClr val="white">
                  <a:tint val="75000"/>
                </a:prstClr>
              </a:solidFill>
            </a:endParaRPr>
          </a:p>
        </p:txBody>
      </p:sp>
      <p:sp>
        <p:nvSpPr>
          <p:cNvPr id="5" name="Footer Placeholder 4"/>
          <p:cNvSpPr>
            <a:spLocks noGrp="1"/>
          </p:cNvSpPr>
          <p:nvPr>
            <p:ph type="ftr" sz="quarter" idx="3"/>
          </p:nvPr>
        </p:nvSpPr>
        <p:spPr>
          <a:xfrm>
            <a:off x="680322" y="5936190"/>
            <a:ext cx="6870660" cy="365125"/>
          </a:xfrm>
          <a:prstGeom prst="rect">
            <a:avLst/>
          </a:prstGeom>
        </p:spPr>
        <p:txBody>
          <a:bodyPr vert="horz" lIns="91440" tIns="45720" rIns="91440" bIns="45720" rtlCol="0" anchor="ctr"/>
          <a:lstStyle>
            <a:lvl1pPr algn="l">
              <a:defRPr sz="788">
                <a:solidFill>
                  <a:schemeClr val="tx1">
                    <a:tint val="75000"/>
                  </a:schemeClr>
                </a:solidFill>
              </a:defRPr>
            </a:lvl1pPr>
          </a:lstStyle>
          <a:p>
            <a:pPr defTabSz="457200"/>
            <a:endParaRPr lang="en-US">
              <a:solidFill>
                <a:prstClr val="white">
                  <a:tint val="75000"/>
                </a:prstClr>
              </a:solidFill>
            </a:endParaRPr>
          </a:p>
        </p:txBody>
      </p:sp>
      <p:sp>
        <p:nvSpPr>
          <p:cNvPr id="6" name="Slide Number Placeholder 5"/>
          <p:cNvSpPr>
            <a:spLocks noGrp="1"/>
          </p:cNvSpPr>
          <p:nvPr>
            <p:ph type="sldNum" sz="quarter" idx="4"/>
          </p:nvPr>
        </p:nvSpPr>
        <p:spPr>
          <a:xfrm>
            <a:off x="10729457" y="753229"/>
            <a:ext cx="1154151" cy="1090789"/>
          </a:xfrm>
          <a:prstGeom prst="rect">
            <a:avLst/>
          </a:prstGeom>
        </p:spPr>
        <p:txBody>
          <a:bodyPr vert="horz" lIns="91440" tIns="45720" rIns="91440" bIns="45720" rtlCol="0" anchor="ctr"/>
          <a:lstStyle>
            <a:lvl1pPr algn="l">
              <a:defRPr sz="2700">
                <a:solidFill>
                  <a:schemeClr val="tx1">
                    <a:tint val="75000"/>
                  </a:schemeClr>
                </a:solidFill>
              </a:defRPr>
            </a:lvl1pPr>
          </a:lstStyle>
          <a:p>
            <a:pPr defTabSz="457200"/>
            <a:fld id="{3F503695-3307-4B4C-A5FE-ED7ED91F6330}" type="slidenum">
              <a:rPr lang="en-US" smtClean="0">
                <a:solidFill>
                  <a:prstClr val="white">
                    <a:tint val="75000"/>
                  </a:prstClr>
                </a:solidFill>
              </a:rPr>
              <a:pPr defTabSz="457200"/>
              <a:t>‹#›</a:t>
            </a:fld>
            <a:endParaRPr lang="en-US">
              <a:solidFill>
                <a:prstClr val="white">
                  <a:tint val="75000"/>
                </a:prstClr>
              </a:solidFill>
            </a:endParaRPr>
          </a:p>
        </p:txBody>
      </p:sp>
    </p:spTree>
    <p:extLst>
      <p:ext uri="{BB962C8B-B14F-4D97-AF65-F5344CB8AC3E}">
        <p14:creationId xmlns:p14="http://schemas.microsoft.com/office/powerpoint/2010/main" val="1072005460"/>
      </p:ext>
    </p:extLst>
  </p:cSld>
  <p:clrMap bg1="dk1" tx1="lt1" bg2="dk2" tx2="lt2" accent1="accent1" accent2="accent2" accent3="accent3" accent4="accent4" accent5="accent5" accent6="accent6" hlink="hlink" folHlink="folHlink"/>
  <p:sldLayoutIdLst>
    <p:sldLayoutId id="2147483729" r:id="rId1"/>
  </p:sldLayoutIdLst>
  <p:transition spd="slow">
    <p:strips dir="ld"/>
    <p:sndAc>
      <p:stSnd>
        <p:snd r:embed="rId3" name="Maroon 5 - Moves Like Jagger.mp3"/>
      </p:stSnd>
    </p:sndAc>
  </p:transition>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2"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2"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9"/>
            <a:ext cx="2743200" cy="365125"/>
          </a:xfrm>
          <a:prstGeom prst="rect">
            <a:avLst/>
          </a:prstGeom>
        </p:spPr>
        <p:txBody>
          <a:bodyPr vert="horz" lIns="91440" tIns="45720" rIns="91440" bIns="45720" rtlCol="0" anchor="ctr"/>
          <a:lstStyle>
            <a:lvl1pPr algn="r">
              <a:defRPr sz="788">
                <a:solidFill>
                  <a:schemeClr val="tx1">
                    <a:tint val="75000"/>
                  </a:schemeClr>
                </a:solidFill>
              </a:defRPr>
            </a:lvl1pPr>
          </a:lstStyle>
          <a:p>
            <a:pPr defTabSz="457200"/>
            <a:fld id="{1D064FB9-20BD-45C6-ACFB-FEF725637029}" type="datetimeFigureOut">
              <a:rPr lang="en-US" smtClean="0">
                <a:solidFill>
                  <a:prstClr val="white">
                    <a:tint val="75000"/>
                  </a:prstClr>
                </a:solidFill>
              </a:rPr>
              <a:pPr defTabSz="457200"/>
              <a:t>5/7/2024</a:t>
            </a:fld>
            <a:endParaRPr lang="en-US">
              <a:solidFill>
                <a:prstClr val="white">
                  <a:tint val="75000"/>
                </a:prstClr>
              </a:solidFill>
            </a:endParaRPr>
          </a:p>
        </p:txBody>
      </p:sp>
      <p:sp>
        <p:nvSpPr>
          <p:cNvPr id="5" name="Footer Placeholder 4"/>
          <p:cNvSpPr>
            <a:spLocks noGrp="1"/>
          </p:cNvSpPr>
          <p:nvPr>
            <p:ph type="ftr" sz="quarter" idx="3"/>
          </p:nvPr>
        </p:nvSpPr>
        <p:spPr>
          <a:xfrm>
            <a:off x="680322" y="5936190"/>
            <a:ext cx="6870660" cy="365125"/>
          </a:xfrm>
          <a:prstGeom prst="rect">
            <a:avLst/>
          </a:prstGeom>
        </p:spPr>
        <p:txBody>
          <a:bodyPr vert="horz" lIns="91440" tIns="45720" rIns="91440" bIns="45720" rtlCol="0" anchor="ctr"/>
          <a:lstStyle>
            <a:lvl1pPr algn="l">
              <a:defRPr sz="788">
                <a:solidFill>
                  <a:schemeClr val="tx1">
                    <a:tint val="75000"/>
                  </a:schemeClr>
                </a:solidFill>
              </a:defRPr>
            </a:lvl1pPr>
          </a:lstStyle>
          <a:p>
            <a:pPr defTabSz="457200"/>
            <a:endParaRPr lang="en-US">
              <a:solidFill>
                <a:prstClr val="white">
                  <a:tint val="75000"/>
                </a:prstClr>
              </a:solidFill>
            </a:endParaRPr>
          </a:p>
        </p:txBody>
      </p:sp>
      <p:sp>
        <p:nvSpPr>
          <p:cNvPr id="6" name="Slide Number Placeholder 5"/>
          <p:cNvSpPr>
            <a:spLocks noGrp="1"/>
          </p:cNvSpPr>
          <p:nvPr>
            <p:ph type="sldNum" sz="quarter" idx="4"/>
          </p:nvPr>
        </p:nvSpPr>
        <p:spPr>
          <a:xfrm>
            <a:off x="10729457" y="753229"/>
            <a:ext cx="1154151" cy="1090789"/>
          </a:xfrm>
          <a:prstGeom prst="rect">
            <a:avLst/>
          </a:prstGeom>
        </p:spPr>
        <p:txBody>
          <a:bodyPr vert="horz" lIns="91440" tIns="45720" rIns="91440" bIns="45720" rtlCol="0" anchor="ctr"/>
          <a:lstStyle>
            <a:lvl1pPr algn="l">
              <a:defRPr sz="2700">
                <a:solidFill>
                  <a:schemeClr val="tx1">
                    <a:tint val="75000"/>
                  </a:schemeClr>
                </a:solidFill>
              </a:defRPr>
            </a:lvl1pPr>
          </a:lstStyle>
          <a:p>
            <a:pPr defTabSz="457200"/>
            <a:fld id="{3F503695-3307-4B4C-A5FE-ED7ED91F6330}" type="slidenum">
              <a:rPr lang="en-US" smtClean="0">
                <a:solidFill>
                  <a:prstClr val="white">
                    <a:tint val="75000"/>
                  </a:prstClr>
                </a:solidFill>
              </a:rPr>
              <a:pPr defTabSz="457200"/>
              <a:t>‹#›</a:t>
            </a:fld>
            <a:endParaRPr lang="en-US">
              <a:solidFill>
                <a:prstClr val="white">
                  <a:tint val="75000"/>
                </a:prstClr>
              </a:solidFill>
            </a:endParaRPr>
          </a:p>
        </p:txBody>
      </p:sp>
    </p:spTree>
    <p:extLst>
      <p:ext uri="{BB962C8B-B14F-4D97-AF65-F5344CB8AC3E}">
        <p14:creationId xmlns:p14="http://schemas.microsoft.com/office/powerpoint/2010/main" val="4294933740"/>
      </p:ext>
    </p:extLst>
  </p:cSld>
  <p:clrMap bg1="dk1" tx1="lt1" bg2="dk2" tx2="lt2" accent1="accent1" accent2="accent2" accent3="accent3" accent4="accent4" accent5="accent5" accent6="accent6" hlink="hlink" folHlink="folHlink"/>
  <p:sldLayoutIdLst>
    <p:sldLayoutId id="2147483731" r:id="rId1"/>
  </p:sldLayoutIdLst>
  <p:transition spd="slow">
    <p:strips dir="ld"/>
    <p:sndAc>
      <p:stSnd>
        <p:snd r:embed="rId3" name="Maroon 5 - Moves Like Jagger.mp3"/>
      </p:stSnd>
    </p:sndAc>
  </p:transition>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2"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2"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9"/>
            <a:ext cx="2743200" cy="365125"/>
          </a:xfrm>
          <a:prstGeom prst="rect">
            <a:avLst/>
          </a:prstGeom>
        </p:spPr>
        <p:txBody>
          <a:bodyPr vert="horz" lIns="91440" tIns="45720" rIns="91440" bIns="45720" rtlCol="0" anchor="ctr"/>
          <a:lstStyle>
            <a:lvl1pPr algn="r">
              <a:defRPr sz="788">
                <a:solidFill>
                  <a:schemeClr val="tx1">
                    <a:tint val="75000"/>
                  </a:schemeClr>
                </a:solidFill>
              </a:defRPr>
            </a:lvl1pPr>
          </a:lstStyle>
          <a:p>
            <a:pPr defTabSz="457200"/>
            <a:fld id="{1D064FB9-20BD-45C6-ACFB-FEF725637029}" type="datetimeFigureOut">
              <a:rPr lang="en-US" smtClean="0">
                <a:solidFill>
                  <a:prstClr val="white">
                    <a:tint val="75000"/>
                  </a:prstClr>
                </a:solidFill>
              </a:rPr>
              <a:pPr defTabSz="457200"/>
              <a:t>5/7/2024</a:t>
            </a:fld>
            <a:endParaRPr lang="en-US">
              <a:solidFill>
                <a:prstClr val="white">
                  <a:tint val="75000"/>
                </a:prstClr>
              </a:solidFill>
            </a:endParaRPr>
          </a:p>
        </p:txBody>
      </p:sp>
      <p:sp>
        <p:nvSpPr>
          <p:cNvPr id="5" name="Footer Placeholder 4"/>
          <p:cNvSpPr>
            <a:spLocks noGrp="1"/>
          </p:cNvSpPr>
          <p:nvPr>
            <p:ph type="ftr" sz="quarter" idx="3"/>
          </p:nvPr>
        </p:nvSpPr>
        <p:spPr>
          <a:xfrm>
            <a:off x="680322" y="5936190"/>
            <a:ext cx="6870660" cy="365125"/>
          </a:xfrm>
          <a:prstGeom prst="rect">
            <a:avLst/>
          </a:prstGeom>
        </p:spPr>
        <p:txBody>
          <a:bodyPr vert="horz" lIns="91440" tIns="45720" rIns="91440" bIns="45720" rtlCol="0" anchor="ctr"/>
          <a:lstStyle>
            <a:lvl1pPr algn="l">
              <a:defRPr sz="788">
                <a:solidFill>
                  <a:schemeClr val="tx1">
                    <a:tint val="75000"/>
                  </a:schemeClr>
                </a:solidFill>
              </a:defRPr>
            </a:lvl1pPr>
          </a:lstStyle>
          <a:p>
            <a:pPr defTabSz="457200"/>
            <a:endParaRPr lang="en-US">
              <a:solidFill>
                <a:prstClr val="white">
                  <a:tint val="75000"/>
                </a:prstClr>
              </a:solidFill>
            </a:endParaRPr>
          </a:p>
        </p:txBody>
      </p:sp>
      <p:sp>
        <p:nvSpPr>
          <p:cNvPr id="6" name="Slide Number Placeholder 5"/>
          <p:cNvSpPr>
            <a:spLocks noGrp="1"/>
          </p:cNvSpPr>
          <p:nvPr>
            <p:ph type="sldNum" sz="quarter" idx="4"/>
          </p:nvPr>
        </p:nvSpPr>
        <p:spPr>
          <a:xfrm>
            <a:off x="10729457" y="753229"/>
            <a:ext cx="1154151" cy="1090789"/>
          </a:xfrm>
          <a:prstGeom prst="rect">
            <a:avLst/>
          </a:prstGeom>
        </p:spPr>
        <p:txBody>
          <a:bodyPr vert="horz" lIns="91440" tIns="45720" rIns="91440" bIns="45720" rtlCol="0" anchor="ctr"/>
          <a:lstStyle>
            <a:lvl1pPr algn="l">
              <a:defRPr sz="2700">
                <a:solidFill>
                  <a:schemeClr val="tx1">
                    <a:tint val="75000"/>
                  </a:schemeClr>
                </a:solidFill>
              </a:defRPr>
            </a:lvl1pPr>
          </a:lstStyle>
          <a:p>
            <a:pPr defTabSz="457200"/>
            <a:fld id="{3F503695-3307-4B4C-A5FE-ED7ED91F6330}" type="slidenum">
              <a:rPr lang="en-US" smtClean="0">
                <a:solidFill>
                  <a:prstClr val="white">
                    <a:tint val="75000"/>
                  </a:prstClr>
                </a:solidFill>
              </a:rPr>
              <a:pPr defTabSz="457200"/>
              <a:t>‹#›</a:t>
            </a:fld>
            <a:endParaRPr lang="en-US">
              <a:solidFill>
                <a:prstClr val="white">
                  <a:tint val="75000"/>
                </a:prstClr>
              </a:solidFill>
            </a:endParaRPr>
          </a:p>
        </p:txBody>
      </p:sp>
    </p:spTree>
    <p:extLst>
      <p:ext uri="{BB962C8B-B14F-4D97-AF65-F5344CB8AC3E}">
        <p14:creationId xmlns:p14="http://schemas.microsoft.com/office/powerpoint/2010/main" val="2626779430"/>
      </p:ext>
    </p:extLst>
  </p:cSld>
  <p:clrMap bg1="dk1" tx1="lt1" bg2="dk2" tx2="lt2" accent1="accent1" accent2="accent2" accent3="accent3" accent4="accent4" accent5="accent5" accent6="accent6" hlink="hlink" folHlink="folHlink"/>
  <p:sldLayoutIdLst>
    <p:sldLayoutId id="2147483733" r:id="rId1"/>
  </p:sldLayoutIdLst>
  <p:transition spd="slow">
    <p:strips dir="ld"/>
    <p:sndAc>
      <p:stSnd>
        <p:snd r:embed="rId3" name="Maroon 5 - Moves Like Jagger.mp3"/>
      </p:stSnd>
    </p:sndAc>
  </p:transition>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2"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2"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9"/>
            <a:ext cx="2743200" cy="365125"/>
          </a:xfrm>
          <a:prstGeom prst="rect">
            <a:avLst/>
          </a:prstGeom>
        </p:spPr>
        <p:txBody>
          <a:bodyPr vert="horz" lIns="91440" tIns="45720" rIns="91440" bIns="45720" rtlCol="0" anchor="ctr"/>
          <a:lstStyle>
            <a:lvl1pPr algn="r">
              <a:defRPr sz="788">
                <a:solidFill>
                  <a:schemeClr val="tx1">
                    <a:tint val="75000"/>
                  </a:schemeClr>
                </a:solidFill>
              </a:defRPr>
            </a:lvl1pPr>
          </a:lstStyle>
          <a:p>
            <a:pPr defTabSz="457200"/>
            <a:fld id="{1D064FB9-20BD-45C6-ACFB-FEF725637029}" type="datetimeFigureOut">
              <a:rPr lang="en-US" smtClean="0">
                <a:solidFill>
                  <a:prstClr val="white">
                    <a:tint val="75000"/>
                  </a:prstClr>
                </a:solidFill>
              </a:rPr>
              <a:pPr defTabSz="457200"/>
              <a:t>5/7/2024</a:t>
            </a:fld>
            <a:endParaRPr lang="en-US">
              <a:solidFill>
                <a:prstClr val="white">
                  <a:tint val="75000"/>
                </a:prstClr>
              </a:solidFill>
            </a:endParaRPr>
          </a:p>
        </p:txBody>
      </p:sp>
      <p:sp>
        <p:nvSpPr>
          <p:cNvPr id="5" name="Footer Placeholder 4"/>
          <p:cNvSpPr>
            <a:spLocks noGrp="1"/>
          </p:cNvSpPr>
          <p:nvPr>
            <p:ph type="ftr" sz="quarter" idx="3"/>
          </p:nvPr>
        </p:nvSpPr>
        <p:spPr>
          <a:xfrm>
            <a:off x="680322" y="5936190"/>
            <a:ext cx="6870660" cy="365125"/>
          </a:xfrm>
          <a:prstGeom prst="rect">
            <a:avLst/>
          </a:prstGeom>
        </p:spPr>
        <p:txBody>
          <a:bodyPr vert="horz" lIns="91440" tIns="45720" rIns="91440" bIns="45720" rtlCol="0" anchor="ctr"/>
          <a:lstStyle>
            <a:lvl1pPr algn="l">
              <a:defRPr sz="788">
                <a:solidFill>
                  <a:schemeClr val="tx1">
                    <a:tint val="75000"/>
                  </a:schemeClr>
                </a:solidFill>
              </a:defRPr>
            </a:lvl1pPr>
          </a:lstStyle>
          <a:p>
            <a:pPr defTabSz="457200"/>
            <a:endParaRPr lang="en-US">
              <a:solidFill>
                <a:prstClr val="white">
                  <a:tint val="75000"/>
                </a:prstClr>
              </a:solidFill>
            </a:endParaRPr>
          </a:p>
        </p:txBody>
      </p:sp>
      <p:sp>
        <p:nvSpPr>
          <p:cNvPr id="6" name="Slide Number Placeholder 5"/>
          <p:cNvSpPr>
            <a:spLocks noGrp="1"/>
          </p:cNvSpPr>
          <p:nvPr>
            <p:ph type="sldNum" sz="quarter" idx="4"/>
          </p:nvPr>
        </p:nvSpPr>
        <p:spPr>
          <a:xfrm>
            <a:off x="10729457" y="753229"/>
            <a:ext cx="1154151" cy="1090789"/>
          </a:xfrm>
          <a:prstGeom prst="rect">
            <a:avLst/>
          </a:prstGeom>
        </p:spPr>
        <p:txBody>
          <a:bodyPr vert="horz" lIns="91440" tIns="45720" rIns="91440" bIns="45720" rtlCol="0" anchor="ctr"/>
          <a:lstStyle>
            <a:lvl1pPr algn="l">
              <a:defRPr sz="2700">
                <a:solidFill>
                  <a:schemeClr val="tx1">
                    <a:tint val="75000"/>
                  </a:schemeClr>
                </a:solidFill>
              </a:defRPr>
            </a:lvl1pPr>
          </a:lstStyle>
          <a:p>
            <a:pPr defTabSz="457200"/>
            <a:fld id="{3F503695-3307-4B4C-A5FE-ED7ED91F6330}" type="slidenum">
              <a:rPr lang="en-US" smtClean="0">
                <a:solidFill>
                  <a:prstClr val="white">
                    <a:tint val="75000"/>
                  </a:prstClr>
                </a:solidFill>
              </a:rPr>
              <a:pPr defTabSz="457200"/>
              <a:t>‹#›</a:t>
            </a:fld>
            <a:endParaRPr lang="en-US">
              <a:solidFill>
                <a:prstClr val="white">
                  <a:tint val="75000"/>
                </a:prstClr>
              </a:solidFill>
            </a:endParaRPr>
          </a:p>
        </p:txBody>
      </p:sp>
    </p:spTree>
    <p:extLst>
      <p:ext uri="{BB962C8B-B14F-4D97-AF65-F5344CB8AC3E}">
        <p14:creationId xmlns:p14="http://schemas.microsoft.com/office/powerpoint/2010/main" val="2556923949"/>
      </p:ext>
    </p:extLst>
  </p:cSld>
  <p:clrMap bg1="dk1" tx1="lt1" bg2="dk2" tx2="lt2" accent1="accent1" accent2="accent2" accent3="accent3" accent4="accent4" accent5="accent5" accent6="accent6" hlink="hlink" folHlink="folHlink"/>
  <p:sldLayoutIdLst>
    <p:sldLayoutId id="2147483735" r:id="rId1"/>
  </p:sldLayoutIdLst>
  <p:transition spd="slow">
    <p:strips dir="ld"/>
    <p:sndAc>
      <p:stSnd>
        <p:snd r:embed="rId3" name="Maroon 5 - Moves Like Jagger.mp3"/>
      </p:stSnd>
    </p:sndAc>
  </p:transition>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2"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2"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9"/>
            <a:ext cx="2743200" cy="365125"/>
          </a:xfrm>
          <a:prstGeom prst="rect">
            <a:avLst/>
          </a:prstGeom>
        </p:spPr>
        <p:txBody>
          <a:bodyPr vert="horz" lIns="91440" tIns="45720" rIns="91440" bIns="45720" rtlCol="0" anchor="ctr"/>
          <a:lstStyle>
            <a:lvl1pPr algn="r">
              <a:defRPr sz="788">
                <a:solidFill>
                  <a:schemeClr val="tx1">
                    <a:tint val="75000"/>
                  </a:schemeClr>
                </a:solidFill>
              </a:defRPr>
            </a:lvl1pPr>
          </a:lstStyle>
          <a:p>
            <a:pPr defTabSz="457200"/>
            <a:fld id="{1D064FB9-20BD-45C6-ACFB-FEF725637029}" type="datetimeFigureOut">
              <a:rPr lang="en-US" smtClean="0">
                <a:solidFill>
                  <a:prstClr val="white">
                    <a:tint val="75000"/>
                  </a:prstClr>
                </a:solidFill>
              </a:rPr>
              <a:pPr defTabSz="457200"/>
              <a:t>5/7/2024</a:t>
            </a:fld>
            <a:endParaRPr lang="en-US">
              <a:solidFill>
                <a:prstClr val="white">
                  <a:tint val="75000"/>
                </a:prstClr>
              </a:solidFill>
            </a:endParaRPr>
          </a:p>
        </p:txBody>
      </p:sp>
      <p:sp>
        <p:nvSpPr>
          <p:cNvPr id="5" name="Footer Placeholder 4"/>
          <p:cNvSpPr>
            <a:spLocks noGrp="1"/>
          </p:cNvSpPr>
          <p:nvPr>
            <p:ph type="ftr" sz="quarter" idx="3"/>
          </p:nvPr>
        </p:nvSpPr>
        <p:spPr>
          <a:xfrm>
            <a:off x="680322" y="5936190"/>
            <a:ext cx="6870660" cy="365125"/>
          </a:xfrm>
          <a:prstGeom prst="rect">
            <a:avLst/>
          </a:prstGeom>
        </p:spPr>
        <p:txBody>
          <a:bodyPr vert="horz" lIns="91440" tIns="45720" rIns="91440" bIns="45720" rtlCol="0" anchor="ctr"/>
          <a:lstStyle>
            <a:lvl1pPr algn="l">
              <a:defRPr sz="788">
                <a:solidFill>
                  <a:schemeClr val="tx1">
                    <a:tint val="75000"/>
                  </a:schemeClr>
                </a:solidFill>
              </a:defRPr>
            </a:lvl1pPr>
          </a:lstStyle>
          <a:p>
            <a:pPr defTabSz="457200"/>
            <a:endParaRPr lang="en-US">
              <a:solidFill>
                <a:prstClr val="white">
                  <a:tint val="75000"/>
                </a:prstClr>
              </a:solidFill>
            </a:endParaRPr>
          </a:p>
        </p:txBody>
      </p:sp>
      <p:sp>
        <p:nvSpPr>
          <p:cNvPr id="6" name="Slide Number Placeholder 5"/>
          <p:cNvSpPr>
            <a:spLocks noGrp="1"/>
          </p:cNvSpPr>
          <p:nvPr>
            <p:ph type="sldNum" sz="quarter" idx="4"/>
          </p:nvPr>
        </p:nvSpPr>
        <p:spPr>
          <a:xfrm>
            <a:off x="10729457" y="753229"/>
            <a:ext cx="1154151" cy="1090789"/>
          </a:xfrm>
          <a:prstGeom prst="rect">
            <a:avLst/>
          </a:prstGeom>
        </p:spPr>
        <p:txBody>
          <a:bodyPr vert="horz" lIns="91440" tIns="45720" rIns="91440" bIns="45720" rtlCol="0" anchor="ctr"/>
          <a:lstStyle>
            <a:lvl1pPr algn="l">
              <a:defRPr sz="2700">
                <a:solidFill>
                  <a:schemeClr val="tx1">
                    <a:tint val="75000"/>
                  </a:schemeClr>
                </a:solidFill>
              </a:defRPr>
            </a:lvl1pPr>
          </a:lstStyle>
          <a:p>
            <a:pPr defTabSz="457200"/>
            <a:fld id="{3F503695-3307-4B4C-A5FE-ED7ED91F6330}" type="slidenum">
              <a:rPr lang="en-US" smtClean="0">
                <a:solidFill>
                  <a:prstClr val="white">
                    <a:tint val="75000"/>
                  </a:prstClr>
                </a:solidFill>
              </a:rPr>
              <a:pPr defTabSz="457200"/>
              <a:t>‹#›</a:t>
            </a:fld>
            <a:endParaRPr lang="en-US">
              <a:solidFill>
                <a:prstClr val="white">
                  <a:tint val="75000"/>
                </a:prstClr>
              </a:solidFill>
            </a:endParaRPr>
          </a:p>
        </p:txBody>
      </p:sp>
    </p:spTree>
    <p:extLst>
      <p:ext uri="{BB962C8B-B14F-4D97-AF65-F5344CB8AC3E}">
        <p14:creationId xmlns:p14="http://schemas.microsoft.com/office/powerpoint/2010/main" val="725235053"/>
      </p:ext>
    </p:extLst>
  </p:cSld>
  <p:clrMap bg1="dk1" tx1="lt1" bg2="dk2" tx2="lt2" accent1="accent1" accent2="accent2" accent3="accent3" accent4="accent4" accent5="accent5" accent6="accent6" hlink="hlink" folHlink="folHlink"/>
  <p:sldLayoutIdLst>
    <p:sldLayoutId id="2147483737" r:id="rId1"/>
  </p:sldLayoutIdLst>
  <p:transition spd="slow">
    <p:strips dir="ld"/>
    <p:sndAc>
      <p:stSnd>
        <p:snd r:embed="rId3" name="Maroon 5 - Moves Like Jagger.mp3"/>
      </p:stSnd>
    </p:sndAc>
  </p:transition>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F3E6658B-E1E0-6D4A-943D-FFCC2772846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3" name="Picture 2" descr="Qr code&#10;&#10;Description automatically generated">
            <a:extLst>
              <a:ext uri="{FF2B5EF4-FFF2-40B4-BE49-F238E27FC236}">
                <a16:creationId xmlns:a16="http://schemas.microsoft.com/office/drawing/2014/main" id="{E7D3EC10-4BCC-B541-99C0-BDE547CC42E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967122"/>
            <a:ext cx="2641600" cy="1895348"/>
          </a:xfrm>
          <a:prstGeom prst="rect">
            <a:avLst/>
          </a:prstGeom>
        </p:spPr>
      </p:pic>
      <p:sp>
        <p:nvSpPr>
          <p:cNvPr id="4" name="TextBox 3">
            <a:extLst>
              <a:ext uri="{FF2B5EF4-FFF2-40B4-BE49-F238E27FC236}">
                <a16:creationId xmlns:a16="http://schemas.microsoft.com/office/drawing/2014/main" id="{A3DB5CC8-1033-024D-8DE4-643BA3C079BB}"/>
              </a:ext>
            </a:extLst>
          </p:cNvPr>
          <p:cNvSpPr txBox="1"/>
          <p:nvPr userDrawn="1"/>
        </p:nvSpPr>
        <p:spPr>
          <a:xfrm>
            <a:off x="812800" y="2895600"/>
            <a:ext cx="2438400" cy="738664"/>
          </a:xfrm>
          <a:prstGeom prst="rect">
            <a:avLst/>
          </a:prstGeom>
          <a:noFill/>
        </p:spPr>
        <p:txBody>
          <a:bodyPr wrap="square" rtlCol="0">
            <a:spAutoFit/>
          </a:bodyPr>
          <a:lstStyle/>
          <a:p>
            <a:r>
              <a:rPr lang="en-US" sz="2100" b="1">
                <a:solidFill>
                  <a:prstClr val="white"/>
                </a:solidFill>
                <a:latin typeface="Arial" panose="020B0604020202020204" pitchFamily="34" charset="0"/>
                <a:cs typeface="Arial" panose="020B0604020202020204" pitchFamily="34" charset="0"/>
              </a:rPr>
              <a:t>University of</a:t>
            </a:r>
          </a:p>
          <a:p>
            <a:r>
              <a:rPr lang="en-US" sz="2100" b="1">
                <a:solidFill>
                  <a:prstClr val="white"/>
                </a:solidFill>
                <a:latin typeface="Arial" panose="020B0604020202020204" pitchFamily="34" charset="0"/>
                <a:cs typeface="Arial" panose="020B0604020202020204" pitchFamily="34" charset="0"/>
              </a:rPr>
              <a:t>Colorado</a:t>
            </a:r>
          </a:p>
        </p:txBody>
      </p:sp>
      <p:pic>
        <p:nvPicPr>
          <p:cNvPr id="6" name="Picture 5">
            <a:extLst>
              <a:ext uri="{FF2B5EF4-FFF2-40B4-BE49-F238E27FC236}">
                <a16:creationId xmlns:a16="http://schemas.microsoft.com/office/drawing/2014/main" id="{63C46A1F-99D3-F84C-925D-D50C85FB580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064000" y="6330412"/>
            <a:ext cx="5994400" cy="349788"/>
          </a:xfrm>
          <a:prstGeom prst="rect">
            <a:avLst/>
          </a:prstGeom>
        </p:spPr>
      </p:pic>
    </p:spTree>
    <p:extLst>
      <p:ext uri="{BB962C8B-B14F-4D97-AF65-F5344CB8AC3E}">
        <p14:creationId xmlns:p14="http://schemas.microsoft.com/office/powerpoint/2010/main" val="3675305131"/>
      </p:ext>
    </p:extLst>
  </p:cSld>
  <p:clrMap bg1="lt1" tx1="dk1" bg2="lt2" tx2="dk2" accent1="accent1" accent2="accent2" accent3="accent3" accent4="accent4" accent5="accent5" accent6="accent6" hlink="hlink" folHlink="folHlink"/>
  <p:sldLayoutIdLst>
    <p:sldLayoutId id="214748370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2"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2"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9"/>
            <a:ext cx="2743200" cy="365125"/>
          </a:xfrm>
          <a:prstGeom prst="rect">
            <a:avLst/>
          </a:prstGeom>
        </p:spPr>
        <p:txBody>
          <a:bodyPr vert="horz" lIns="91440" tIns="45720" rIns="91440" bIns="45720" rtlCol="0" anchor="ctr"/>
          <a:lstStyle>
            <a:lvl1pPr algn="r">
              <a:defRPr sz="788">
                <a:solidFill>
                  <a:schemeClr val="tx1">
                    <a:tint val="75000"/>
                  </a:schemeClr>
                </a:solidFill>
              </a:defRPr>
            </a:lvl1pPr>
          </a:lstStyle>
          <a:p>
            <a:pPr defTabSz="457200"/>
            <a:fld id="{1D064FB9-20BD-45C6-ACFB-FEF725637029}" type="datetimeFigureOut">
              <a:rPr lang="en-US" smtClean="0">
                <a:solidFill>
                  <a:prstClr val="white">
                    <a:tint val="75000"/>
                  </a:prstClr>
                </a:solidFill>
              </a:rPr>
              <a:pPr defTabSz="457200"/>
              <a:t>5/7/2024</a:t>
            </a:fld>
            <a:endParaRPr lang="en-US">
              <a:solidFill>
                <a:prstClr val="white">
                  <a:tint val="75000"/>
                </a:prstClr>
              </a:solidFill>
            </a:endParaRPr>
          </a:p>
        </p:txBody>
      </p:sp>
      <p:sp>
        <p:nvSpPr>
          <p:cNvPr id="5" name="Footer Placeholder 4"/>
          <p:cNvSpPr>
            <a:spLocks noGrp="1"/>
          </p:cNvSpPr>
          <p:nvPr>
            <p:ph type="ftr" sz="quarter" idx="3"/>
          </p:nvPr>
        </p:nvSpPr>
        <p:spPr>
          <a:xfrm>
            <a:off x="680322" y="5936190"/>
            <a:ext cx="6870660" cy="365125"/>
          </a:xfrm>
          <a:prstGeom prst="rect">
            <a:avLst/>
          </a:prstGeom>
        </p:spPr>
        <p:txBody>
          <a:bodyPr vert="horz" lIns="91440" tIns="45720" rIns="91440" bIns="45720" rtlCol="0" anchor="ctr"/>
          <a:lstStyle>
            <a:lvl1pPr algn="l">
              <a:defRPr sz="788">
                <a:solidFill>
                  <a:schemeClr val="tx1">
                    <a:tint val="75000"/>
                  </a:schemeClr>
                </a:solidFill>
              </a:defRPr>
            </a:lvl1pPr>
          </a:lstStyle>
          <a:p>
            <a:pPr defTabSz="457200"/>
            <a:endParaRPr lang="en-US">
              <a:solidFill>
                <a:prstClr val="white">
                  <a:tint val="75000"/>
                </a:prstClr>
              </a:solidFill>
            </a:endParaRPr>
          </a:p>
        </p:txBody>
      </p:sp>
      <p:sp>
        <p:nvSpPr>
          <p:cNvPr id="6" name="Slide Number Placeholder 5"/>
          <p:cNvSpPr>
            <a:spLocks noGrp="1"/>
          </p:cNvSpPr>
          <p:nvPr>
            <p:ph type="sldNum" sz="quarter" idx="4"/>
          </p:nvPr>
        </p:nvSpPr>
        <p:spPr>
          <a:xfrm>
            <a:off x="10729457" y="753229"/>
            <a:ext cx="1154151" cy="1090789"/>
          </a:xfrm>
          <a:prstGeom prst="rect">
            <a:avLst/>
          </a:prstGeom>
        </p:spPr>
        <p:txBody>
          <a:bodyPr vert="horz" lIns="91440" tIns="45720" rIns="91440" bIns="45720" rtlCol="0" anchor="ctr"/>
          <a:lstStyle>
            <a:lvl1pPr algn="l">
              <a:defRPr sz="2700">
                <a:solidFill>
                  <a:schemeClr val="tx1">
                    <a:tint val="75000"/>
                  </a:schemeClr>
                </a:solidFill>
              </a:defRPr>
            </a:lvl1pPr>
          </a:lstStyle>
          <a:p>
            <a:pPr defTabSz="457200"/>
            <a:fld id="{3F503695-3307-4B4C-A5FE-ED7ED91F6330}" type="slidenum">
              <a:rPr lang="en-US" smtClean="0">
                <a:solidFill>
                  <a:prstClr val="white">
                    <a:tint val="75000"/>
                  </a:prstClr>
                </a:solidFill>
              </a:rPr>
              <a:pPr defTabSz="457200"/>
              <a:t>‹#›</a:t>
            </a:fld>
            <a:endParaRPr lang="en-US">
              <a:solidFill>
                <a:prstClr val="white">
                  <a:tint val="75000"/>
                </a:prstClr>
              </a:solidFill>
            </a:endParaRPr>
          </a:p>
        </p:txBody>
      </p:sp>
    </p:spTree>
    <p:extLst>
      <p:ext uri="{BB962C8B-B14F-4D97-AF65-F5344CB8AC3E}">
        <p14:creationId xmlns:p14="http://schemas.microsoft.com/office/powerpoint/2010/main" val="2529725016"/>
      </p:ext>
    </p:extLst>
  </p:cSld>
  <p:clrMap bg1="dk1" tx1="lt1" bg2="dk2" tx2="lt2" accent1="accent1" accent2="accent2" accent3="accent3" accent4="accent4" accent5="accent5" accent6="accent6" hlink="hlink" folHlink="folHlink"/>
  <p:sldLayoutIdLst>
    <p:sldLayoutId id="2147483739" r:id="rId1"/>
  </p:sldLayoutIdLst>
  <p:transition spd="slow">
    <p:strips dir="ld"/>
    <p:sndAc>
      <p:stSnd>
        <p:snd r:embed="rId3" name="Maroon 5 - Moves Like Jagger.mp3"/>
      </p:stSnd>
    </p:sndAc>
  </p:transition>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2"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2"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9"/>
            <a:ext cx="2743200" cy="365125"/>
          </a:xfrm>
          <a:prstGeom prst="rect">
            <a:avLst/>
          </a:prstGeom>
        </p:spPr>
        <p:txBody>
          <a:bodyPr vert="horz" lIns="91440" tIns="45720" rIns="91440" bIns="45720" rtlCol="0" anchor="ctr"/>
          <a:lstStyle>
            <a:lvl1pPr algn="r">
              <a:defRPr sz="788">
                <a:solidFill>
                  <a:schemeClr val="tx1">
                    <a:tint val="75000"/>
                  </a:schemeClr>
                </a:solidFill>
              </a:defRPr>
            </a:lvl1pPr>
          </a:lstStyle>
          <a:p>
            <a:pPr defTabSz="457200"/>
            <a:fld id="{1D064FB9-20BD-45C6-ACFB-FEF725637029}" type="datetimeFigureOut">
              <a:rPr lang="en-US" smtClean="0">
                <a:solidFill>
                  <a:prstClr val="white">
                    <a:tint val="75000"/>
                  </a:prstClr>
                </a:solidFill>
              </a:rPr>
              <a:pPr defTabSz="457200"/>
              <a:t>5/7/2024</a:t>
            </a:fld>
            <a:endParaRPr lang="en-US">
              <a:solidFill>
                <a:prstClr val="white">
                  <a:tint val="75000"/>
                </a:prstClr>
              </a:solidFill>
            </a:endParaRPr>
          </a:p>
        </p:txBody>
      </p:sp>
      <p:sp>
        <p:nvSpPr>
          <p:cNvPr id="5" name="Footer Placeholder 4"/>
          <p:cNvSpPr>
            <a:spLocks noGrp="1"/>
          </p:cNvSpPr>
          <p:nvPr>
            <p:ph type="ftr" sz="quarter" idx="3"/>
          </p:nvPr>
        </p:nvSpPr>
        <p:spPr>
          <a:xfrm>
            <a:off x="680322" y="5936190"/>
            <a:ext cx="6870660" cy="365125"/>
          </a:xfrm>
          <a:prstGeom prst="rect">
            <a:avLst/>
          </a:prstGeom>
        </p:spPr>
        <p:txBody>
          <a:bodyPr vert="horz" lIns="91440" tIns="45720" rIns="91440" bIns="45720" rtlCol="0" anchor="ctr"/>
          <a:lstStyle>
            <a:lvl1pPr algn="l">
              <a:defRPr sz="788">
                <a:solidFill>
                  <a:schemeClr val="tx1">
                    <a:tint val="75000"/>
                  </a:schemeClr>
                </a:solidFill>
              </a:defRPr>
            </a:lvl1pPr>
          </a:lstStyle>
          <a:p>
            <a:pPr defTabSz="457200"/>
            <a:endParaRPr lang="en-US">
              <a:solidFill>
                <a:prstClr val="white">
                  <a:tint val="75000"/>
                </a:prstClr>
              </a:solidFill>
            </a:endParaRPr>
          </a:p>
        </p:txBody>
      </p:sp>
      <p:sp>
        <p:nvSpPr>
          <p:cNvPr id="6" name="Slide Number Placeholder 5"/>
          <p:cNvSpPr>
            <a:spLocks noGrp="1"/>
          </p:cNvSpPr>
          <p:nvPr>
            <p:ph type="sldNum" sz="quarter" idx="4"/>
          </p:nvPr>
        </p:nvSpPr>
        <p:spPr>
          <a:xfrm>
            <a:off x="10729457" y="753229"/>
            <a:ext cx="1154151" cy="1090789"/>
          </a:xfrm>
          <a:prstGeom prst="rect">
            <a:avLst/>
          </a:prstGeom>
        </p:spPr>
        <p:txBody>
          <a:bodyPr vert="horz" lIns="91440" tIns="45720" rIns="91440" bIns="45720" rtlCol="0" anchor="ctr"/>
          <a:lstStyle>
            <a:lvl1pPr algn="l">
              <a:defRPr sz="2700">
                <a:solidFill>
                  <a:schemeClr val="tx1">
                    <a:tint val="75000"/>
                  </a:schemeClr>
                </a:solidFill>
              </a:defRPr>
            </a:lvl1pPr>
          </a:lstStyle>
          <a:p>
            <a:pPr defTabSz="457200"/>
            <a:fld id="{3F503695-3307-4B4C-A5FE-ED7ED91F6330}" type="slidenum">
              <a:rPr lang="en-US" smtClean="0">
                <a:solidFill>
                  <a:prstClr val="white">
                    <a:tint val="75000"/>
                  </a:prstClr>
                </a:solidFill>
              </a:rPr>
              <a:pPr defTabSz="457200"/>
              <a:t>‹#›</a:t>
            </a:fld>
            <a:endParaRPr lang="en-US">
              <a:solidFill>
                <a:prstClr val="white">
                  <a:tint val="75000"/>
                </a:prstClr>
              </a:solidFill>
            </a:endParaRPr>
          </a:p>
        </p:txBody>
      </p:sp>
    </p:spTree>
    <p:extLst>
      <p:ext uri="{BB962C8B-B14F-4D97-AF65-F5344CB8AC3E}">
        <p14:creationId xmlns:p14="http://schemas.microsoft.com/office/powerpoint/2010/main" val="236714955"/>
      </p:ext>
    </p:extLst>
  </p:cSld>
  <p:clrMap bg1="dk1" tx1="lt1" bg2="dk2" tx2="lt2" accent1="accent1" accent2="accent2" accent3="accent3" accent4="accent4" accent5="accent5" accent6="accent6" hlink="hlink" folHlink="folHlink"/>
  <p:sldLayoutIdLst>
    <p:sldLayoutId id="2147483741" r:id="rId1"/>
  </p:sldLayoutIdLst>
  <p:transition spd="slow">
    <p:strips dir="ld"/>
    <p:sndAc>
      <p:stSnd>
        <p:snd r:embed="rId3" name="Maroon 5 - Moves Like Jagger.mp3"/>
      </p:stSnd>
    </p:sndAc>
  </p:transition>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2"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2"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9"/>
            <a:ext cx="2743200" cy="365125"/>
          </a:xfrm>
          <a:prstGeom prst="rect">
            <a:avLst/>
          </a:prstGeom>
        </p:spPr>
        <p:txBody>
          <a:bodyPr vert="horz" lIns="91440" tIns="45720" rIns="91440" bIns="45720" rtlCol="0" anchor="ctr"/>
          <a:lstStyle>
            <a:lvl1pPr algn="r">
              <a:defRPr sz="788">
                <a:solidFill>
                  <a:schemeClr val="tx1">
                    <a:tint val="75000"/>
                  </a:schemeClr>
                </a:solidFill>
              </a:defRPr>
            </a:lvl1pPr>
          </a:lstStyle>
          <a:p>
            <a:pPr defTabSz="457200"/>
            <a:fld id="{1D064FB9-20BD-45C6-ACFB-FEF725637029}" type="datetimeFigureOut">
              <a:rPr lang="en-US" smtClean="0">
                <a:solidFill>
                  <a:prstClr val="white">
                    <a:tint val="75000"/>
                  </a:prstClr>
                </a:solidFill>
              </a:rPr>
              <a:pPr defTabSz="457200"/>
              <a:t>5/7/2024</a:t>
            </a:fld>
            <a:endParaRPr lang="en-US">
              <a:solidFill>
                <a:prstClr val="white">
                  <a:tint val="75000"/>
                </a:prstClr>
              </a:solidFill>
            </a:endParaRPr>
          </a:p>
        </p:txBody>
      </p:sp>
      <p:sp>
        <p:nvSpPr>
          <p:cNvPr id="5" name="Footer Placeholder 4"/>
          <p:cNvSpPr>
            <a:spLocks noGrp="1"/>
          </p:cNvSpPr>
          <p:nvPr>
            <p:ph type="ftr" sz="quarter" idx="3"/>
          </p:nvPr>
        </p:nvSpPr>
        <p:spPr>
          <a:xfrm>
            <a:off x="680322" y="5936190"/>
            <a:ext cx="6870660" cy="365125"/>
          </a:xfrm>
          <a:prstGeom prst="rect">
            <a:avLst/>
          </a:prstGeom>
        </p:spPr>
        <p:txBody>
          <a:bodyPr vert="horz" lIns="91440" tIns="45720" rIns="91440" bIns="45720" rtlCol="0" anchor="ctr"/>
          <a:lstStyle>
            <a:lvl1pPr algn="l">
              <a:defRPr sz="788">
                <a:solidFill>
                  <a:schemeClr val="tx1">
                    <a:tint val="75000"/>
                  </a:schemeClr>
                </a:solidFill>
              </a:defRPr>
            </a:lvl1pPr>
          </a:lstStyle>
          <a:p>
            <a:pPr defTabSz="457200"/>
            <a:endParaRPr lang="en-US">
              <a:solidFill>
                <a:prstClr val="white">
                  <a:tint val="75000"/>
                </a:prstClr>
              </a:solidFill>
            </a:endParaRPr>
          </a:p>
        </p:txBody>
      </p:sp>
      <p:sp>
        <p:nvSpPr>
          <p:cNvPr id="6" name="Slide Number Placeholder 5"/>
          <p:cNvSpPr>
            <a:spLocks noGrp="1"/>
          </p:cNvSpPr>
          <p:nvPr>
            <p:ph type="sldNum" sz="quarter" idx="4"/>
          </p:nvPr>
        </p:nvSpPr>
        <p:spPr>
          <a:xfrm>
            <a:off x="10729457" y="753229"/>
            <a:ext cx="1154151" cy="1090789"/>
          </a:xfrm>
          <a:prstGeom prst="rect">
            <a:avLst/>
          </a:prstGeom>
        </p:spPr>
        <p:txBody>
          <a:bodyPr vert="horz" lIns="91440" tIns="45720" rIns="91440" bIns="45720" rtlCol="0" anchor="ctr"/>
          <a:lstStyle>
            <a:lvl1pPr algn="l">
              <a:defRPr sz="2700">
                <a:solidFill>
                  <a:schemeClr val="tx1">
                    <a:tint val="75000"/>
                  </a:schemeClr>
                </a:solidFill>
              </a:defRPr>
            </a:lvl1pPr>
          </a:lstStyle>
          <a:p>
            <a:pPr defTabSz="457200"/>
            <a:fld id="{3F503695-3307-4B4C-A5FE-ED7ED91F6330}" type="slidenum">
              <a:rPr lang="en-US" smtClean="0">
                <a:solidFill>
                  <a:prstClr val="white">
                    <a:tint val="75000"/>
                  </a:prstClr>
                </a:solidFill>
              </a:rPr>
              <a:pPr defTabSz="457200"/>
              <a:t>‹#›</a:t>
            </a:fld>
            <a:endParaRPr lang="en-US">
              <a:solidFill>
                <a:prstClr val="white">
                  <a:tint val="75000"/>
                </a:prstClr>
              </a:solidFill>
            </a:endParaRPr>
          </a:p>
        </p:txBody>
      </p:sp>
    </p:spTree>
    <p:extLst>
      <p:ext uri="{BB962C8B-B14F-4D97-AF65-F5344CB8AC3E}">
        <p14:creationId xmlns:p14="http://schemas.microsoft.com/office/powerpoint/2010/main" val="3984872582"/>
      </p:ext>
    </p:extLst>
  </p:cSld>
  <p:clrMap bg1="dk1" tx1="lt1" bg2="dk2" tx2="lt2" accent1="accent1" accent2="accent2" accent3="accent3" accent4="accent4" accent5="accent5" accent6="accent6" hlink="hlink" folHlink="folHlink"/>
  <p:sldLayoutIdLst>
    <p:sldLayoutId id="2147483743" r:id="rId1"/>
  </p:sldLayoutIdLst>
  <p:transition spd="slow">
    <p:strips dir="ld"/>
    <p:sndAc>
      <p:stSnd>
        <p:snd r:embed="rId3" name="Maroon 5 - Moves Like Jagger.mp3"/>
      </p:stSnd>
    </p:sndAc>
  </p:transition>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2"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2"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9"/>
            <a:ext cx="2743200" cy="365125"/>
          </a:xfrm>
          <a:prstGeom prst="rect">
            <a:avLst/>
          </a:prstGeom>
        </p:spPr>
        <p:txBody>
          <a:bodyPr vert="horz" lIns="91440" tIns="45720" rIns="91440" bIns="45720" rtlCol="0" anchor="ctr"/>
          <a:lstStyle>
            <a:lvl1pPr algn="r">
              <a:defRPr sz="788">
                <a:solidFill>
                  <a:schemeClr val="tx1">
                    <a:tint val="75000"/>
                  </a:schemeClr>
                </a:solidFill>
              </a:defRPr>
            </a:lvl1pPr>
          </a:lstStyle>
          <a:p>
            <a:pPr defTabSz="457200"/>
            <a:fld id="{1D064FB9-20BD-45C6-ACFB-FEF725637029}" type="datetimeFigureOut">
              <a:rPr lang="en-US" smtClean="0">
                <a:solidFill>
                  <a:prstClr val="white">
                    <a:tint val="75000"/>
                  </a:prstClr>
                </a:solidFill>
              </a:rPr>
              <a:pPr defTabSz="457200"/>
              <a:t>5/7/2024</a:t>
            </a:fld>
            <a:endParaRPr lang="en-US">
              <a:solidFill>
                <a:prstClr val="white">
                  <a:tint val="75000"/>
                </a:prstClr>
              </a:solidFill>
            </a:endParaRPr>
          </a:p>
        </p:txBody>
      </p:sp>
      <p:sp>
        <p:nvSpPr>
          <p:cNvPr id="5" name="Footer Placeholder 4"/>
          <p:cNvSpPr>
            <a:spLocks noGrp="1"/>
          </p:cNvSpPr>
          <p:nvPr>
            <p:ph type="ftr" sz="quarter" idx="3"/>
          </p:nvPr>
        </p:nvSpPr>
        <p:spPr>
          <a:xfrm>
            <a:off x="680322" y="5936190"/>
            <a:ext cx="6870660" cy="365125"/>
          </a:xfrm>
          <a:prstGeom prst="rect">
            <a:avLst/>
          </a:prstGeom>
        </p:spPr>
        <p:txBody>
          <a:bodyPr vert="horz" lIns="91440" tIns="45720" rIns="91440" bIns="45720" rtlCol="0" anchor="ctr"/>
          <a:lstStyle>
            <a:lvl1pPr algn="l">
              <a:defRPr sz="788">
                <a:solidFill>
                  <a:schemeClr val="tx1">
                    <a:tint val="75000"/>
                  </a:schemeClr>
                </a:solidFill>
              </a:defRPr>
            </a:lvl1pPr>
          </a:lstStyle>
          <a:p>
            <a:pPr defTabSz="457200"/>
            <a:endParaRPr lang="en-US">
              <a:solidFill>
                <a:prstClr val="white">
                  <a:tint val="75000"/>
                </a:prstClr>
              </a:solidFill>
            </a:endParaRPr>
          </a:p>
        </p:txBody>
      </p:sp>
      <p:sp>
        <p:nvSpPr>
          <p:cNvPr id="6" name="Slide Number Placeholder 5"/>
          <p:cNvSpPr>
            <a:spLocks noGrp="1"/>
          </p:cNvSpPr>
          <p:nvPr>
            <p:ph type="sldNum" sz="quarter" idx="4"/>
          </p:nvPr>
        </p:nvSpPr>
        <p:spPr>
          <a:xfrm>
            <a:off x="10729457" y="753229"/>
            <a:ext cx="1154151" cy="1090789"/>
          </a:xfrm>
          <a:prstGeom prst="rect">
            <a:avLst/>
          </a:prstGeom>
        </p:spPr>
        <p:txBody>
          <a:bodyPr vert="horz" lIns="91440" tIns="45720" rIns="91440" bIns="45720" rtlCol="0" anchor="ctr"/>
          <a:lstStyle>
            <a:lvl1pPr algn="l">
              <a:defRPr sz="2700">
                <a:solidFill>
                  <a:schemeClr val="tx1">
                    <a:tint val="75000"/>
                  </a:schemeClr>
                </a:solidFill>
              </a:defRPr>
            </a:lvl1pPr>
          </a:lstStyle>
          <a:p>
            <a:pPr defTabSz="457200"/>
            <a:fld id="{3F503695-3307-4B4C-A5FE-ED7ED91F6330}" type="slidenum">
              <a:rPr lang="en-US" smtClean="0">
                <a:solidFill>
                  <a:prstClr val="white">
                    <a:tint val="75000"/>
                  </a:prstClr>
                </a:solidFill>
              </a:rPr>
              <a:pPr defTabSz="457200"/>
              <a:t>‹#›</a:t>
            </a:fld>
            <a:endParaRPr lang="en-US">
              <a:solidFill>
                <a:prstClr val="white">
                  <a:tint val="75000"/>
                </a:prstClr>
              </a:solidFill>
            </a:endParaRPr>
          </a:p>
        </p:txBody>
      </p:sp>
    </p:spTree>
    <p:extLst>
      <p:ext uri="{BB962C8B-B14F-4D97-AF65-F5344CB8AC3E}">
        <p14:creationId xmlns:p14="http://schemas.microsoft.com/office/powerpoint/2010/main" val="2388647731"/>
      </p:ext>
    </p:extLst>
  </p:cSld>
  <p:clrMap bg1="dk1" tx1="lt1" bg2="dk2" tx2="lt2" accent1="accent1" accent2="accent2" accent3="accent3" accent4="accent4" accent5="accent5" accent6="accent6" hlink="hlink" folHlink="folHlink"/>
  <p:sldLayoutIdLst>
    <p:sldLayoutId id="2147483745" r:id="rId1"/>
  </p:sldLayoutIdLst>
  <p:transition spd="slow">
    <p:strips dir="ld"/>
    <p:sndAc>
      <p:stSnd>
        <p:snd r:embed="rId3" name="Maroon 5 - Moves Like Jagger.mp3"/>
      </p:stSnd>
    </p:sndAc>
  </p:transition>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2"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2"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9"/>
            <a:ext cx="2743200" cy="365125"/>
          </a:xfrm>
          <a:prstGeom prst="rect">
            <a:avLst/>
          </a:prstGeom>
        </p:spPr>
        <p:txBody>
          <a:bodyPr vert="horz" lIns="91440" tIns="45720" rIns="91440" bIns="45720" rtlCol="0" anchor="ctr"/>
          <a:lstStyle>
            <a:lvl1pPr algn="r">
              <a:defRPr sz="788">
                <a:solidFill>
                  <a:schemeClr val="tx1">
                    <a:tint val="75000"/>
                  </a:schemeClr>
                </a:solidFill>
              </a:defRPr>
            </a:lvl1pPr>
          </a:lstStyle>
          <a:p>
            <a:pPr defTabSz="457200"/>
            <a:fld id="{1D064FB9-20BD-45C6-ACFB-FEF725637029}" type="datetimeFigureOut">
              <a:rPr lang="en-US" smtClean="0">
                <a:solidFill>
                  <a:prstClr val="white">
                    <a:tint val="75000"/>
                  </a:prstClr>
                </a:solidFill>
              </a:rPr>
              <a:pPr defTabSz="457200"/>
              <a:t>5/7/2024</a:t>
            </a:fld>
            <a:endParaRPr lang="en-US">
              <a:solidFill>
                <a:prstClr val="white">
                  <a:tint val="75000"/>
                </a:prstClr>
              </a:solidFill>
            </a:endParaRPr>
          </a:p>
        </p:txBody>
      </p:sp>
      <p:sp>
        <p:nvSpPr>
          <p:cNvPr id="5" name="Footer Placeholder 4"/>
          <p:cNvSpPr>
            <a:spLocks noGrp="1"/>
          </p:cNvSpPr>
          <p:nvPr>
            <p:ph type="ftr" sz="quarter" idx="3"/>
          </p:nvPr>
        </p:nvSpPr>
        <p:spPr>
          <a:xfrm>
            <a:off x="680322" y="5936190"/>
            <a:ext cx="6870660" cy="365125"/>
          </a:xfrm>
          <a:prstGeom prst="rect">
            <a:avLst/>
          </a:prstGeom>
        </p:spPr>
        <p:txBody>
          <a:bodyPr vert="horz" lIns="91440" tIns="45720" rIns="91440" bIns="45720" rtlCol="0" anchor="ctr"/>
          <a:lstStyle>
            <a:lvl1pPr algn="l">
              <a:defRPr sz="788">
                <a:solidFill>
                  <a:schemeClr val="tx1">
                    <a:tint val="75000"/>
                  </a:schemeClr>
                </a:solidFill>
              </a:defRPr>
            </a:lvl1pPr>
          </a:lstStyle>
          <a:p>
            <a:pPr defTabSz="457200"/>
            <a:endParaRPr lang="en-US">
              <a:solidFill>
                <a:prstClr val="white">
                  <a:tint val="75000"/>
                </a:prstClr>
              </a:solidFill>
            </a:endParaRPr>
          </a:p>
        </p:txBody>
      </p:sp>
      <p:sp>
        <p:nvSpPr>
          <p:cNvPr id="6" name="Slide Number Placeholder 5"/>
          <p:cNvSpPr>
            <a:spLocks noGrp="1"/>
          </p:cNvSpPr>
          <p:nvPr>
            <p:ph type="sldNum" sz="quarter" idx="4"/>
          </p:nvPr>
        </p:nvSpPr>
        <p:spPr>
          <a:xfrm>
            <a:off x="10729457" y="753229"/>
            <a:ext cx="1154151" cy="1090789"/>
          </a:xfrm>
          <a:prstGeom prst="rect">
            <a:avLst/>
          </a:prstGeom>
        </p:spPr>
        <p:txBody>
          <a:bodyPr vert="horz" lIns="91440" tIns="45720" rIns="91440" bIns="45720" rtlCol="0" anchor="ctr"/>
          <a:lstStyle>
            <a:lvl1pPr algn="l">
              <a:defRPr sz="2700">
                <a:solidFill>
                  <a:schemeClr val="tx1">
                    <a:tint val="75000"/>
                  </a:schemeClr>
                </a:solidFill>
              </a:defRPr>
            </a:lvl1pPr>
          </a:lstStyle>
          <a:p>
            <a:pPr defTabSz="457200"/>
            <a:fld id="{3F503695-3307-4B4C-A5FE-ED7ED91F6330}" type="slidenum">
              <a:rPr lang="en-US" smtClean="0">
                <a:solidFill>
                  <a:prstClr val="white">
                    <a:tint val="75000"/>
                  </a:prstClr>
                </a:solidFill>
              </a:rPr>
              <a:pPr defTabSz="457200"/>
              <a:t>‹#›</a:t>
            </a:fld>
            <a:endParaRPr lang="en-US">
              <a:solidFill>
                <a:prstClr val="white">
                  <a:tint val="75000"/>
                </a:prstClr>
              </a:solidFill>
            </a:endParaRPr>
          </a:p>
        </p:txBody>
      </p:sp>
    </p:spTree>
    <p:extLst>
      <p:ext uri="{BB962C8B-B14F-4D97-AF65-F5344CB8AC3E}">
        <p14:creationId xmlns:p14="http://schemas.microsoft.com/office/powerpoint/2010/main" val="3737253084"/>
      </p:ext>
    </p:extLst>
  </p:cSld>
  <p:clrMap bg1="dk1" tx1="lt1" bg2="dk2" tx2="lt2" accent1="accent1" accent2="accent2" accent3="accent3" accent4="accent4" accent5="accent5" accent6="accent6" hlink="hlink" folHlink="folHlink"/>
  <p:sldLayoutIdLst>
    <p:sldLayoutId id="2147483747" r:id="rId1"/>
  </p:sldLayoutIdLst>
  <p:transition spd="slow">
    <p:strips dir="ld"/>
    <p:sndAc>
      <p:stSnd>
        <p:snd r:embed="rId3" name="Maroon 5 - Moves Like Jagger.mp3"/>
      </p:stSnd>
    </p:sndAc>
  </p:transition>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2"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2"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9"/>
            <a:ext cx="2743200" cy="365125"/>
          </a:xfrm>
          <a:prstGeom prst="rect">
            <a:avLst/>
          </a:prstGeom>
        </p:spPr>
        <p:txBody>
          <a:bodyPr vert="horz" lIns="91440" tIns="45720" rIns="91440" bIns="45720" rtlCol="0" anchor="ctr"/>
          <a:lstStyle>
            <a:lvl1pPr algn="r">
              <a:defRPr sz="788">
                <a:solidFill>
                  <a:schemeClr val="tx1">
                    <a:tint val="75000"/>
                  </a:schemeClr>
                </a:solidFill>
              </a:defRPr>
            </a:lvl1pPr>
          </a:lstStyle>
          <a:p>
            <a:pPr defTabSz="457200"/>
            <a:fld id="{1D064FB9-20BD-45C6-ACFB-FEF725637029}" type="datetimeFigureOut">
              <a:rPr lang="en-US" smtClean="0">
                <a:solidFill>
                  <a:prstClr val="white">
                    <a:tint val="75000"/>
                  </a:prstClr>
                </a:solidFill>
              </a:rPr>
              <a:pPr defTabSz="457200"/>
              <a:t>5/7/2024</a:t>
            </a:fld>
            <a:endParaRPr lang="en-US">
              <a:solidFill>
                <a:prstClr val="white">
                  <a:tint val="75000"/>
                </a:prstClr>
              </a:solidFill>
            </a:endParaRPr>
          </a:p>
        </p:txBody>
      </p:sp>
      <p:sp>
        <p:nvSpPr>
          <p:cNvPr id="5" name="Footer Placeholder 4"/>
          <p:cNvSpPr>
            <a:spLocks noGrp="1"/>
          </p:cNvSpPr>
          <p:nvPr>
            <p:ph type="ftr" sz="quarter" idx="3"/>
          </p:nvPr>
        </p:nvSpPr>
        <p:spPr>
          <a:xfrm>
            <a:off x="680322" y="5936190"/>
            <a:ext cx="6870660" cy="365125"/>
          </a:xfrm>
          <a:prstGeom prst="rect">
            <a:avLst/>
          </a:prstGeom>
        </p:spPr>
        <p:txBody>
          <a:bodyPr vert="horz" lIns="91440" tIns="45720" rIns="91440" bIns="45720" rtlCol="0" anchor="ctr"/>
          <a:lstStyle>
            <a:lvl1pPr algn="l">
              <a:defRPr sz="788">
                <a:solidFill>
                  <a:schemeClr val="tx1">
                    <a:tint val="75000"/>
                  </a:schemeClr>
                </a:solidFill>
              </a:defRPr>
            </a:lvl1pPr>
          </a:lstStyle>
          <a:p>
            <a:pPr defTabSz="457200"/>
            <a:endParaRPr lang="en-US">
              <a:solidFill>
                <a:prstClr val="white">
                  <a:tint val="75000"/>
                </a:prstClr>
              </a:solidFill>
            </a:endParaRPr>
          </a:p>
        </p:txBody>
      </p:sp>
      <p:sp>
        <p:nvSpPr>
          <p:cNvPr id="6" name="Slide Number Placeholder 5"/>
          <p:cNvSpPr>
            <a:spLocks noGrp="1"/>
          </p:cNvSpPr>
          <p:nvPr>
            <p:ph type="sldNum" sz="quarter" idx="4"/>
          </p:nvPr>
        </p:nvSpPr>
        <p:spPr>
          <a:xfrm>
            <a:off x="10729457" y="753229"/>
            <a:ext cx="1154151" cy="1090789"/>
          </a:xfrm>
          <a:prstGeom prst="rect">
            <a:avLst/>
          </a:prstGeom>
        </p:spPr>
        <p:txBody>
          <a:bodyPr vert="horz" lIns="91440" tIns="45720" rIns="91440" bIns="45720" rtlCol="0" anchor="ctr"/>
          <a:lstStyle>
            <a:lvl1pPr algn="l">
              <a:defRPr sz="2700">
                <a:solidFill>
                  <a:schemeClr val="tx1">
                    <a:tint val="75000"/>
                  </a:schemeClr>
                </a:solidFill>
              </a:defRPr>
            </a:lvl1pPr>
          </a:lstStyle>
          <a:p>
            <a:pPr defTabSz="457200"/>
            <a:fld id="{3F503695-3307-4B4C-A5FE-ED7ED91F6330}" type="slidenum">
              <a:rPr lang="en-US" smtClean="0">
                <a:solidFill>
                  <a:prstClr val="white">
                    <a:tint val="75000"/>
                  </a:prstClr>
                </a:solidFill>
              </a:rPr>
              <a:pPr defTabSz="457200"/>
              <a:t>‹#›</a:t>
            </a:fld>
            <a:endParaRPr lang="en-US">
              <a:solidFill>
                <a:prstClr val="white">
                  <a:tint val="75000"/>
                </a:prstClr>
              </a:solidFill>
            </a:endParaRPr>
          </a:p>
        </p:txBody>
      </p:sp>
    </p:spTree>
    <p:extLst>
      <p:ext uri="{BB962C8B-B14F-4D97-AF65-F5344CB8AC3E}">
        <p14:creationId xmlns:p14="http://schemas.microsoft.com/office/powerpoint/2010/main" val="3977452419"/>
      </p:ext>
    </p:extLst>
  </p:cSld>
  <p:clrMap bg1="dk1" tx1="lt1" bg2="dk2" tx2="lt2" accent1="accent1" accent2="accent2" accent3="accent3" accent4="accent4" accent5="accent5" accent6="accent6" hlink="hlink" folHlink="folHlink"/>
  <p:sldLayoutIdLst>
    <p:sldLayoutId id="2147483749" r:id="rId1"/>
  </p:sldLayoutIdLst>
  <p:transition spd="slow">
    <p:strips dir="ld"/>
    <p:sndAc>
      <p:stSnd>
        <p:snd r:embed="rId3" name="Maroon 5 - Moves Like Jagger.mp3"/>
      </p:stSnd>
    </p:sndAc>
  </p:transition>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2"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2"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9"/>
            <a:ext cx="2743200" cy="365125"/>
          </a:xfrm>
          <a:prstGeom prst="rect">
            <a:avLst/>
          </a:prstGeom>
        </p:spPr>
        <p:txBody>
          <a:bodyPr vert="horz" lIns="91440" tIns="45720" rIns="91440" bIns="45720" rtlCol="0" anchor="ctr"/>
          <a:lstStyle>
            <a:lvl1pPr algn="r">
              <a:defRPr sz="788">
                <a:solidFill>
                  <a:schemeClr val="tx1">
                    <a:tint val="75000"/>
                  </a:schemeClr>
                </a:solidFill>
              </a:defRPr>
            </a:lvl1pPr>
          </a:lstStyle>
          <a:p>
            <a:pPr defTabSz="457200"/>
            <a:fld id="{1D064FB9-20BD-45C6-ACFB-FEF725637029}" type="datetimeFigureOut">
              <a:rPr lang="en-US" smtClean="0">
                <a:solidFill>
                  <a:prstClr val="white">
                    <a:tint val="75000"/>
                  </a:prstClr>
                </a:solidFill>
              </a:rPr>
              <a:pPr defTabSz="457200"/>
              <a:t>5/7/2024</a:t>
            </a:fld>
            <a:endParaRPr lang="en-US">
              <a:solidFill>
                <a:prstClr val="white">
                  <a:tint val="75000"/>
                </a:prstClr>
              </a:solidFill>
            </a:endParaRPr>
          </a:p>
        </p:txBody>
      </p:sp>
      <p:sp>
        <p:nvSpPr>
          <p:cNvPr id="5" name="Footer Placeholder 4"/>
          <p:cNvSpPr>
            <a:spLocks noGrp="1"/>
          </p:cNvSpPr>
          <p:nvPr>
            <p:ph type="ftr" sz="quarter" idx="3"/>
          </p:nvPr>
        </p:nvSpPr>
        <p:spPr>
          <a:xfrm>
            <a:off x="680322" y="5936190"/>
            <a:ext cx="6870660" cy="365125"/>
          </a:xfrm>
          <a:prstGeom prst="rect">
            <a:avLst/>
          </a:prstGeom>
        </p:spPr>
        <p:txBody>
          <a:bodyPr vert="horz" lIns="91440" tIns="45720" rIns="91440" bIns="45720" rtlCol="0" anchor="ctr"/>
          <a:lstStyle>
            <a:lvl1pPr algn="l">
              <a:defRPr sz="788">
                <a:solidFill>
                  <a:schemeClr val="tx1">
                    <a:tint val="75000"/>
                  </a:schemeClr>
                </a:solidFill>
              </a:defRPr>
            </a:lvl1pPr>
          </a:lstStyle>
          <a:p>
            <a:pPr defTabSz="457200"/>
            <a:endParaRPr lang="en-US">
              <a:solidFill>
                <a:prstClr val="white">
                  <a:tint val="75000"/>
                </a:prstClr>
              </a:solidFill>
            </a:endParaRPr>
          </a:p>
        </p:txBody>
      </p:sp>
      <p:sp>
        <p:nvSpPr>
          <p:cNvPr id="6" name="Slide Number Placeholder 5"/>
          <p:cNvSpPr>
            <a:spLocks noGrp="1"/>
          </p:cNvSpPr>
          <p:nvPr>
            <p:ph type="sldNum" sz="quarter" idx="4"/>
          </p:nvPr>
        </p:nvSpPr>
        <p:spPr>
          <a:xfrm>
            <a:off x="10729457" y="753229"/>
            <a:ext cx="1154151" cy="1090789"/>
          </a:xfrm>
          <a:prstGeom prst="rect">
            <a:avLst/>
          </a:prstGeom>
        </p:spPr>
        <p:txBody>
          <a:bodyPr vert="horz" lIns="91440" tIns="45720" rIns="91440" bIns="45720" rtlCol="0" anchor="ctr"/>
          <a:lstStyle>
            <a:lvl1pPr algn="l">
              <a:defRPr sz="2700">
                <a:solidFill>
                  <a:schemeClr val="tx1">
                    <a:tint val="75000"/>
                  </a:schemeClr>
                </a:solidFill>
              </a:defRPr>
            </a:lvl1pPr>
          </a:lstStyle>
          <a:p>
            <a:pPr defTabSz="457200"/>
            <a:fld id="{3F503695-3307-4B4C-A5FE-ED7ED91F6330}" type="slidenum">
              <a:rPr lang="en-US" smtClean="0">
                <a:solidFill>
                  <a:prstClr val="white">
                    <a:tint val="75000"/>
                  </a:prstClr>
                </a:solidFill>
              </a:rPr>
              <a:pPr defTabSz="457200"/>
              <a:t>‹#›</a:t>
            </a:fld>
            <a:endParaRPr lang="en-US">
              <a:solidFill>
                <a:prstClr val="white">
                  <a:tint val="75000"/>
                </a:prstClr>
              </a:solidFill>
            </a:endParaRPr>
          </a:p>
        </p:txBody>
      </p:sp>
    </p:spTree>
    <p:extLst>
      <p:ext uri="{BB962C8B-B14F-4D97-AF65-F5344CB8AC3E}">
        <p14:creationId xmlns:p14="http://schemas.microsoft.com/office/powerpoint/2010/main" val="2206255587"/>
      </p:ext>
    </p:extLst>
  </p:cSld>
  <p:clrMap bg1="dk1" tx1="lt1" bg2="dk2" tx2="lt2" accent1="accent1" accent2="accent2" accent3="accent3" accent4="accent4" accent5="accent5" accent6="accent6" hlink="hlink" folHlink="folHlink"/>
  <p:sldLayoutIdLst>
    <p:sldLayoutId id="2147483751" r:id="rId1"/>
  </p:sldLayoutIdLst>
  <p:transition spd="slow">
    <p:strips dir="ld"/>
    <p:sndAc>
      <p:stSnd>
        <p:snd r:embed="rId3" name="Maroon 5 - Moves Like Jagger.mp3"/>
      </p:stSnd>
    </p:sndAc>
  </p:transition>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2"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2"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9"/>
            <a:ext cx="2743200" cy="365125"/>
          </a:xfrm>
          <a:prstGeom prst="rect">
            <a:avLst/>
          </a:prstGeom>
        </p:spPr>
        <p:txBody>
          <a:bodyPr vert="horz" lIns="91440" tIns="45720" rIns="91440" bIns="45720" rtlCol="0" anchor="ctr"/>
          <a:lstStyle>
            <a:lvl1pPr algn="r">
              <a:defRPr sz="788">
                <a:solidFill>
                  <a:schemeClr val="tx1">
                    <a:tint val="75000"/>
                  </a:schemeClr>
                </a:solidFill>
              </a:defRPr>
            </a:lvl1pPr>
          </a:lstStyle>
          <a:p>
            <a:pPr defTabSz="457200"/>
            <a:fld id="{1D064FB9-20BD-45C6-ACFB-FEF725637029}" type="datetimeFigureOut">
              <a:rPr lang="en-US" smtClean="0">
                <a:solidFill>
                  <a:prstClr val="white">
                    <a:tint val="75000"/>
                  </a:prstClr>
                </a:solidFill>
              </a:rPr>
              <a:pPr defTabSz="457200"/>
              <a:t>5/7/2024</a:t>
            </a:fld>
            <a:endParaRPr lang="en-US">
              <a:solidFill>
                <a:prstClr val="white">
                  <a:tint val="75000"/>
                </a:prstClr>
              </a:solidFill>
            </a:endParaRPr>
          </a:p>
        </p:txBody>
      </p:sp>
      <p:sp>
        <p:nvSpPr>
          <p:cNvPr id="5" name="Footer Placeholder 4"/>
          <p:cNvSpPr>
            <a:spLocks noGrp="1"/>
          </p:cNvSpPr>
          <p:nvPr>
            <p:ph type="ftr" sz="quarter" idx="3"/>
          </p:nvPr>
        </p:nvSpPr>
        <p:spPr>
          <a:xfrm>
            <a:off x="680322" y="5936190"/>
            <a:ext cx="6870660" cy="365125"/>
          </a:xfrm>
          <a:prstGeom prst="rect">
            <a:avLst/>
          </a:prstGeom>
        </p:spPr>
        <p:txBody>
          <a:bodyPr vert="horz" lIns="91440" tIns="45720" rIns="91440" bIns="45720" rtlCol="0" anchor="ctr"/>
          <a:lstStyle>
            <a:lvl1pPr algn="l">
              <a:defRPr sz="788">
                <a:solidFill>
                  <a:schemeClr val="tx1">
                    <a:tint val="75000"/>
                  </a:schemeClr>
                </a:solidFill>
              </a:defRPr>
            </a:lvl1pPr>
          </a:lstStyle>
          <a:p>
            <a:pPr defTabSz="457200"/>
            <a:endParaRPr lang="en-US">
              <a:solidFill>
                <a:prstClr val="white">
                  <a:tint val="75000"/>
                </a:prstClr>
              </a:solidFill>
            </a:endParaRPr>
          </a:p>
        </p:txBody>
      </p:sp>
      <p:sp>
        <p:nvSpPr>
          <p:cNvPr id="6" name="Slide Number Placeholder 5"/>
          <p:cNvSpPr>
            <a:spLocks noGrp="1"/>
          </p:cNvSpPr>
          <p:nvPr>
            <p:ph type="sldNum" sz="quarter" idx="4"/>
          </p:nvPr>
        </p:nvSpPr>
        <p:spPr>
          <a:xfrm>
            <a:off x="10729457" y="753229"/>
            <a:ext cx="1154151" cy="1090789"/>
          </a:xfrm>
          <a:prstGeom prst="rect">
            <a:avLst/>
          </a:prstGeom>
        </p:spPr>
        <p:txBody>
          <a:bodyPr vert="horz" lIns="91440" tIns="45720" rIns="91440" bIns="45720" rtlCol="0" anchor="ctr"/>
          <a:lstStyle>
            <a:lvl1pPr algn="l">
              <a:defRPr sz="2700">
                <a:solidFill>
                  <a:schemeClr val="tx1">
                    <a:tint val="75000"/>
                  </a:schemeClr>
                </a:solidFill>
              </a:defRPr>
            </a:lvl1pPr>
          </a:lstStyle>
          <a:p>
            <a:pPr defTabSz="457200"/>
            <a:fld id="{3F503695-3307-4B4C-A5FE-ED7ED91F6330}" type="slidenum">
              <a:rPr lang="en-US" smtClean="0">
                <a:solidFill>
                  <a:prstClr val="white">
                    <a:tint val="75000"/>
                  </a:prstClr>
                </a:solidFill>
              </a:rPr>
              <a:pPr defTabSz="457200"/>
              <a:t>‹#›</a:t>
            </a:fld>
            <a:endParaRPr lang="en-US">
              <a:solidFill>
                <a:prstClr val="white">
                  <a:tint val="75000"/>
                </a:prstClr>
              </a:solidFill>
            </a:endParaRPr>
          </a:p>
        </p:txBody>
      </p:sp>
    </p:spTree>
    <p:extLst>
      <p:ext uri="{BB962C8B-B14F-4D97-AF65-F5344CB8AC3E}">
        <p14:creationId xmlns:p14="http://schemas.microsoft.com/office/powerpoint/2010/main" val="4191582454"/>
      </p:ext>
    </p:extLst>
  </p:cSld>
  <p:clrMap bg1="dk1" tx1="lt1" bg2="dk2" tx2="lt2" accent1="accent1" accent2="accent2" accent3="accent3" accent4="accent4" accent5="accent5" accent6="accent6" hlink="hlink" folHlink="folHlink"/>
  <p:sldLayoutIdLst>
    <p:sldLayoutId id="2147483753" r:id="rId1"/>
  </p:sldLayoutIdLst>
  <p:transition spd="slow">
    <p:strips dir="ld"/>
    <p:sndAc>
      <p:stSnd>
        <p:snd r:embed="rId3" name="Maroon 5 - Moves Like Jagger.mp3"/>
      </p:stSnd>
    </p:sndAc>
  </p:transition>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2"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2"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9"/>
            <a:ext cx="2743200" cy="365125"/>
          </a:xfrm>
          <a:prstGeom prst="rect">
            <a:avLst/>
          </a:prstGeom>
        </p:spPr>
        <p:txBody>
          <a:bodyPr vert="horz" lIns="91440" tIns="45720" rIns="91440" bIns="45720" rtlCol="0" anchor="ctr"/>
          <a:lstStyle>
            <a:lvl1pPr algn="r">
              <a:defRPr sz="788">
                <a:solidFill>
                  <a:schemeClr val="tx1">
                    <a:tint val="75000"/>
                  </a:schemeClr>
                </a:solidFill>
              </a:defRPr>
            </a:lvl1pPr>
          </a:lstStyle>
          <a:p>
            <a:pPr defTabSz="457200"/>
            <a:fld id="{1D064FB9-20BD-45C6-ACFB-FEF725637029}" type="datetimeFigureOut">
              <a:rPr lang="en-US" smtClean="0">
                <a:solidFill>
                  <a:prstClr val="white">
                    <a:tint val="75000"/>
                  </a:prstClr>
                </a:solidFill>
              </a:rPr>
              <a:pPr defTabSz="457200"/>
              <a:t>5/7/2024</a:t>
            </a:fld>
            <a:endParaRPr lang="en-US">
              <a:solidFill>
                <a:prstClr val="white">
                  <a:tint val="75000"/>
                </a:prstClr>
              </a:solidFill>
            </a:endParaRPr>
          </a:p>
        </p:txBody>
      </p:sp>
      <p:sp>
        <p:nvSpPr>
          <p:cNvPr id="5" name="Footer Placeholder 4"/>
          <p:cNvSpPr>
            <a:spLocks noGrp="1"/>
          </p:cNvSpPr>
          <p:nvPr>
            <p:ph type="ftr" sz="quarter" idx="3"/>
          </p:nvPr>
        </p:nvSpPr>
        <p:spPr>
          <a:xfrm>
            <a:off x="680322" y="5936190"/>
            <a:ext cx="6870660" cy="365125"/>
          </a:xfrm>
          <a:prstGeom prst="rect">
            <a:avLst/>
          </a:prstGeom>
        </p:spPr>
        <p:txBody>
          <a:bodyPr vert="horz" lIns="91440" tIns="45720" rIns="91440" bIns="45720" rtlCol="0" anchor="ctr"/>
          <a:lstStyle>
            <a:lvl1pPr algn="l">
              <a:defRPr sz="788">
                <a:solidFill>
                  <a:schemeClr val="tx1">
                    <a:tint val="75000"/>
                  </a:schemeClr>
                </a:solidFill>
              </a:defRPr>
            </a:lvl1pPr>
          </a:lstStyle>
          <a:p>
            <a:pPr defTabSz="457200"/>
            <a:endParaRPr lang="en-US">
              <a:solidFill>
                <a:prstClr val="white">
                  <a:tint val="75000"/>
                </a:prstClr>
              </a:solidFill>
            </a:endParaRPr>
          </a:p>
        </p:txBody>
      </p:sp>
      <p:sp>
        <p:nvSpPr>
          <p:cNvPr id="6" name="Slide Number Placeholder 5"/>
          <p:cNvSpPr>
            <a:spLocks noGrp="1"/>
          </p:cNvSpPr>
          <p:nvPr>
            <p:ph type="sldNum" sz="quarter" idx="4"/>
          </p:nvPr>
        </p:nvSpPr>
        <p:spPr>
          <a:xfrm>
            <a:off x="10729457" y="753229"/>
            <a:ext cx="1154151" cy="1090789"/>
          </a:xfrm>
          <a:prstGeom prst="rect">
            <a:avLst/>
          </a:prstGeom>
        </p:spPr>
        <p:txBody>
          <a:bodyPr vert="horz" lIns="91440" tIns="45720" rIns="91440" bIns="45720" rtlCol="0" anchor="ctr"/>
          <a:lstStyle>
            <a:lvl1pPr algn="l">
              <a:defRPr sz="2700">
                <a:solidFill>
                  <a:schemeClr val="tx1">
                    <a:tint val="75000"/>
                  </a:schemeClr>
                </a:solidFill>
              </a:defRPr>
            </a:lvl1pPr>
          </a:lstStyle>
          <a:p>
            <a:pPr defTabSz="457200"/>
            <a:fld id="{3F503695-3307-4B4C-A5FE-ED7ED91F6330}" type="slidenum">
              <a:rPr lang="en-US" smtClean="0">
                <a:solidFill>
                  <a:prstClr val="white">
                    <a:tint val="75000"/>
                  </a:prstClr>
                </a:solidFill>
              </a:rPr>
              <a:pPr defTabSz="457200"/>
              <a:t>‹#›</a:t>
            </a:fld>
            <a:endParaRPr lang="en-US">
              <a:solidFill>
                <a:prstClr val="white">
                  <a:tint val="75000"/>
                </a:prstClr>
              </a:solidFill>
            </a:endParaRPr>
          </a:p>
        </p:txBody>
      </p:sp>
    </p:spTree>
    <p:extLst>
      <p:ext uri="{BB962C8B-B14F-4D97-AF65-F5344CB8AC3E}">
        <p14:creationId xmlns:p14="http://schemas.microsoft.com/office/powerpoint/2010/main" val="3800031204"/>
      </p:ext>
    </p:extLst>
  </p:cSld>
  <p:clrMap bg1="dk1" tx1="lt1" bg2="dk2" tx2="lt2" accent1="accent1" accent2="accent2" accent3="accent3" accent4="accent4" accent5="accent5" accent6="accent6" hlink="hlink" folHlink="folHlink"/>
  <p:sldLayoutIdLst>
    <p:sldLayoutId id="2147483755" r:id="rId1"/>
  </p:sldLayoutIdLst>
  <p:transition spd="slow">
    <p:strips dir="ld"/>
    <p:sndAc>
      <p:stSnd>
        <p:snd r:embed="rId3" name="Maroon 5 - Moves Like Jagger.mp3"/>
      </p:stSnd>
    </p:sndAc>
  </p:transition>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2"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2"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9"/>
            <a:ext cx="2743200" cy="365125"/>
          </a:xfrm>
          <a:prstGeom prst="rect">
            <a:avLst/>
          </a:prstGeom>
        </p:spPr>
        <p:txBody>
          <a:bodyPr vert="horz" lIns="91440" tIns="45720" rIns="91440" bIns="45720" rtlCol="0" anchor="ctr"/>
          <a:lstStyle>
            <a:lvl1pPr algn="r">
              <a:defRPr sz="788">
                <a:solidFill>
                  <a:schemeClr val="tx1">
                    <a:tint val="75000"/>
                  </a:schemeClr>
                </a:solidFill>
              </a:defRPr>
            </a:lvl1pPr>
          </a:lstStyle>
          <a:p>
            <a:pPr defTabSz="457200"/>
            <a:fld id="{1D064FB9-20BD-45C6-ACFB-FEF725637029}" type="datetimeFigureOut">
              <a:rPr lang="en-US" smtClean="0">
                <a:solidFill>
                  <a:prstClr val="white">
                    <a:tint val="75000"/>
                  </a:prstClr>
                </a:solidFill>
              </a:rPr>
              <a:pPr defTabSz="457200"/>
              <a:t>5/7/2024</a:t>
            </a:fld>
            <a:endParaRPr lang="en-US">
              <a:solidFill>
                <a:prstClr val="white">
                  <a:tint val="75000"/>
                </a:prstClr>
              </a:solidFill>
            </a:endParaRPr>
          </a:p>
        </p:txBody>
      </p:sp>
      <p:sp>
        <p:nvSpPr>
          <p:cNvPr id="5" name="Footer Placeholder 4"/>
          <p:cNvSpPr>
            <a:spLocks noGrp="1"/>
          </p:cNvSpPr>
          <p:nvPr>
            <p:ph type="ftr" sz="quarter" idx="3"/>
          </p:nvPr>
        </p:nvSpPr>
        <p:spPr>
          <a:xfrm>
            <a:off x="680322" y="5936190"/>
            <a:ext cx="6870660" cy="365125"/>
          </a:xfrm>
          <a:prstGeom prst="rect">
            <a:avLst/>
          </a:prstGeom>
        </p:spPr>
        <p:txBody>
          <a:bodyPr vert="horz" lIns="91440" tIns="45720" rIns="91440" bIns="45720" rtlCol="0" anchor="ctr"/>
          <a:lstStyle>
            <a:lvl1pPr algn="l">
              <a:defRPr sz="788">
                <a:solidFill>
                  <a:schemeClr val="tx1">
                    <a:tint val="75000"/>
                  </a:schemeClr>
                </a:solidFill>
              </a:defRPr>
            </a:lvl1pPr>
          </a:lstStyle>
          <a:p>
            <a:pPr defTabSz="457200"/>
            <a:endParaRPr lang="en-US">
              <a:solidFill>
                <a:prstClr val="white">
                  <a:tint val="75000"/>
                </a:prstClr>
              </a:solidFill>
            </a:endParaRPr>
          </a:p>
        </p:txBody>
      </p:sp>
      <p:sp>
        <p:nvSpPr>
          <p:cNvPr id="6" name="Slide Number Placeholder 5"/>
          <p:cNvSpPr>
            <a:spLocks noGrp="1"/>
          </p:cNvSpPr>
          <p:nvPr>
            <p:ph type="sldNum" sz="quarter" idx="4"/>
          </p:nvPr>
        </p:nvSpPr>
        <p:spPr>
          <a:xfrm>
            <a:off x="10729457" y="753229"/>
            <a:ext cx="1154151" cy="1090789"/>
          </a:xfrm>
          <a:prstGeom prst="rect">
            <a:avLst/>
          </a:prstGeom>
        </p:spPr>
        <p:txBody>
          <a:bodyPr vert="horz" lIns="91440" tIns="45720" rIns="91440" bIns="45720" rtlCol="0" anchor="ctr"/>
          <a:lstStyle>
            <a:lvl1pPr algn="l">
              <a:defRPr sz="2700">
                <a:solidFill>
                  <a:schemeClr val="tx1">
                    <a:tint val="75000"/>
                  </a:schemeClr>
                </a:solidFill>
              </a:defRPr>
            </a:lvl1pPr>
          </a:lstStyle>
          <a:p>
            <a:pPr defTabSz="457200"/>
            <a:fld id="{3F503695-3307-4B4C-A5FE-ED7ED91F6330}" type="slidenum">
              <a:rPr lang="en-US" smtClean="0">
                <a:solidFill>
                  <a:prstClr val="white">
                    <a:tint val="75000"/>
                  </a:prstClr>
                </a:solidFill>
              </a:rPr>
              <a:pPr defTabSz="457200"/>
              <a:t>‹#›</a:t>
            </a:fld>
            <a:endParaRPr lang="en-US">
              <a:solidFill>
                <a:prstClr val="white">
                  <a:tint val="75000"/>
                </a:prstClr>
              </a:solidFill>
            </a:endParaRPr>
          </a:p>
        </p:txBody>
      </p:sp>
    </p:spTree>
    <p:extLst>
      <p:ext uri="{BB962C8B-B14F-4D97-AF65-F5344CB8AC3E}">
        <p14:creationId xmlns:p14="http://schemas.microsoft.com/office/powerpoint/2010/main" val="3946906728"/>
      </p:ext>
    </p:extLst>
  </p:cSld>
  <p:clrMap bg1="dk1" tx1="lt1" bg2="dk2" tx2="lt2" accent1="accent1" accent2="accent2" accent3="accent3" accent4="accent4" accent5="accent5" accent6="accent6" hlink="hlink" folHlink="folHlink"/>
  <p:sldLayoutIdLst>
    <p:sldLayoutId id="2147483757" r:id="rId1"/>
  </p:sldLayoutIdLst>
  <p:transition spd="slow">
    <p:strips dir="ld"/>
    <p:sndAc>
      <p:stSnd>
        <p:snd r:embed="rId3" name="Maroon 5 - Moves Like Jagger.mp3"/>
      </p:stSnd>
    </p:sndAc>
  </p:transition>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AF7F35D-F4F0-3A4D-8DDD-1AFB4316C8CD}"/>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9" name="TextBox 8">
            <a:extLst>
              <a:ext uri="{FF2B5EF4-FFF2-40B4-BE49-F238E27FC236}">
                <a16:creationId xmlns:a16="http://schemas.microsoft.com/office/drawing/2014/main" id="{2923248C-1BFA-7A4A-A7B0-2FAEE48E14F2}"/>
              </a:ext>
            </a:extLst>
          </p:cNvPr>
          <p:cNvSpPr txBox="1"/>
          <p:nvPr userDrawn="1"/>
        </p:nvSpPr>
        <p:spPr>
          <a:xfrm>
            <a:off x="0" y="6611777"/>
            <a:ext cx="12192000" cy="215444"/>
          </a:xfrm>
          <a:prstGeom prst="rect">
            <a:avLst/>
          </a:prstGeom>
          <a:noFill/>
        </p:spPr>
        <p:txBody>
          <a:bodyPr wrap="square" rtlCol="0">
            <a:spAutoFit/>
          </a:bodyPr>
          <a:lstStyle/>
          <a:p>
            <a:pPr marL="0" lvl="1" algn="ctr">
              <a:defRPr/>
            </a:pPr>
            <a:r>
              <a:rPr lang="en-US" sz="800">
                <a:solidFill>
                  <a:prstClr val="white"/>
                </a:solidFill>
                <a:latin typeface="Arial" panose="020B0604020202020204" pitchFamily="34" charset="0"/>
                <a:ea typeface="Helvetica Neue Light" panose="02000403000000020004" pitchFamily="2" charset="0"/>
                <a:cs typeface="Arial" panose="020B0604020202020204" pitchFamily="34" charset="0"/>
              </a:rPr>
              <a:t>© 2021 The Regents of the University of Colorado, a body corporate. All rights reserved.</a:t>
            </a:r>
          </a:p>
        </p:txBody>
      </p:sp>
      <p:pic>
        <p:nvPicPr>
          <p:cNvPr id="4" name="Picture 3" descr="Qr code&#10;&#10;Description automatically generated">
            <a:extLst>
              <a:ext uri="{FF2B5EF4-FFF2-40B4-BE49-F238E27FC236}">
                <a16:creationId xmlns:a16="http://schemas.microsoft.com/office/drawing/2014/main" id="{06B470AB-12F8-BB4E-8795-B6FAAD68221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404600" y="5892800"/>
            <a:ext cx="584200" cy="584200"/>
          </a:xfrm>
          <a:prstGeom prst="rect">
            <a:avLst/>
          </a:prstGeom>
        </p:spPr>
      </p:pic>
      <p:sp>
        <p:nvSpPr>
          <p:cNvPr id="2" name="TextBox 1">
            <a:extLst>
              <a:ext uri="{FF2B5EF4-FFF2-40B4-BE49-F238E27FC236}">
                <a16:creationId xmlns:a16="http://schemas.microsoft.com/office/drawing/2014/main" id="{E3DD194D-8AE9-DA45-A7E9-0FAEDB6092E0}"/>
              </a:ext>
            </a:extLst>
          </p:cNvPr>
          <p:cNvSpPr txBox="1"/>
          <p:nvPr userDrawn="1"/>
        </p:nvSpPr>
        <p:spPr>
          <a:xfrm>
            <a:off x="203200" y="6215390"/>
            <a:ext cx="6299200" cy="261610"/>
          </a:xfrm>
          <a:prstGeom prst="rect">
            <a:avLst/>
          </a:prstGeom>
          <a:noFill/>
        </p:spPr>
        <p:txBody>
          <a:bodyPr wrap="square" rtlCol="0">
            <a:spAutoFit/>
          </a:bodyPr>
          <a:lstStyle/>
          <a:p>
            <a:r>
              <a:rPr lang="en-US" sz="1100">
                <a:solidFill>
                  <a:srgbClr val="E7E6E6">
                    <a:lumMod val="50000"/>
                  </a:srgbClr>
                </a:solidFill>
                <a:latin typeface="Arial" panose="020B0604020202020204" pitchFamily="34" charset="0"/>
                <a:cs typeface="Arial" panose="020B0604020202020204" pitchFamily="34" charset="0"/>
              </a:rPr>
              <a:t>Center for Inclusive Design and Engineering</a:t>
            </a:r>
          </a:p>
        </p:txBody>
      </p:sp>
    </p:spTree>
    <p:extLst>
      <p:ext uri="{BB962C8B-B14F-4D97-AF65-F5344CB8AC3E}">
        <p14:creationId xmlns:p14="http://schemas.microsoft.com/office/powerpoint/2010/main" val="1020714368"/>
      </p:ext>
    </p:extLst>
  </p:cSld>
  <p:clrMap bg1="lt1" tx1="dk1" bg2="lt2" tx2="dk2" accent1="accent1" accent2="accent2" accent3="accent3" accent4="accent4" accent5="accent5" accent6="accent6" hlink="hlink" folHlink="folHlink"/>
  <p:sldLayoutIdLst>
    <p:sldLayoutId id="214748370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2"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2"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9"/>
            <a:ext cx="2743200" cy="365125"/>
          </a:xfrm>
          <a:prstGeom prst="rect">
            <a:avLst/>
          </a:prstGeom>
        </p:spPr>
        <p:txBody>
          <a:bodyPr vert="horz" lIns="91440" tIns="45720" rIns="91440" bIns="45720" rtlCol="0" anchor="ctr"/>
          <a:lstStyle>
            <a:lvl1pPr algn="r">
              <a:defRPr sz="788">
                <a:solidFill>
                  <a:schemeClr val="tx1">
                    <a:tint val="75000"/>
                  </a:schemeClr>
                </a:solidFill>
              </a:defRPr>
            </a:lvl1pPr>
          </a:lstStyle>
          <a:p>
            <a:pPr defTabSz="457200"/>
            <a:fld id="{1D064FB9-20BD-45C6-ACFB-FEF725637029}" type="datetimeFigureOut">
              <a:rPr lang="en-US" smtClean="0">
                <a:solidFill>
                  <a:prstClr val="white">
                    <a:tint val="75000"/>
                  </a:prstClr>
                </a:solidFill>
              </a:rPr>
              <a:pPr defTabSz="457200"/>
              <a:t>5/7/2024</a:t>
            </a:fld>
            <a:endParaRPr lang="en-US">
              <a:solidFill>
                <a:prstClr val="white">
                  <a:tint val="75000"/>
                </a:prstClr>
              </a:solidFill>
            </a:endParaRPr>
          </a:p>
        </p:txBody>
      </p:sp>
      <p:sp>
        <p:nvSpPr>
          <p:cNvPr id="5" name="Footer Placeholder 4"/>
          <p:cNvSpPr>
            <a:spLocks noGrp="1"/>
          </p:cNvSpPr>
          <p:nvPr>
            <p:ph type="ftr" sz="quarter" idx="3"/>
          </p:nvPr>
        </p:nvSpPr>
        <p:spPr>
          <a:xfrm>
            <a:off x="680322" y="5936190"/>
            <a:ext cx="6870660" cy="365125"/>
          </a:xfrm>
          <a:prstGeom prst="rect">
            <a:avLst/>
          </a:prstGeom>
        </p:spPr>
        <p:txBody>
          <a:bodyPr vert="horz" lIns="91440" tIns="45720" rIns="91440" bIns="45720" rtlCol="0" anchor="ctr"/>
          <a:lstStyle>
            <a:lvl1pPr algn="l">
              <a:defRPr sz="788">
                <a:solidFill>
                  <a:schemeClr val="tx1">
                    <a:tint val="75000"/>
                  </a:schemeClr>
                </a:solidFill>
              </a:defRPr>
            </a:lvl1pPr>
          </a:lstStyle>
          <a:p>
            <a:pPr defTabSz="457200"/>
            <a:endParaRPr lang="en-US">
              <a:solidFill>
                <a:prstClr val="white">
                  <a:tint val="75000"/>
                </a:prstClr>
              </a:solidFill>
            </a:endParaRPr>
          </a:p>
        </p:txBody>
      </p:sp>
      <p:sp>
        <p:nvSpPr>
          <p:cNvPr id="6" name="Slide Number Placeholder 5"/>
          <p:cNvSpPr>
            <a:spLocks noGrp="1"/>
          </p:cNvSpPr>
          <p:nvPr>
            <p:ph type="sldNum" sz="quarter" idx="4"/>
          </p:nvPr>
        </p:nvSpPr>
        <p:spPr>
          <a:xfrm>
            <a:off x="10729457" y="753229"/>
            <a:ext cx="1154151" cy="1090789"/>
          </a:xfrm>
          <a:prstGeom prst="rect">
            <a:avLst/>
          </a:prstGeom>
        </p:spPr>
        <p:txBody>
          <a:bodyPr vert="horz" lIns="91440" tIns="45720" rIns="91440" bIns="45720" rtlCol="0" anchor="ctr"/>
          <a:lstStyle>
            <a:lvl1pPr algn="l">
              <a:defRPr sz="2700">
                <a:solidFill>
                  <a:schemeClr val="tx1">
                    <a:tint val="75000"/>
                  </a:schemeClr>
                </a:solidFill>
              </a:defRPr>
            </a:lvl1pPr>
          </a:lstStyle>
          <a:p>
            <a:pPr defTabSz="457200"/>
            <a:fld id="{3F503695-3307-4B4C-A5FE-ED7ED91F6330}" type="slidenum">
              <a:rPr lang="en-US" smtClean="0">
                <a:solidFill>
                  <a:prstClr val="white">
                    <a:tint val="75000"/>
                  </a:prstClr>
                </a:solidFill>
              </a:rPr>
              <a:pPr defTabSz="457200"/>
              <a:t>‹#›</a:t>
            </a:fld>
            <a:endParaRPr lang="en-US">
              <a:solidFill>
                <a:prstClr val="white">
                  <a:tint val="75000"/>
                </a:prstClr>
              </a:solidFill>
            </a:endParaRPr>
          </a:p>
        </p:txBody>
      </p:sp>
    </p:spTree>
    <p:extLst>
      <p:ext uri="{BB962C8B-B14F-4D97-AF65-F5344CB8AC3E}">
        <p14:creationId xmlns:p14="http://schemas.microsoft.com/office/powerpoint/2010/main" val="2757154255"/>
      </p:ext>
    </p:extLst>
  </p:cSld>
  <p:clrMap bg1="dk1" tx1="lt1" bg2="dk2" tx2="lt2" accent1="accent1" accent2="accent2" accent3="accent3" accent4="accent4" accent5="accent5" accent6="accent6" hlink="hlink" folHlink="folHlink"/>
  <p:sldLayoutIdLst>
    <p:sldLayoutId id="2147483759" r:id="rId1"/>
  </p:sldLayoutIdLst>
  <p:transition spd="slow">
    <p:strips dir="ld"/>
    <p:sndAc>
      <p:stSnd>
        <p:snd r:embed="rId3" name="Maroon 5 - Moves Like Jagger.mp3"/>
      </p:stSnd>
    </p:sndAc>
  </p:transition>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BA834D-87F1-B872-C64D-05B076C6D8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Partnering with Assistive Technology Act Programs</a:t>
            </a:r>
          </a:p>
        </p:txBody>
      </p:sp>
      <p:sp>
        <p:nvSpPr>
          <p:cNvPr id="3" name="Text Placeholder 2">
            <a:extLst>
              <a:ext uri="{FF2B5EF4-FFF2-40B4-BE49-F238E27FC236}">
                <a16:creationId xmlns:a16="http://schemas.microsoft.com/office/drawing/2014/main" id="{68408C2D-C307-967B-9249-17DEB15FC9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88B7212-6650-1F50-76C4-677D3D21B1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D1D7B0-90B9-4474-A8AF-1E9AB177AE86}" type="datetimeFigureOut">
              <a:rPr lang="en-US" smtClean="0">
                <a:solidFill>
                  <a:prstClr val="black">
                    <a:tint val="75000"/>
                  </a:prstClr>
                </a:solidFill>
              </a:rPr>
              <a:pPr/>
              <a:t>5/7/2024</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id="{55D4D122-0AD2-B37F-2AFC-4C070D1D965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79608009-DCFA-44B7-D03C-2D80CF7CAC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DBFA59-84EF-49D3-9509-42FC37035E6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74178587"/>
      </p:ext>
    </p:extLst>
  </p:cSld>
  <p:clrMap bg1="lt1" tx1="dk1" bg2="lt2" tx2="dk2" accent1="accent1" accent2="accent2" accent3="accent3" accent4="accent4" accent5="accent5" accent6="accent6" hlink="hlink" folHlink="folHlink"/>
  <p:sldLayoutIdLst>
    <p:sldLayoutId id="21474837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BA834D-87F1-B872-C64D-05B076C6D8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Partnering with Assistive Technology Act Programs</a:t>
            </a:r>
          </a:p>
        </p:txBody>
      </p:sp>
      <p:sp>
        <p:nvSpPr>
          <p:cNvPr id="3" name="Text Placeholder 2">
            <a:extLst>
              <a:ext uri="{FF2B5EF4-FFF2-40B4-BE49-F238E27FC236}">
                <a16:creationId xmlns:a16="http://schemas.microsoft.com/office/drawing/2014/main" id="{68408C2D-C307-967B-9249-17DEB15FC9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88B7212-6650-1F50-76C4-677D3D21B1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D1D7B0-90B9-4474-A8AF-1E9AB177AE86}" type="datetimeFigureOut">
              <a:rPr lang="en-US" smtClean="0">
                <a:solidFill>
                  <a:prstClr val="black">
                    <a:tint val="75000"/>
                  </a:prstClr>
                </a:solidFill>
              </a:rPr>
              <a:pPr/>
              <a:t>5/7/2024</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id="{55D4D122-0AD2-B37F-2AFC-4C070D1D965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79608009-DCFA-44B7-D03C-2D80CF7CAC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DBFA59-84EF-49D3-9509-42FC37035E6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40236902"/>
      </p:ext>
    </p:extLst>
  </p:cSld>
  <p:clrMap bg1="lt1" tx1="dk1" bg2="lt2" tx2="dk2" accent1="accent1" accent2="accent2" accent3="accent3" accent4="accent4" accent5="accent5" accent6="accent6" hlink="hlink" folHlink="folHlink"/>
  <p:sldLayoutIdLst>
    <p:sldLayoutId id="214748376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BA834D-87F1-B872-C64D-05B076C6D8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Partnering with Assistive Technology Act Programs</a:t>
            </a:r>
          </a:p>
        </p:txBody>
      </p:sp>
      <p:sp>
        <p:nvSpPr>
          <p:cNvPr id="3" name="Text Placeholder 2">
            <a:extLst>
              <a:ext uri="{FF2B5EF4-FFF2-40B4-BE49-F238E27FC236}">
                <a16:creationId xmlns:a16="http://schemas.microsoft.com/office/drawing/2014/main" id="{68408C2D-C307-967B-9249-17DEB15FC9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88B7212-6650-1F50-76C4-677D3D21B1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D1D7B0-90B9-4474-A8AF-1E9AB177AE86}" type="datetimeFigureOut">
              <a:rPr lang="en-US" smtClean="0">
                <a:solidFill>
                  <a:prstClr val="black">
                    <a:tint val="75000"/>
                  </a:prstClr>
                </a:solidFill>
              </a:rPr>
              <a:pPr/>
              <a:t>5/7/2024</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id="{55D4D122-0AD2-B37F-2AFC-4C070D1D965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79608009-DCFA-44B7-D03C-2D80CF7CAC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DBFA59-84EF-49D3-9509-42FC37035E6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4579220"/>
      </p:ext>
    </p:extLst>
  </p:cSld>
  <p:clrMap bg1="lt1" tx1="dk1" bg2="lt2" tx2="dk2" accent1="accent1" accent2="accent2" accent3="accent3" accent4="accent4" accent5="accent5" accent6="accent6" hlink="hlink" folHlink="folHlink"/>
  <p:sldLayoutIdLst>
    <p:sldLayoutId id="214748376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AF7F35D-F4F0-3A4D-8DDD-1AFB4316C8CD}"/>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9" name="TextBox 8">
            <a:extLst>
              <a:ext uri="{FF2B5EF4-FFF2-40B4-BE49-F238E27FC236}">
                <a16:creationId xmlns:a16="http://schemas.microsoft.com/office/drawing/2014/main" id="{2923248C-1BFA-7A4A-A7B0-2FAEE48E14F2}"/>
              </a:ext>
            </a:extLst>
          </p:cNvPr>
          <p:cNvSpPr txBox="1"/>
          <p:nvPr userDrawn="1"/>
        </p:nvSpPr>
        <p:spPr>
          <a:xfrm>
            <a:off x="0" y="6611777"/>
            <a:ext cx="12192000" cy="215444"/>
          </a:xfrm>
          <a:prstGeom prst="rect">
            <a:avLst/>
          </a:prstGeom>
          <a:noFill/>
        </p:spPr>
        <p:txBody>
          <a:bodyPr wrap="square" rtlCol="0">
            <a:spAutoFit/>
          </a:bodyPr>
          <a:lstStyle/>
          <a:p>
            <a:pPr marL="0" lvl="1" algn="ctr">
              <a:defRPr/>
            </a:pPr>
            <a:r>
              <a:rPr lang="en-US" sz="800">
                <a:solidFill>
                  <a:prstClr val="white"/>
                </a:solidFill>
                <a:latin typeface="Arial" panose="020B0604020202020204" pitchFamily="34" charset="0"/>
                <a:ea typeface="Helvetica Neue Light" panose="02000403000000020004" pitchFamily="2" charset="0"/>
                <a:cs typeface="Arial" panose="020B0604020202020204" pitchFamily="34" charset="0"/>
              </a:rPr>
              <a:t>© 2021 The Regents of the University of Colorado, a body corporate. All rights reserved.</a:t>
            </a:r>
          </a:p>
        </p:txBody>
      </p:sp>
      <p:pic>
        <p:nvPicPr>
          <p:cNvPr id="4" name="Picture 3" descr="Qr code&#10;&#10;Description automatically generated">
            <a:extLst>
              <a:ext uri="{FF2B5EF4-FFF2-40B4-BE49-F238E27FC236}">
                <a16:creationId xmlns:a16="http://schemas.microsoft.com/office/drawing/2014/main" id="{06B470AB-12F8-BB4E-8795-B6FAAD68221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404600" y="5892800"/>
            <a:ext cx="584200" cy="584200"/>
          </a:xfrm>
          <a:prstGeom prst="rect">
            <a:avLst/>
          </a:prstGeom>
        </p:spPr>
      </p:pic>
      <p:sp>
        <p:nvSpPr>
          <p:cNvPr id="2" name="TextBox 1">
            <a:extLst>
              <a:ext uri="{FF2B5EF4-FFF2-40B4-BE49-F238E27FC236}">
                <a16:creationId xmlns:a16="http://schemas.microsoft.com/office/drawing/2014/main" id="{E3DD194D-8AE9-DA45-A7E9-0FAEDB6092E0}"/>
              </a:ext>
            </a:extLst>
          </p:cNvPr>
          <p:cNvSpPr txBox="1"/>
          <p:nvPr userDrawn="1"/>
        </p:nvSpPr>
        <p:spPr>
          <a:xfrm>
            <a:off x="203200" y="6215390"/>
            <a:ext cx="6299200" cy="261610"/>
          </a:xfrm>
          <a:prstGeom prst="rect">
            <a:avLst/>
          </a:prstGeom>
          <a:noFill/>
        </p:spPr>
        <p:txBody>
          <a:bodyPr wrap="square" rtlCol="0">
            <a:spAutoFit/>
          </a:bodyPr>
          <a:lstStyle/>
          <a:p>
            <a:r>
              <a:rPr lang="en-US" sz="1100">
                <a:solidFill>
                  <a:srgbClr val="E7E6E6">
                    <a:lumMod val="50000"/>
                  </a:srgbClr>
                </a:solidFill>
                <a:latin typeface="Arial" panose="020B0604020202020204" pitchFamily="34" charset="0"/>
                <a:cs typeface="Arial" panose="020B0604020202020204" pitchFamily="34" charset="0"/>
              </a:rPr>
              <a:t>Center for Inclusive Design and Engineering</a:t>
            </a:r>
          </a:p>
        </p:txBody>
      </p:sp>
    </p:spTree>
    <p:extLst>
      <p:ext uri="{BB962C8B-B14F-4D97-AF65-F5344CB8AC3E}">
        <p14:creationId xmlns:p14="http://schemas.microsoft.com/office/powerpoint/2010/main" val="2015617736"/>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AF7F35D-F4F0-3A4D-8DDD-1AFB4316C8CD}"/>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9" name="TextBox 8">
            <a:extLst>
              <a:ext uri="{FF2B5EF4-FFF2-40B4-BE49-F238E27FC236}">
                <a16:creationId xmlns:a16="http://schemas.microsoft.com/office/drawing/2014/main" id="{2923248C-1BFA-7A4A-A7B0-2FAEE48E14F2}"/>
              </a:ext>
            </a:extLst>
          </p:cNvPr>
          <p:cNvSpPr txBox="1"/>
          <p:nvPr userDrawn="1"/>
        </p:nvSpPr>
        <p:spPr>
          <a:xfrm>
            <a:off x="0" y="6611777"/>
            <a:ext cx="12192000" cy="215444"/>
          </a:xfrm>
          <a:prstGeom prst="rect">
            <a:avLst/>
          </a:prstGeom>
          <a:noFill/>
        </p:spPr>
        <p:txBody>
          <a:bodyPr wrap="square" rtlCol="0">
            <a:spAutoFit/>
          </a:bodyPr>
          <a:lstStyle/>
          <a:p>
            <a:pPr marL="0" lvl="1" algn="ctr">
              <a:defRPr/>
            </a:pPr>
            <a:r>
              <a:rPr lang="en-US" sz="800">
                <a:solidFill>
                  <a:prstClr val="white"/>
                </a:solidFill>
                <a:latin typeface="Arial" panose="020B0604020202020204" pitchFamily="34" charset="0"/>
                <a:ea typeface="Helvetica Neue Light" panose="02000403000000020004" pitchFamily="2" charset="0"/>
                <a:cs typeface="Arial" panose="020B0604020202020204" pitchFamily="34" charset="0"/>
              </a:rPr>
              <a:t>© 2021 The Regents of the University of Colorado, a body corporate. All rights reserved.</a:t>
            </a:r>
          </a:p>
        </p:txBody>
      </p:sp>
      <p:pic>
        <p:nvPicPr>
          <p:cNvPr id="4" name="Picture 3" descr="Qr code&#10;&#10;Description automatically generated">
            <a:extLst>
              <a:ext uri="{FF2B5EF4-FFF2-40B4-BE49-F238E27FC236}">
                <a16:creationId xmlns:a16="http://schemas.microsoft.com/office/drawing/2014/main" id="{06B470AB-12F8-BB4E-8795-B6FAAD68221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404600" y="5892800"/>
            <a:ext cx="584200" cy="584200"/>
          </a:xfrm>
          <a:prstGeom prst="rect">
            <a:avLst/>
          </a:prstGeom>
        </p:spPr>
      </p:pic>
      <p:sp>
        <p:nvSpPr>
          <p:cNvPr id="2" name="TextBox 1">
            <a:extLst>
              <a:ext uri="{FF2B5EF4-FFF2-40B4-BE49-F238E27FC236}">
                <a16:creationId xmlns:a16="http://schemas.microsoft.com/office/drawing/2014/main" id="{E3DD194D-8AE9-DA45-A7E9-0FAEDB6092E0}"/>
              </a:ext>
            </a:extLst>
          </p:cNvPr>
          <p:cNvSpPr txBox="1"/>
          <p:nvPr userDrawn="1"/>
        </p:nvSpPr>
        <p:spPr>
          <a:xfrm>
            <a:off x="203200" y="6215390"/>
            <a:ext cx="6299200" cy="261610"/>
          </a:xfrm>
          <a:prstGeom prst="rect">
            <a:avLst/>
          </a:prstGeom>
          <a:noFill/>
        </p:spPr>
        <p:txBody>
          <a:bodyPr wrap="square" rtlCol="0">
            <a:spAutoFit/>
          </a:bodyPr>
          <a:lstStyle/>
          <a:p>
            <a:r>
              <a:rPr lang="en-US" sz="1100">
                <a:solidFill>
                  <a:srgbClr val="E7E6E6">
                    <a:lumMod val="50000"/>
                  </a:srgbClr>
                </a:solidFill>
                <a:latin typeface="Arial" panose="020B0604020202020204" pitchFamily="34" charset="0"/>
                <a:cs typeface="Arial" panose="020B0604020202020204" pitchFamily="34" charset="0"/>
              </a:rPr>
              <a:t>Center for Inclusive Design and Engineering</a:t>
            </a:r>
          </a:p>
        </p:txBody>
      </p:sp>
    </p:spTree>
    <p:extLst>
      <p:ext uri="{BB962C8B-B14F-4D97-AF65-F5344CB8AC3E}">
        <p14:creationId xmlns:p14="http://schemas.microsoft.com/office/powerpoint/2010/main" val="3637127891"/>
      </p:ext>
    </p:extLst>
  </p:cSld>
  <p:clrMap bg1="lt1" tx1="dk1" bg2="lt2" tx2="dk2" accent1="accent1" accent2="accent2" accent3="accent3" accent4="accent4" accent5="accent5" accent6="accent6" hlink="hlink" folHlink="folHlink"/>
  <p:sldLayoutIdLst>
    <p:sldLayoutId id="214748370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AF7F35D-F4F0-3A4D-8DDD-1AFB4316C8CD}"/>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9" name="TextBox 8">
            <a:extLst>
              <a:ext uri="{FF2B5EF4-FFF2-40B4-BE49-F238E27FC236}">
                <a16:creationId xmlns:a16="http://schemas.microsoft.com/office/drawing/2014/main" id="{2923248C-1BFA-7A4A-A7B0-2FAEE48E14F2}"/>
              </a:ext>
            </a:extLst>
          </p:cNvPr>
          <p:cNvSpPr txBox="1"/>
          <p:nvPr userDrawn="1"/>
        </p:nvSpPr>
        <p:spPr>
          <a:xfrm>
            <a:off x="0" y="6611777"/>
            <a:ext cx="12192000" cy="215444"/>
          </a:xfrm>
          <a:prstGeom prst="rect">
            <a:avLst/>
          </a:prstGeom>
          <a:noFill/>
        </p:spPr>
        <p:txBody>
          <a:bodyPr wrap="square" rtlCol="0">
            <a:spAutoFit/>
          </a:bodyPr>
          <a:lstStyle/>
          <a:p>
            <a:pPr marL="0" lvl="1" algn="ctr">
              <a:defRPr/>
            </a:pPr>
            <a:r>
              <a:rPr lang="en-US" sz="800">
                <a:solidFill>
                  <a:prstClr val="white"/>
                </a:solidFill>
                <a:latin typeface="Arial" panose="020B0604020202020204" pitchFamily="34" charset="0"/>
                <a:ea typeface="Helvetica Neue Light" panose="02000403000000020004" pitchFamily="2" charset="0"/>
                <a:cs typeface="Arial" panose="020B0604020202020204" pitchFamily="34" charset="0"/>
              </a:rPr>
              <a:t>© 2021 The Regents of the University of Colorado, a body corporate. All rights reserved.</a:t>
            </a:r>
          </a:p>
        </p:txBody>
      </p:sp>
      <p:pic>
        <p:nvPicPr>
          <p:cNvPr id="4" name="Picture 3" descr="Qr code&#10;&#10;Description automatically generated">
            <a:extLst>
              <a:ext uri="{FF2B5EF4-FFF2-40B4-BE49-F238E27FC236}">
                <a16:creationId xmlns:a16="http://schemas.microsoft.com/office/drawing/2014/main" id="{06B470AB-12F8-BB4E-8795-B6FAAD68221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404600" y="5892800"/>
            <a:ext cx="584200" cy="584200"/>
          </a:xfrm>
          <a:prstGeom prst="rect">
            <a:avLst/>
          </a:prstGeom>
        </p:spPr>
      </p:pic>
      <p:sp>
        <p:nvSpPr>
          <p:cNvPr id="2" name="TextBox 1">
            <a:extLst>
              <a:ext uri="{FF2B5EF4-FFF2-40B4-BE49-F238E27FC236}">
                <a16:creationId xmlns:a16="http://schemas.microsoft.com/office/drawing/2014/main" id="{E3DD194D-8AE9-DA45-A7E9-0FAEDB6092E0}"/>
              </a:ext>
            </a:extLst>
          </p:cNvPr>
          <p:cNvSpPr txBox="1"/>
          <p:nvPr userDrawn="1"/>
        </p:nvSpPr>
        <p:spPr>
          <a:xfrm>
            <a:off x="203200" y="6215390"/>
            <a:ext cx="6299200" cy="261610"/>
          </a:xfrm>
          <a:prstGeom prst="rect">
            <a:avLst/>
          </a:prstGeom>
          <a:noFill/>
        </p:spPr>
        <p:txBody>
          <a:bodyPr wrap="square" rtlCol="0">
            <a:spAutoFit/>
          </a:bodyPr>
          <a:lstStyle/>
          <a:p>
            <a:r>
              <a:rPr lang="en-US" sz="1100">
                <a:solidFill>
                  <a:srgbClr val="E7E6E6">
                    <a:lumMod val="50000"/>
                  </a:srgbClr>
                </a:solidFill>
                <a:latin typeface="Arial" panose="020B0604020202020204" pitchFamily="34" charset="0"/>
                <a:cs typeface="Arial" panose="020B0604020202020204" pitchFamily="34" charset="0"/>
              </a:rPr>
              <a:t>Center for Inclusive Design and Engineering</a:t>
            </a:r>
          </a:p>
        </p:txBody>
      </p:sp>
    </p:spTree>
    <p:extLst>
      <p:ext uri="{BB962C8B-B14F-4D97-AF65-F5344CB8AC3E}">
        <p14:creationId xmlns:p14="http://schemas.microsoft.com/office/powerpoint/2010/main" val="235288496"/>
      </p:ext>
    </p:extLst>
  </p:cSld>
  <p:clrMap bg1="lt1" tx1="dk1" bg2="lt2" tx2="dk2" accent1="accent1" accent2="accent2" accent3="accent3" accent4="accent4" accent5="accent5" accent6="accent6" hlink="hlink" folHlink="folHlink"/>
  <p:sldLayoutIdLst>
    <p:sldLayoutId id="214748371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AF7F35D-F4F0-3A4D-8DDD-1AFB4316C8CD}"/>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9" name="TextBox 8">
            <a:extLst>
              <a:ext uri="{FF2B5EF4-FFF2-40B4-BE49-F238E27FC236}">
                <a16:creationId xmlns:a16="http://schemas.microsoft.com/office/drawing/2014/main" id="{2923248C-1BFA-7A4A-A7B0-2FAEE48E14F2}"/>
              </a:ext>
            </a:extLst>
          </p:cNvPr>
          <p:cNvSpPr txBox="1"/>
          <p:nvPr userDrawn="1"/>
        </p:nvSpPr>
        <p:spPr>
          <a:xfrm>
            <a:off x="0" y="6611777"/>
            <a:ext cx="12192000" cy="215444"/>
          </a:xfrm>
          <a:prstGeom prst="rect">
            <a:avLst/>
          </a:prstGeom>
          <a:noFill/>
        </p:spPr>
        <p:txBody>
          <a:bodyPr wrap="square" rtlCol="0">
            <a:spAutoFit/>
          </a:bodyPr>
          <a:lstStyle/>
          <a:p>
            <a:pPr marL="0" lvl="1" algn="ctr">
              <a:defRPr/>
            </a:pPr>
            <a:r>
              <a:rPr lang="en-US" sz="800">
                <a:solidFill>
                  <a:prstClr val="white"/>
                </a:solidFill>
                <a:latin typeface="Arial" panose="020B0604020202020204" pitchFamily="34" charset="0"/>
                <a:ea typeface="Helvetica Neue Light" panose="02000403000000020004" pitchFamily="2" charset="0"/>
                <a:cs typeface="Arial" panose="020B0604020202020204" pitchFamily="34" charset="0"/>
              </a:rPr>
              <a:t>© 2021 The Regents of the University of Colorado, a body corporate. All rights reserved.</a:t>
            </a:r>
          </a:p>
        </p:txBody>
      </p:sp>
      <p:pic>
        <p:nvPicPr>
          <p:cNvPr id="4" name="Picture 3" descr="Qr code&#10;&#10;Description automatically generated">
            <a:extLst>
              <a:ext uri="{FF2B5EF4-FFF2-40B4-BE49-F238E27FC236}">
                <a16:creationId xmlns:a16="http://schemas.microsoft.com/office/drawing/2014/main" id="{06B470AB-12F8-BB4E-8795-B6FAAD68221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404600" y="5892800"/>
            <a:ext cx="584200" cy="584200"/>
          </a:xfrm>
          <a:prstGeom prst="rect">
            <a:avLst/>
          </a:prstGeom>
        </p:spPr>
      </p:pic>
      <p:sp>
        <p:nvSpPr>
          <p:cNvPr id="2" name="TextBox 1">
            <a:extLst>
              <a:ext uri="{FF2B5EF4-FFF2-40B4-BE49-F238E27FC236}">
                <a16:creationId xmlns:a16="http://schemas.microsoft.com/office/drawing/2014/main" id="{E3DD194D-8AE9-DA45-A7E9-0FAEDB6092E0}"/>
              </a:ext>
            </a:extLst>
          </p:cNvPr>
          <p:cNvSpPr txBox="1"/>
          <p:nvPr userDrawn="1"/>
        </p:nvSpPr>
        <p:spPr>
          <a:xfrm>
            <a:off x="203200" y="6215390"/>
            <a:ext cx="6299200" cy="261610"/>
          </a:xfrm>
          <a:prstGeom prst="rect">
            <a:avLst/>
          </a:prstGeom>
          <a:noFill/>
        </p:spPr>
        <p:txBody>
          <a:bodyPr wrap="square" rtlCol="0">
            <a:spAutoFit/>
          </a:bodyPr>
          <a:lstStyle/>
          <a:p>
            <a:r>
              <a:rPr lang="en-US" sz="1100">
                <a:solidFill>
                  <a:srgbClr val="E7E6E6">
                    <a:lumMod val="50000"/>
                  </a:srgbClr>
                </a:solidFill>
                <a:latin typeface="Arial" panose="020B0604020202020204" pitchFamily="34" charset="0"/>
                <a:cs typeface="Arial" panose="020B0604020202020204" pitchFamily="34" charset="0"/>
              </a:rPr>
              <a:t>Center for Inclusive Design and Engineering</a:t>
            </a:r>
          </a:p>
        </p:txBody>
      </p:sp>
    </p:spTree>
    <p:extLst>
      <p:ext uri="{BB962C8B-B14F-4D97-AF65-F5344CB8AC3E}">
        <p14:creationId xmlns:p14="http://schemas.microsoft.com/office/powerpoint/2010/main" val="498539844"/>
      </p:ext>
    </p:extLst>
  </p:cSld>
  <p:clrMap bg1="lt1" tx1="dk1" bg2="lt2" tx2="dk2" accent1="accent1" accent2="accent2" accent3="accent3" accent4="accent4" accent5="accent5" accent6="accent6" hlink="hlink" folHlink="folHlink"/>
  <p:sldLayoutIdLst>
    <p:sldLayoutId id="214748371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AF7F35D-F4F0-3A4D-8DDD-1AFB4316C8CD}"/>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9" name="TextBox 8">
            <a:extLst>
              <a:ext uri="{FF2B5EF4-FFF2-40B4-BE49-F238E27FC236}">
                <a16:creationId xmlns:a16="http://schemas.microsoft.com/office/drawing/2014/main" id="{2923248C-1BFA-7A4A-A7B0-2FAEE48E14F2}"/>
              </a:ext>
            </a:extLst>
          </p:cNvPr>
          <p:cNvSpPr txBox="1"/>
          <p:nvPr userDrawn="1"/>
        </p:nvSpPr>
        <p:spPr>
          <a:xfrm>
            <a:off x="0" y="6611777"/>
            <a:ext cx="12192000" cy="215444"/>
          </a:xfrm>
          <a:prstGeom prst="rect">
            <a:avLst/>
          </a:prstGeom>
          <a:noFill/>
        </p:spPr>
        <p:txBody>
          <a:bodyPr wrap="square" rtlCol="0">
            <a:spAutoFit/>
          </a:bodyPr>
          <a:lstStyle/>
          <a:p>
            <a:pPr marL="0" lvl="1" algn="ctr">
              <a:defRPr/>
            </a:pPr>
            <a:r>
              <a:rPr lang="en-US" sz="800">
                <a:solidFill>
                  <a:prstClr val="white"/>
                </a:solidFill>
                <a:latin typeface="Arial" panose="020B0604020202020204" pitchFamily="34" charset="0"/>
                <a:ea typeface="Helvetica Neue Light" panose="02000403000000020004" pitchFamily="2" charset="0"/>
                <a:cs typeface="Arial" panose="020B0604020202020204" pitchFamily="34" charset="0"/>
              </a:rPr>
              <a:t>© 2021 The Regents of the University of Colorado, a body corporate. All rights reserved.</a:t>
            </a:r>
          </a:p>
        </p:txBody>
      </p:sp>
      <p:pic>
        <p:nvPicPr>
          <p:cNvPr id="4" name="Picture 3" descr="Qr code&#10;&#10;Description automatically generated">
            <a:extLst>
              <a:ext uri="{FF2B5EF4-FFF2-40B4-BE49-F238E27FC236}">
                <a16:creationId xmlns:a16="http://schemas.microsoft.com/office/drawing/2014/main" id="{06B470AB-12F8-BB4E-8795-B6FAAD68221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404600" y="5892800"/>
            <a:ext cx="584200" cy="584200"/>
          </a:xfrm>
          <a:prstGeom prst="rect">
            <a:avLst/>
          </a:prstGeom>
        </p:spPr>
      </p:pic>
      <p:sp>
        <p:nvSpPr>
          <p:cNvPr id="2" name="TextBox 1">
            <a:extLst>
              <a:ext uri="{FF2B5EF4-FFF2-40B4-BE49-F238E27FC236}">
                <a16:creationId xmlns:a16="http://schemas.microsoft.com/office/drawing/2014/main" id="{E3DD194D-8AE9-DA45-A7E9-0FAEDB6092E0}"/>
              </a:ext>
            </a:extLst>
          </p:cNvPr>
          <p:cNvSpPr txBox="1"/>
          <p:nvPr userDrawn="1"/>
        </p:nvSpPr>
        <p:spPr>
          <a:xfrm>
            <a:off x="203200" y="6215390"/>
            <a:ext cx="6299200" cy="261610"/>
          </a:xfrm>
          <a:prstGeom prst="rect">
            <a:avLst/>
          </a:prstGeom>
          <a:noFill/>
        </p:spPr>
        <p:txBody>
          <a:bodyPr wrap="square" rtlCol="0">
            <a:spAutoFit/>
          </a:bodyPr>
          <a:lstStyle/>
          <a:p>
            <a:r>
              <a:rPr lang="en-US" sz="1100">
                <a:solidFill>
                  <a:srgbClr val="E7E6E6">
                    <a:lumMod val="50000"/>
                  </a:srgbClr>
                </a:solidFill>
                <a:latin typeface="Arial" panose="020B0604020202020204" pitchFamily="34" charset="0"/>
                <a:cs typeface="Arial" panose="020B0604020202020204" pitchFamily="34" charset="0"/>
              </a:rPr>
              <a:t>Center for Inclusive Design and Engineering</a:t>
            </a:r>
          </a:p>
        </p:txBody>
      </p:sp>
    </p:spTree>
    <p:extLst>
      <p:ext uri="{BB962C8B-B14F-4D97-AF65-F5344CB8AC3E}">
        <p14:creationId xmlns:p14="http://schemas.microsoft.com/office/powerpoint/2010/main" val="3731395965"/>
      </p:ext>
    </p:extLst>
  </p:cSld>
  <p:clrMap bg1="lt1" tx1="dk1" bg2="lt2" tx2="dk2" accent1="accent1" accent2="accent2" accent3="accent3" accent4="accent4" accent5="accent5" accent6="accent6" hlink="hlink" folHlink="folHlink"/>
  <p:sldLayoutIdLst>
    <p:sldLayoutId id="214748371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AF7F35D-F4F0-3A4D-8DDD-1AFB4316C8CD}"/>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9" name="TextBox 8">
            <a:extLst>
              <a:ext uri="{FF2B5EF4-FFF2-40B4-BE49-F238E27FC236}">
                <a16:creationId xmlns:a16="http://schemas.microsoft.com/office/drawing/2014/main" id="{2923248C-1BFA-7A4A-A7B0-2FAEE48E14F2}"/>
              </a:ext>
            </a:extLst>
          </p:cNvPr>
          <p:cNvSpPr txBox="1"/>
          <p:nvPr userDrawn="1"/>
        </p:nvSpPr>
        <p:spPr>
          <a:xfrm>
            <a:off x="0" y="6611777"/>
            <a:ext cx="12192000" cy="215444"/>
          </a:xfrm>
          <a:prstGeom prst="rect">
            <a:avLst/>
          </a:prstGeom>
          <a:noFill/>
        </p:spPr>
        <p:txBody>
          <a:bodyPr wrap="square" rtlCol="0">
            <a:spAutoFit/>
          </a:bodyPr>
          <a:lstStyle/>
          <a:p>
            <a:pPr marL="0" lvl="1" algn="ctr">
              <a:defRPr/>
            </a:pPr>
            <a:r>
              <a:rPr lang="en-US" sz="800">
                <a:solidFill>
                  <a:prstClr val="white"/>
                </a:solidFill>
                <a:latin typeface="Arial" panose="020B0604020202020204" pitchFamily="34" charset="0"/>
                <a:ea typeface="Helvetica Neue Light" panose="02000403000000020004" pitchFamily="2" charset="0"/>
                <a:cs typeface="Arial" panose="020B0604020202020204" pitchFamily="34" charset="0"/>
              </a:rPr>
              <a:t>© 2021 The Regents of the University of Colorado, a body corporate. All rights reserved.</a:t>
            </a:r>
          </a:p>
        </p:txBody>
      </p:sp>
      <p:pic>
        <p:nvPicPr>
          <p:cNvPr id="4" name="Picture 3" descr="Qr code&#10;&#10;Description automatically generated">
            <a:extLst>
              <a:ext uri="{FF2B5EF4-FFF2-40B4-BE49-F238E27FC236}">
                <a16:creationId xmlns:a16="http://schemas.microsoft.com/office/drawing/2014/main" id="{06B470AB-12F8-BB4E-8795-B6FAAD68221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404600" y="5892800"/>
            <a:ext cx="584200" cy="584200"/>
          </a:xfrm>
          <a:prstGeom prst="rect">
            <a:avLst/>
          </a:prstGeom>
        </p:spPr>
      </p:pic>
      <p:sp>
        <p:nvSpPr>
          <p:cNvPr id="2" name="TextBox 1">
            <a:extLst>
              <a:ext uri="{FF2B5EF4-FFF2-40B4-BE49-F238E27FC236}">
                <a16:creationId xmlns:a16="http://schemas.microsoft.com/office/drawing/2014/main" id="{E3DD194D-8AE9-DA45-A7E9-0FAEDB6092E0}"/>
              </a:ext>
            </a:extLst>
          </p:cNvPr>
          <p:cNvSpPr txBox="1"/>
          <p:nvPr userDrawn="1"/>
        </p:nvSpPr>
        <p:spPr>
          <a:xfrm>
            <a:off x="203200" y="6215390"/>
            <a:ext cx="6299200" cy="261610"/>
          </a:xfrm>
          <a:prstGeom prst="rect">
            <a:avLst/>
          </a:prstGeom>
          <a:noFill/>
        </p:spPr>
        <p:txBody>
          <a:bodyPr wrap="square" rtlCol="0">
            <a:spAutoFit/>
          </a:bodyPr>
          <a:lstStyle/>
          <a:p>
            <a:r>
              <a:rPr lang="en-US" sz="1100">
                <a:solidFill>
                  <a:srgbClr val="E7E6E6">
                    <a:lumMod val="50000"/>
                  </a:srgbClr>
                </a:solidFill>
                <a:latin typeface="Arial" panose="020B0604020202020204" pitchFamily="34" charset="0"/>
                <a:cs typeface="Arial" panose="020B0604020202020204" pitchFamily="34" charset="0"/>
              </a:rPr>
              <a:t>Center for Inclusive Design and Engineering</a:t>
            </a:r>
          </a:p>
        </p:txBody>
      </p:sp>
    </p:spTree>
    <p:extLst>
      <p:ext uri="{BB962C8B-B14F-4D97-AF65-F5344CB8AC3E}">
        <p14:creationId xmlns:p14="http://schemas.microsoft.com/office/powerpoint/2010/main" val="2318057648"/>
      </p:ext>
    </p:extLst>
  </p:cSld>
  <p:clrMap bg1="lt1" tx1="dk1" bg2="lt2" tx2="dk2" accent1="accent1" accent2="accent2" accent3="accent3" accent4="accent4" accent5="accent5" accent6="accent6" hlink="hlink" folHlink="folHlink"/>
  <p:sldLayoutIdLst>
    <p:sldLayoutId id="214748371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18.xml"/><Relationship Id="rId4" Type="http://schemas.openxmlformats.org/officeDocument/2006/relationships/image" Target="../media/image37.png"/></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19.xml"/><Relationship Id="rId4" Type="http://schemas.openxmlformats.org/officeDocument/2006/relationships/image" Target="../media/image3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6.xml"/><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8.xml"/><Relationship Id="rId1" Type="http://schemas.openxmlformats.org/officeDocument/2006/relationships/slideLayout" Target="../slideLayouts/slideLayout24.xml"/><Relationship Id="rId4" Type="http://schemas.openxmlformats.org/officeDocument/2006/relationships/image" Target="../media/image44.png"/></Relationships>
</file>

<file path=ppt/slides/_rels/slide21.xml.rels><?xml version="1.0" encoding="UTF-8" standalone="yes"?>
<Relationships xmlns="http://schemas.openxmlformats.org/package/2006/relationships"><Relationship Id="rId3" Type="http://schemas.openxmlformats.org/officeDocument/2006/relationships/hyperlink" Target="https://www.ucdenver.edu/centers/center-for-inclusive-design-and-engineering/community-engagement/emergency-preparedness-for-individuals-with-disabilities" TargetMode="External"/><Relationship Id="rId2" Type="http://schemas.openxmlformats.org/officeDocument/2006/relationships/notesSlide" Target="../notesSlides/notesSlide19.xml"/><Relationship Id="rId1" Type="http://schemas.openxmlformats.org/officeDocument/2006/relationships/slideLayout" Target="../slideLayouts/slideLayout25.xml"/><Relationship Id="rId5" Type="http://schemas.openxmlformats.org/officeDocument/2006/relationships/hyperlink" Target="https://www.ucdenver.edu/centers/center-for-inclusive-design-and-engineering/community-engagement/surviving-in-place" TargetMode="External"/><Relationship Id="rId4" Type="http://schemas.openxmlformats.org/officeDocument/2006/relationships/hyperlink" Target="https://cide.moodlecloud.com/login/index.php"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audio" Target="../media/audio1.bin"/><Relationship Id="rId1" Type="http://schemas.openxmlformats.org/officeDocument/2006/relationships/slideLayout" Target="../slideLayouts/slideLayout26.xml"/><Relationship Id="rId4" Type="http://schemas.openxmlformats.org/officeDocument/2006/relationships/image" Target="../media/image46.png"/></Relationships>
</file>

<file path=ppt/slides/_rels/slide2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slideLayout" Target="../slideLayouts/slideLayout2.xml"/><Relationship Id="rId1" Type="http://schemas.openxmlformats.org/officeDocument/2006/relationships/video" Target="https://www.youtube.com/embed/ZLH3m7KsDwM?list=PL720Kw_OojlKkcx1zTLbHgrOPV_1hQQQD"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audio" Target="../media/audio1.bin"/><Relationship Id="rId1" Type="http://schemas.openxmlformats.org/officeDocument/2006/relationships/slideLayout" Target="../slideLayouts/slideLayout27.xml"/><Relationship Id="rId4" Type="http://schemas.openxmlformats.org/officeDocument/2006/relationships/image" Target="../media/image49.jpeg"/></Relationships>
</file>

<file path=ppt/slides/_rels/slide25.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audio" Target="../media/audio1.bin"/><Relationship Id="rId1" Type="http://schemas.openxmlformats.org/officeDocument/2006/relationships/slideLayout" Target="../slideLayouts/slideLayout28.xml"/><Relationship Id="rId5" Type="http://schemas.openxmlformats.org/officeDocument/2006/relationships/image" Target="../media/image51.jpeg"/><Relationship Id="rId4" Type="http://schemas.openxmlformats.org/officeDocument/2006/relationships/image" Target="../media/image48.png"/></Relationships>
</file>

<file path=ppt/slides/_rels/slide26.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20.xml"/><Relationship Id="rId1" Type="http://schemas.openxmlformats.org/officeDocument/2006/relationships/slideLayout" Target="../slideLayouts/slideLayout29.xml"/><Relationship Id="rId5" Type="http://schemas.openxmlformats.org/officeDocument/2006/relationships/image" Target="../media/image53.jpg"/><Relationship Id="rId4" Type="http://schemas.openxmlformats.org/officeDocument/2006/relationships/image" Target="../media/image52.jpeg"/></Relationships>
</file>

<file path=ppt/slides/_rels/slide27.xml.rels><?xml version="1.0" encoding="UTF-8" standalone="yes"?>
<Relationships xmlns="http://schemas.openxmlformats.org/package/2006/relationships"><Relationship Id="rId8" Type="http://schemas.openxmlformats.org/officeDocument/2006/relationships/image" Target="../media/image52.jpeg"/><Relationship Id="rId13" Type="http://schemas.microsoft.com/office/2007/relationships/diagramDrawing" Target="../diagrams/drawing1.xml"/><Relationship Id="rId3" Type="http://schemas.openxmlformats.org/officeDocument/2006/relationships/audio" Target="../media/audio1.bin"/><Relationship Id="rId7" Type="http://schemas.openxmlformats.org/officeDocument/2006/relationships/hyperlink" Target="https://www.phe.gov/Preparedness/planning/abc/Pages/functional-needs.aspx" TargetMode="External"/><Relationship Id="rId12" Type="http://schemas.openxmlformats.org/officeDocument/2006/relationships/diagramColors" Target="../diagrams/colors1.xml"/><Relationship Id="rId2" Type="http://schemas.openxmlformats.org/officeDocument/2006/relationships/notesSlide" Target="../notesSlides/notesSlide21.xml"/><Relationship Id="rId1" Type="http://schemas.openxmlformats.org/officeDocument/2006/relationships/slideLayout" Target="../slideLayouts/slideLayout30.xml"/><Relationship Id="rId6" Type="http://schemas.openxmlformats.org/officeDocument/2006/relationships/image" Target="../media/image8.png"/><Relationship Id="rId11" Type="http://schemas.openxmlformats.org/officeDocument/2006/relationships/diagramQuickStyle" Target="../diagrams/quickStyle1.xml"/><Relationship Id="rId5" Type="http://schemas.openxmlformats.org/officeDocument/2006/relationships/image" Target="../media/image9.png"/><Relationship Id="rId10" Type="http://schemas.openxmlformats.org/officeDocument/2006/relationships/diagramLayout" Target="../diagrams/layout1.xml"/><Relationship Id="rId4" Type="http://schemas.openxmlformats.org/officeDocument/2006/relationships/image" Target="../media/image7.png"/><Relationship Id="rId9" Type="http://schemas.openxmlformats.org/officeDocument/2006/relationships/diagramData" Target="../diagrams/data1.xml"/></Relationships>
</file>

<file path=ppt/slides/_rels/slide28.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audio" Target="../media/audio1.bin"/><Relationship Id="rId7" Type="http://schemas.openxmlformats.org/officeDocument/2006/relationships/diagramColors" Target="../diagrams/colors2.xml"/><Relationship Id="rId2" Type="http://schemas.openxmlformats.org/officeDocument/2006/relationships/notesSlide" Target="../notesSlides/notesSlide22.xml"/><Relationship Id="rId1" Type="http://schemas.openxmlformats.org/officeDocument/2006/relationships/slideLayout" Target="../slideLayouts/slideLayout3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52.jpeg"/></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audio" Target="../media/audio1.bin"/><Relationship Id="rId1" Type="http://schemas.openxmlformats.org/officeDocument/2006/relationships/slideLayout" Target="../slideLayouts/slideLayout3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14.jpg"/></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1.bin"/><Relationship Id="rId1" Type="http://schemas.openxmlformats.org/officeDocument/2006/relationships/slideLayout" Target="../slideLayouts/slideLayout33.xml"/><Relationship Id="rId6" Type="http://schemas.openxmlformats.org/officeDocument/2006/relationships/image" Target="../media/image55.jpeg"/><Relationship Id="rId5" Type="http://schemas.openxmlformats.org/officeDocument/2006/relationships/image" Target="../media/image9.png"/><Relationship Id="rId4" Type="http://schemas.openxmlformats.org/officeDocument/2006/relationships/image" Target="../media/image54.jpe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1.bin"/><Relationship Id="rId1" Type="http://schemas.openxmlformats.org/officeDocument/2006/relationships/slideLayout" Target="../slideLayouts/slideLayout34.xml"/><Relationship Id="rId6" Type="http://schemas.openxmlformats.org/officeDocument/2006/relationships/image" Target="../media/image57.jpeg"/><Relationship Id="rId5" Type="http://schemas.openxmlformats.org/officeDocument/2006/relationships/image" Target="../media/image56.jpeg"/><Relationship Id="rId4" Type="http://schemas.openxmlformats.org/officeDocument/2006/relationships/image" Target="../media/image9.png"/></Relationships>
</file>

<file path=ppt/slides/_rels/slide32.xml.rels><?xml version="1.0" encoding="UTF-8" standalone="yes"?>
<Relationships xmlns="http://schemas.openxmlformats.org/package/2006/relationships"><Relationship Id="rId8" Type="http://schemas.openxmlformats.org/officeDocument/2006/relationships/diagramQuickStyle" Target="../diagrams/quickStyle4.xml"/><Relationship Id="rId3" Type="http://schemas.openxmlformats.org/officeDocument/2006/relationships/image" Target="../media/image7.png"/><Relationship Id="rId7" Type="http://schemas.openxmlformats.org/officeDocument/2006/relationships/diagramLayout" Target="../diagrams/layout4.xml"/><Relationship Id="rId2" Type="http://schemas.openxmlformats.org/officeDocument/2006/relationships/audio" Target="../media/audio1.bin"/><Relationship Id="rId1" Type="http://schemas.openxmlformats.org/officeDocument/2006/relationships/slideLayout" Target="../slideLayouts/slideLayout35.xml"/><Relationship Id="rId6" Type="http://schemas.openxmlformats.org/officeDocument/2006/relationships/diagramData" Target="../diagrams/data4.xml"/><Relationship Id="rId5" Type="http://schemas.openxmlformats.org/officeDocument/2006/relationships/image" Target="../media/image59.png"/><Relationship Id="rId10" Type="http://schemas.microsoft.com/office/2007/relationships/diagramDrawing" Target="../diagrams/drawing4.xml"/><Relationship Id="rId4" Type="http://schemas.openxmlformats.org/officeDocument/2006/relationships/image" Target="../media/image58.png"/><Relationship Id="rId9" Type="http://schemas.openxmlformats.org/officeDocument/2006/relationships/diagramColors" Target="../diagrams/colors4.xml"/></Relationships>
</file>

<file path=ppt/slides/_rels/slide33.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slideLayout" Target="../slideLayouts/slideLayout36.xml"/><Relationship Id="rId1" Type="http://schemas.openxmlformats.org/officeDocument/2006/relationships/tags" Target="../tags/tag1.xml"/><Relationship Id="rId6" Type="http://schemas.openxmlformats.org/officeDocument/2006/relationships/image" Target="../media/image62.jpeg"/><Relationship Id="rId5" Type="http://schemas.openxmlformats.org/officeDocument/2006/relationships/image" Target="../media/image61.png"/><Relationship Id="rId4" Type="http://schemas.openxmlformats.org/officeDocument/2006/relationships/image" Target="../media/image60.jpg"/></Relationships>
</file>

<file path=ppt/slides/_rels/slide34.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audio" Target="../media/audio1.bin"/><Relationship Id="rId1" Type="http://schemas.openxmlformats.org/officeDocument/2006/relationships/slideLayout" Target="../slideLayouts/slideLayout37.xml"/><Relationship Id="rId5" Type="http://schemas.openxmlformats.org/officeDocument/2006/relationships/image" Target="../media/image64.jpeg"/><Relationship Id="rId4" Type="http://schemas.openxmlformats.org/officeDocument/2006/relationships/image" Target="../media/image63.JPG"/></Relationships>
</file>

<file path=ppt/slides/_rels/slide35.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23.xml"/><Relationship Id="rId1" Type="http://schemas.openxmlformats.org/officeDocument/2006/relationships/slideLayout" Target="../slideLayouts/slideLayout38.xml"/><Relationship Id="rId5" Type="http://schemas.openxmlformats.org/officeDocument/2006/relationships/image" Target="../media/image66.jpeg"/><Relationship Id="rId4" Type="http://schemas.openxmlformats.org/officeDocument/2006/relationships/image" Target="../media/image65.jpeg"/></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1.bin"/><Relationship Id="rId1" Type="http://schemas.openxmlformats.org/officeDocument/2006/relationships/slideLayout" Target="../slideLayouts/slideLayout39.xml"/><Relationship Id="rId5" Type="http://schemas.openxmlformats.org/officeDocument/2006/relationships/image" Target="../media/image67.jpg"/><Relationship Id="rId4" Type="http://schemas.openxmlformats.org/officeDocument/2006/relationships/image" Target="../media/image9.png"/></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1.bin"/><Relationship Id="rId1" Type="http://schemas.openxmlformats.org/officeDocument/2006/relationships/slideLayout" Target="../slideLayouts/slideLayout40.xml"/><Relationship Id="rId5" Type="http://schemas.openxmlformats.org/officeDocument/2006/relationships/image" Target="../media/image68.jpg"/><Relationship Id="rId4" Type="http://schemas.openxmlformats.org/officeDocument/2006/relationships/image" Target="../media/image8.png"/></Relationships>
</file>

<file path=ppt/slides/_rels/slide38.xml.rels><?xml version="1.0" encoding="UTF-8" standalone="yes"?>
<Relationships xmlns="http://schemas.openxmlformats.org/package/2006/relationships"><Relationship Id="rId8" Type="http://schemas.openxmlformats.org/officeDocument/2006/relationships/hyperlink" Target="https://ada.georgia.gov/helpful-resources/emergency-preparedness" TargetMode="External"/><Relationship Id="rId13" Type="http://schemas.openxmlformats.org/officeDocument/2006/relationships/hyperlink" Target="https://www.atlantaga.gov/government/mayor-s-office/executive-offices/office-of-emergency-preparedness" TargetMode="External"/><Relationship Id="rId3" Type="http://schemas.openxmlformats.org/officeDocument/2006/relationships/notesSlide" Target="../notesSlides/notesSlide24.xml"/><Relationship Id="rId7" Type="http://schemas.openxmlformats.org/officeDocument/2006/relationships/image" Target="../media/image8.png"/><Relationship Id="rId12" Type="http://schemas.openxmlformats.org/officeDocument/2006/relationships/hyperlink" Target="https://www.gavoad.org/" TargetMode="External"/><Relationship Id="rId2" Type="http://schemas.openxmlformats.org/officeDocument/2006/relationships/slideLayout" Target="../slideLayouts/slideLayout41.xml"/><Relationship Id="rId1" Type="http://schemas.openxmlformats.org/officeDocument/2006/relationships/tags" Target="../tags/tag2.xml"/><Relationship Id="rId6" Type="http://schemas.openxmlformats.org/officeDocument/2006/relationships/image" Target="../media/image9.png"/><Relationship Id="rId11" Type="http://schemas.openxmlformats.org/officeDocument/2006/relationships/hyperlink" Target="https://gema.georgia.gov/plan-prepare" TargetMode="External"/><Relationship Id="rId5" Type="http://schemas.openxmlformats.org/officeDocument/2006/relationships/image" Target="../media/image7.png"/><Relationship Id="rId10" Type="http://schemas.openxmlformats.org/officeDocument/2006/relationships/hyperlink" Target="https://www.silcga.org/" TargetMode="External"/><Relationship Id="rId4" Type="http://schemas.openxmlformats.org/officeDocument/2006/relationships/audio" Target="../media/audio1.bin"/><Relationship Id="rId9" Type="http://schemas.openxmlformats.org/officeDocument/2006/relationships/hyperlink" Target="http://web.gsfic.ga.gov/ADA/FNSS%20Toolkit.htm" TargetMode="External"/><Relationship Id="rId14" Type="http://schemas.openxmlformats.org/officeDocument/2006/relationships/image" Target="../media/image69.png"/></Relationships>
</file>

<file path=ppt/slides/_rels/slide39.xml.rels><?xml version="1.0" encoding="UTF-8" standalone="yes"?>
<Relationships xmlns="http://schemas.openxmlformats.org/package/2006/relationships"><Relationship Id="rId3" Type="http://schemas.openxmlformats.org/officeDocument/2006/relationships/audio" Target="../media/audio1.bin"/><Relationship Id="rId7" Type="http://schemas.openxmlformats.org/officeDocument/2006/relationships/image" Target="../media/image70.png"/><Relationship Id="rId2" Type="http://schemas.openxmlformats.org/officeDocument/2006/relationships/notesSlide" Target="../notesSlides/notesSlide25.xml"/><Relationship Id="rId1" Type="http://schemas.openxmlformats.org/officeDocument/2006/relationships/slideLayout" Target="../slideLayouts/slideLayout42.xml"/><Relationship Id="rId6" Type="http://schemas.openxmlformats.org/officeDocument/2006/relationships/image" Target="../media/image8.png"/><Relationship Id="rId5" Type="http://schemas.openxmlformats.org/officeDocument/2006/relationships/image" Target="../media/image9.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40.xml.rels><?xml version="1.0" encoding="UTF-8" standalone="yes"?>
<Relationships xmlns="http://schemas.openxmlformats.org/package/2006/relationships"><Relationship Id="rId8" Type="http://schemas.openxmlformats.org/officeDocument/2006/relationships/hyperlink" Target="http://www.adata.org/emergency-preparedness&#8203;" TargetMode="External"/><Relationship Id="rId13" Type="http://schemas.openxmlformats.org/officeDocument/2006/relationships/hyperlink" Target="http://www.ndrn.org/&#8203;" TargetMode="External"/><Relationship Id="rId3" Type="http://schemas.openxmlformats.org/officeDocument/2006/relationships/notesSlide" Target="../notesSlides/notesSlide26.xml"/><Relationship Id="rId7" Type="http://schemas.openxmlformats.org/officeDocument/2006/relationships/hyperlink" Target="http://www.fema.gov/voluntary-faith-based-community-based-organizations&#8203;" TargetMode="External"/><Relationship Id="rId12" Type="http://schemas.openxmlformats.org/officeDocument/2006/relationships/hyperlink" Target="http://www.nvoad.org/&#8203;" TargetMode="External"/><Relationship Id="rId2" Type="http://schemas.openxmlformats.org/officeDocument/2006/relationships/slideLayout" Target="../slideLayouts/slideLayout43.xml"/><Relationship Id="rId1" Type="http://schemas.openxmlformats.org/officeDocument/2006/relationships/tags" Target="../tags/tag3.xml"/><Relationship Id="rId6" Type="http://schemas.openxmlformats.org/officeDocument/2006/relationships/hyperlink" Target="http://www.fema.gov/office-disability-integration-and-coordination/&#8203;" TargetMode="External"/><Relationship Id="rId11" Type="http://schemas.openxmlformats.org/officeDocument/2006/relationships/hyperlink" Target="http://www.disasterstrategies.org/&#8203;" TargetMode="External"/><Relationship Id="rId5" Type="http://schemas.openxmlformats.org/officeDocument/2006/relationships/image" Target="../media/image69.png"/><Relationship Id="rId10" Type="http://schemas.openxmlformats.org/officeDocument/2006/relationships/hyperlink" Target="http://www.at3center.net/&#8203;" TargetMode="External"/><Relationship Id="rId4" Type="http://schemas.openxmlformats.org/officeDocument/2006/relationships/audio" Target="../media/audio1.bin"/><Relationship Id="rId9" Type="http://schemas.openxmlformats.org/officeDocument/2006/relationships/hyperlink" Target="http://www.aucd.org/template/index.cfm&#8203;" TargetMode="External"/><Relationship Id="rId14" Type="http://schemas.openxmlformats.org/officeDocument/2006/relationships/hyperlink" Target="https://www.ncil.org/" TargetMode="External"/></Relationships>
</file>

<file path=ppt/slides/_rels/slide41.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27.xml"/><Relationship Id="rId1" Type="http://schemas.openxmlformats.org/officeDocument/2006/relationships/slideLayout" Target="../slideLayouts/slideLayout44.xml"/><Relationship Id="rId4" Type="http://schemas.openxmlformats.org/officeDocument/2006/relationships/image" Target="../media/image71.png"/></Relationships>
</file>

<file path=ppt/slides/_rels/slide42.xml.rels><?xml version="1.0" encoding="UTF-8" standalone="yes"?>
<Relationships xmlns="http://schemas.openxmlformats.org/package/2006/relationships"><Relationship Id="rId8" Type="http://schemas.openxmlformats.org/officeDocument/2006/relationships/hyperlink" Target="mailto:travisstone@fodac.org" TargetMode="External"/><Relationship Id="rId3" Type="http://schemas.openxmlformats.org/officeDocument/2006/relationships/audio" Target="../media/audio1.bin"/><Relationship Id="rId7" Type="http://schemas.openxmlformats.org/officeDocument/2006/relationships/hyperlink" Target="mailto:chrisbrand@fodac.org" TargetMode="External"/><Relationship Id="rId2" Type="http://schemas.openxmlformats.org/officeDocument/2006/relationships/notesSlide" Target="../notesSlides/notesSlide28.xml"/><Relationship Id="rId1" Type="http://schemas.openxmlformats.org/officeDocument/2006/relationships/slideLayout" Target="../slideLayouts/slideLayout45.xml"/><Relationship Id="rId6" Type="http://schemas.openxmlformats.org/officeDocument/2006/relationships/image" Target="../media/image8.png"/><Relationship Id="rId5" Type="http://schemas.openxmlformats.org/officeDocument/2006/relationships/image" Target="../media/image9.png"/><Relationship Id="rId10" Type="http://schemas.openxmlformats.org/officeDocument/2006/relationships/image" Target="../media/image52.jpeg"/><Relationship Id="rId4" Type="http://schemas.openxmlformats.org/officeDocument/2006/relationships/image" Target="../media/image7.png"/><Relationship Id="rId9" Type="http://schemas.openxmlformats.org/officeDocument/2006/relationships/hyperlink" Target="http://www.fodac.org/"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17.png"/><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svg"/><Relationship Id="rId3" Type="http://schemas.openxmlformats.org/officeDocument/2006/relationships/image" Target="../media/image22.png"/><Relationship Id="rId7" Type="http://schemas.openxmlformats.org/officeDocument/2006/relationships/image" Target="../media/image26.svg"/><Relationship Id="rId12"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svg"/></Relationships>
</file>

<file path=ppt/slides/_rels/slide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1866F-71D5-E828-EDF3-36D325C0DC3A}"/>
              </a:ext>
            </a:extLst>
          </p:cNvPr>
          <p:cNvSpPr>
            <a:spLocks noGrp="1"/>
          </p:cNvSpPr>
          <p:nvPr>
            <p:ph type="ctrTitle"/>
          </p:nvPr>
        </p:nvSpPr>
        <p:spPr>
          <a:xfrm>
            <a:off x="1673902" y="2055051"/>
            <a:ext cx="9144000" cy="2387600"/>
          </a:xfrm>
        </p:spPr>
        <p:txBody>
          <a:bodyPr>
            <a:normAutofit/>
          </a:bodyPr>
          <a:lstStyle/>
          <a:p>
            <a:r>
              <a:rPr lang="en-US" sz="4400" b="1" dirty="0"/>
              <a:t>Disability and Disaster Planning for Response and Recovery</a:t>
            </a:r>
            <a:br>
              <a:rPr lang="en-US" sz="4400" dirty="0"/>
            </a:br>
            <a:endParaRPr lang="en-US" sz="4400" dirty="0">
              <a:latin typeface="+mn-lt"/>
            </a:endParaRPr>
          </a:p>
        </p:txBody>
      </p:sp>
      <p:sp>
        <p:nvSpPr>
          <p:cNvPr id="3" name="Subtitle 2">
            <a:extLst>
              <a:ext uri="{FF2B5EF4-FFF2-40B4-BE49-F238E27FC236}">
                <a16:creationId xmlns:a16="http://schemas.microsoft.com/office/drawing/2014/main" id="{95B40C0D-9B10-DF00-D96E-8F097EF527E0}"/>
              </a:ext>
            </a:extLst>
          </p:cNvPr>
          <p:cNvSpPr>
            <a:spLocks noGrp="1"/>
          </p:cNvSpPr>
          <p:nvPr>
            <p:ph type="subTitle" idx="1"/>
          </p:nvPr>
        </p:nvSpPr>
        <p:spPr>
          <a:xfrm>
            <a:off x="1524000" y="4442651"/>
            <a:ext cx="9144000" cy="1655762"/>
          </a:xfrm>
        </p:spPr>
        <p:txBody>
          <a:bodyPr/>
          <a:lstStyle/>
          <a:p>
            <a:pPr algn="r"/>
            <a:r>
              <a:rPr lang="en-US" b="1" dirty="0"/>
              <a:t>2024 Leadership Symposium</a:t>
            </a:r>
          </a:p>
          <a:p>
            <a:pPr algn="r"/>
            <a:r>
              <a:rPr lang="en-US" b="1" dirty="0"/>
              <a:t>April 22, 2024</a:t>
            </a:r>
          </a:p>
          <a:p>
            <a:pPr algn="r"/>
            <a:endParaRPr lang="en-US" dirty="0"/>
          </a:p>
        </p:txBody>
      </p:sp>
    </p:spTree>
    <p:extLst>
      <p:ext uri="{BB962C8B-B14F-4D97-AF65-F5344CB8AC3E}">
        <p14:creationId xmlns:p14="http://schemas.microsoft.com/office/powerpoint/2010/main" val="24778118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353C945-601A-8EDE-514B-6A0B5EB36F7B}"/>
              </a:ext>
            </a:extLst>
          </p:cNvPr>
          <p:cNvSpPr>
            <a:spLocks noGrp="1"/>
          </p:cNvSpPr>
          <p:nvPr>
            <p:ph type="title" idx="4294967295"/>
          </p:nvPr>
        </p:nvSpPr>
        <p:spPr>
          <a:xfrm>
            <a:off x="0" y="168905"/>
            <a:ext cx="11582400" cy="1050925"/>
          </a:xfrm>
        </p:spPr>
        <p:txBody>
          <a:bodyPr>
            <a:noAutofit/>
          </a:bodyPr>
          <a:lstStyle/>
          <a:p>
            <a:pPr algn="ctr"/>
            <a:r>
              <a:rPr lang="en-US" sz="3600" b="1" dirty="0">
                <a:solidFill>
                  <a:srgbClr val="1E4A59"/>
                </a:solidFill>
                <a:latin typeface="Franklin Gothic Medium" panose="020B0603020102020204" pitchFamily="34" charset="0"/>
              </a:rPr>
              <a:t>“Ready State” Preparedness</a:t>
            </a:r>
          </a:p>
        </p:txBody>
      </p:sp>
      <p:sp>
        <p:nvSpPr>
          <p:cNvPr id="7" name="Content Placeholder 4" descr="Format: Independent study&#10;&#10;Audience: State, local, tribal, territory, and community partners&#10;&#10;Purpose: Increase awareness and enhance coordination in meeting the need for full inclusion of disaster survivors with disabilities and access and functional needs during disaster response.&#10;&#10;">
            <a:extLst>
              <a:ext uri="{FF2B5EF4-FFF2-40B4-BE49-F238E27FC236}">
                <a16:creationId xmlns:a16="http://schemas.microsoft.com/office/drawing/2014/main" id="{E9FFC69A-5FF5-DFC9-F829-D482B16E881F}"/>
              </a:ext>
              <a:ext uri="{C183D7F6-B498-43B3-948B-1728B52AA6E4}">
                <adec:decorative xmlns:adec="http://schemas.microsoft.com/office/drawing/2017/decorative" val="0"/>
              </a:ext>
            </a:extLst>
          </p:cNvPr>
          <p:cNvSpPr txBox="1">
            <a:spLocks/>
          </p:cNvSpPr>
          <p:nvPr/>
        </p:nvSpPr>
        <p:spPr>
          <a:xfrm>
            <a:off x="6444180" y="2001480"/>
            <a:ext cx="4441534" cy="3698753"/>
          </a:xfrm>
          <a:prstGeom prst="rect">
            <a:avLst/>
          </a:prstGeom>
          <a:ln>
            <a:solidFill>
              <a:schemeClr val="bg1"/>
            </a:solidFill>
          </a:ln>
        </p:spPr>
        <p:txBody>
          <a:bodyPr>
            <a:noAutofit/>
          </a:bodyPr>
          <a:lstStyle>
            <a:lvl1pPr marL="342900" indent="-347472" algn="l" defTabSz="457200" rtl="0" eaLnBrk="1" latinLnBrk="0" hangingPunct="1">
              <a:lnSpc>
                <a:spcPts val="2600"/>
              </a:lnSpc>
              <a:spcBef>
                <a:spcPts val="1000"/>
              </a:spcBef>
              <a:buClr>
                <a:schemeClr val="accent3">
                  <a:lumMod val="75000"/>
                </a:schemeClr>
              </a:buClr>
              <a:buFont typeface="Wingdings" charset="2"/>
              <a:buChar char="§"/>
              <a:defRPr sz="2200" kern="1200">
                <a:solidFill>
                  <a:schemeClr val="tx1"/>
                </a:solidFill>
                <a:latin typeface="+mn-lt"/>
                <a:ea typeface="+mn-ea"/>
                <a:cs typeface="+mn-cs"/>
              </a:defRPr>
            </a:lvl1pPr>
            <a:lvl2pPr marL="742950" indent="-285750" algn="l" defTabSz="457200" rtl="0" eaLnBrk="1" latinLnBrk="0" hangingPunct="1">
              <a:spcBef>
                <a:spcPts val="1000"/>
              </a:spcBef>
              <a:buClr>
                <a:schemeClr val="accent3">
                  <a:lumMod val="75000"/>
                </a:schemeClr>
              </a:buClr>
              <a:buSzPct val="50000"/>
              <a:buFont typeface="Wingdings" charset="2"/>
              <a:buChar char=""/>
              <a:defRPr sz="2000" kern="1200">
                <a:solidFill>
                  <a:schemeClr val="tx1"/>
                </a:solidFill>
                <a:latin typeface="+mn-lt"/>
                <a:ea typeface="+mn-ea"/>
                <a:cs typeface="+mn-cs"/>
              </a:defRPr>
            </a:lvl2pPr>
            <a:lvl3pPr marL="1143000" indent="-228600" algn="l" defTabSz="457200" rtl="0" eaLnBrk="1" latinLnBrk="0" hangingPunct="1">
              <a:spcBef>
                <a:spcPts val="1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fontAlgn="base">
              <a:lnSpc>
                <a:spcPct val="100000"/>
              </a:lnSpc>
              <a:spcBef>
                <a:spcPts val="0"/>
              </a:spcBef>
              <a:buFont typeface="Wingdings" charset="2"/>
              <a:buNone/>
            </a:pPr>
            <a:r>
              <a:rPr lang="en-US" sz="1600" b="1" dirty="0">
                <a:latin typeface="Franklin Gothic Book" panose="020B0503020102020204" pitchFamily="34" charset="0"/>
              </a:rPr>
              <a:t>Format</a:t>
            </a:r>
            <a:r>
              <a:rPr lang="en-US" sz="1600" dirty="0">
                <a:latin typeface="Franklin Gothic Book" panose="020B0503020102020204" pitchFamily="34" charset="0"/>
              </a:rPr>
              <a:t>: Independent study</a:t>
            </a:r>
          </a:p>
          <a:p>
            <a:pPr marL="0" indent="0" fontAlgn="base">
              <a:lnSpc>
                <a:spcPct val="100000"/>
              </a:lnSpc>
              <a:spcBef>
                <a:spcPts val="0"/>
              </a:spcBef>
              <a:buFont typeface="Wingdings" charset="2"/>
              <a:buNone/>
            </a:pPr>
            <a:endParaRPr lang="en-US" sz="1600" dirty="0">
              <a:latin typeface="Franklin Gothic Book" panose="020B0503020102020204" pitchFamily="34" charset="0"/>
            </a:endParaRPr>
          </a:p>
          <a:p>
            <a:pPr marL="0" indent="0" fontAlgn="base">
              <a:lnSpc>
                <a:spcPct val="100000"/>
              </a:lnSpc>
              <a:spcBef>
                <a:spcPts val="0"/>
              </a:spcBef>
              <a:buFont typeface="Wingdings" charset="2"/>
              <a:buNone/>
            </a:pPr>
            <a:r>
              <a:rPr lang="en-US" sz="1600" b="1" dirty="0">
                <a:latin typeface="Franklin Gothic Book" panose="020B0503020102020204" pitchFamily="34" charset="0"/>
              </a:rPr>
              <a:t>Audience</a:t>
            </a:r>
            <a:r>
              <a:rPr lang="en-US" sz="1600" dirty="0">
                <a:latin typeface="Franklin Gothic Book" panose="020B0503020102020204" pitchFamily="34" charset="0"/>
              </a:rPr>
              <a:t>: State, local, tribal, territory, and community partners</a:t>
            </a:r>
          </a:p>
          <a:p>
            <a:pPr marL="0" indent="0" fontAlgn="base">
              <a:lnSpc>
                <a:spcPct val="100000"/>
              </a:lnSpc>
              <a:spcBef>
                <a:spcPts val="0"/>
              </a:spcBef>
              <a:buFont typeface="Wingdings" charset="2"/>
              <a:buNone/>
            </a:pPr>
            <a:endParaRPr lang="en-US" sz="1600" dirty="0">
              <a:latin typeface="Franklin Gothic Book" panose="020B0503020102020204" pitchFamily="34" charset="0"/>
            </a:endParaRPr>
          </a:p>
          <a:p>
            <a:pPr marL="0" indent="0" fontAlgn="base">
              <a:lnSpc>
                <a:spcPct val="100000"/>
              </a:lnSpc>
              <a:spcBef>
                <a:spcPts val="0"/>
              </a:spcBef>
              <a:buFont typeface="Wingdings" charset="2"/>
              <a:buNone/>
            </a:pPr>
            <a:r>
              <a:rPr lang="en-US" sz="1600" b="1" dirty="0">
                <a:latin typeface="Franklin Gothic Book" panose="020B0503020102020204" pitchFamily="34" charset="0"/>
              </a:rPr>
              <a:t>Purpose:</a:t>
            </a:r>
            <a:r>
              <a:rPr lang="en-US" sz="1600" dirty="0">
                <a:latin typeface="Franklin Gothic Book" panose="020B0503020102020204" pitchFamily="34" charset="0"/>
              </a:rPr>
              <a:t> Increase awareness and enhance coordination in meeting the need for full inclusion of disaster survivors with disabilities and access and functional needs during disaster response.</a:t>
            </a:r>
          </a:p>
          <a:p>
            <a:pPr marL="0" indent="0">
              <a:lnSpc>
                <a:spcPct val="100000"/>
              </a:lnSpc>
              <a:spcBef>
                <a:spcPts val="0"/>
              </a:spcBef>
              <a:buFont typeface="Wingdings" charset="2"/>
              <a:buNone/>
            </a:pPr>
            <a:endParaRPr lang="en-US" sz="1600" dirty="0">
              <a:latin typeface="Franklin Gothic Book" panose="020B0503020102020204" pitchFamily="34" charset="0"/>
            </a:endParaRPr>
          </a:p>
          <a:p>
            <a:pPr marL="0" indent="0">
              <a:lnSpc>
                <a:spcPct val="100000"/>
              </a:lnSpc>
              <a:spcBef>
                <a:spcPts val="0"/>
              </a:spcBef>
              <a:buFont typeface="Wingdings" charset="2"/>
              <a:buNone/>
            </a:pPr>
            <a:endParaRPr lang="en-US" sz="1600" dirty="0">
              <a:latin typeface="Franklin Gothic Book" panose="020B0503020102020204" pitchFamily="34" charset="0"/>
            </a:endParaRPr>
          </a:p>
        </p:txBody>
      </p:sp>
      <p:pic>
        <p:nvPicPr>
          <p:cNvPr id="3" name="Picture 2">
            <a:extLst>
              <a:ext uri="{FF2B5EF4-FFF2-40B4-BE49-F238E27FC236}">
                <a16:creationId xmlns:a16="http://schemas.microsoft.com/office/drawing/2014/main" id="{FBF34FC1-B98A-61A7-999A-0DE16D9B6FF1}"/>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b="52082"/>
          <a:stretch/>
        </p:blipFill>
        <p:spPr>
          <a:xfrm>
            <a:off x="919294" y="2095510"/>
            <a:ext cx="5176706" cy="1563300"/>
          </a:xfrm>
          <a:prstGeom prst="rect">
            <a:avLst/>
          </a:prstGeom>
        </p:spPr>
      </p:pic>
      <p:pic>
        <p:nvPicPr>
          <p:cNvPr id="2" name="Picture 1">
            <a:extLst>
              <a:ext uri="{FF2B5EF4-FFF2-40B4-BE49-F238E27FC236}">
                <a16:creationId xmlns:a16="http://schemas.microsoft.com/office/drawing/2014/main" id="{58AB7B09-5EC7-8AAF-AAC5-6981261684D3}"/>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77107"/>
          <a:stretch/>
        </p:blipFill>
        <p:spPr>
          <a:xfrm>
            <a:off x="919294" y="3658810"/>
            <a:ext cx="5176706" cy="746872"/>
          </a:xfrm>
          <a:prstGeom prst="rect">
            <a:avLst/>
          </a:prstGeom>
        </p:spPr>
      </p:pic>
      <p:sp>
        <p:nvSpPr>
          <p:cNvPr id="9" name="TextBox 8" descr="https://training.fema.gov/&#10;">
            <a:extLst>
              <a:ext uri="{FF2B5EF4-FFF2-40B4-BE49-F238E27FC236}">
                <a16:creationId xmlns:a16="http://schemas.microsoft.com/office/drawing/2014/main" id="{6BD2E52A-FC28-0AA8-6DC3-4975E3A684D3}"/>
              </a:ext>
            </a:extLst>
          </p:cNvPr>
          <p:cNvSpPr txBox="1"/>
          <p:nvPr/>
        </p:nvSpPr>
        <p:spPr>
          <a:xfrm>
            <a:off x="4535397" y="4457794"/>
            <a:ext cx="7957003" cy="338554"/>
          </a:xfrm>
          <a:prstGeom prst="rect">
            <a:avLst/>
          </a:prstGeom>
          <a:noFill/>
        </p:spPr>
        <p:txBody>
          <a:bodyPr wrap="square">
            <a:spAutoFit/>
          </a:bodyPr>
          <a:lstStyle/>
          <a:p>
            <a:pPr algn="ctr"/>
            <a:r>
              <a:rPr lang="en-US" sz="1600" dirty="0"/>
              <a:t>https://training.fema.gov/</a:t>
            </a:r>
          </a:p>
        </p:txBody>
      </p:sp>
      <p:sp>
        <p:nvSpPr>
          <p:cNvPr id="6" name="Slide Number Placeholder 3">
            <a:extLst>
              <a:ext uri="{FF2B5EF4-FFF2-40B4-BE49-F238E27FC236}">
                <a16:creationId xmlns:a16="http://schemas.microsoft.com/office/drawing/2014/main" id="{EE62AED8-22D9-545F-24C5-7D4D7DDB9B5C}"/>
              </a:ext>
              <a:ext uri="{C183D7F6-B498-43B3-948B-1728B52AA6E4}">
                <adec:decorative xmlns:adec="http://schemas.microsoft.com/office/drawing/2017/decorative" val="1"/>
              </a:ext>
            </a:extLst>
          </p:cNvPr>
          <p:cNvSpPr>
            <a:spLocks noGrp="1"/>
          </p:cNvSpPr>
          <p:nvPr>
            <p:ph type="sldNum" sz="quarter" idx="13"/>
          </p:nvPr>
        </p:nvSpPr>
        <p:spPr>
          <a:xfrm>
            <a:off x="10539413" y="6173791"/>
            <a:ext cx="914403" cy="365125"/>
          </a:xfrm>
        </p:spPr>
        <p:txBody>
          <a:bodyPr/>
          <a:lstStyle/>
          <a:p>
            <a:fld id="{8FCC257D-A786-9244-9E17-CE618C8B9275}" type="slidenum">
              <a:rPr lang="en-US" smtClean="0"/>
              <a:pPr/>
              <a:t>10</a:t>
            </a:fld>
            <a:endParaRPr lang="en-US" dirty="0"/>
          </a:p>
        </p:txBody>
      </p:sp>
      <p:sp>
        <p:nvSpPr>
          <p:cNvPr id="11" name="Footer Placeholder 4">
            <a:extLst>
              <a:ext uri="{FF2B5EF4-FFF2-40B4-BE49-F238E27FC236}">
                <a16:creationId xmlns:a16="http://schemas.microsoft.com/office/drawing/2014/main" id="{752D32AA-46CE-ABF3-CBA8-9959D1ABFF4A}"/>
              </a:ext>
              <a:ext uri="{C183D7F6-B498-43B3-948B-1728B52AA6E4}">
                <adec:decorative xmlns:adec="http://schemas.microsoft.com/office/drawing/2017/decorative" val="1"/>
              </a:ext>
            </a:extLst>
          </p:cNvPr>
          <p:cNvSpPr>
            <a:spLocks noGrp="1"/>
          </p:cNvSpPr>
          <p:nvPr/>
        </p:nvSpPr>
        <p:spPr>
          <a:xfrm>
            <a:off x="6553201" y="6173790"/>
            <a:ext cx="4443413"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ln>
                  <a:noFill/>
                </a:ln>
                <a:solidFill>
                  <a:srgbClr val="5A5B5D"/>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Federal Emergency Management Agency</a:t>
            </a:r>
          </a:p>
        </p:txBody>
      </p:sp>
    </p:spTree>
    <p:extLst>
      <p:ext uri="{BB962C8B-B14F-4D97-AF65-F5344CB8AC3E}">
        <p14:creationId xmlns:p14="http://schemas.microsoft.com/office/powerpoint/2010/main" val="23803681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82A80F7-8E76-4D8E-B7F3-066C967DD9BC}"/>
              </a:ext>
            </a:extLst>
          </p:cNvPr>
          <p:cNvSpPr>
            <a:spLocks noGrp="1"/>
          </p:cNvSpPr>
          <p:nvPr>
            <p:ph type="title" idx="4294967295"/>
          </p:nvPr>
        </p:nvSpPr>
        <p:spPr>
          <a:xfrm>
            <a:off x="0" y="292100"/>
            <a:ext cx="11582400" cy="1050925"/>
          </a:xfrm>
        </p:spPr>
        <p:txBody>
          <a:bodyPr>
            <a:noAutofit/>
          </a:bodyPr>
          <a:lstStyle/>
          <a:p>
            <a:pPr algn="ctr"/>
            <a:r>
              <a:rPr lang="en-US" sz="3600" dirty="0">
                <a:solidFill>
                  <a:srgbClr val="1E4A59"/>
                </a:solidFill>
                <a:latin typeface="Franklin Gothic Medium" panose="020B0603020102020204" pitchFamily="34" charset="0"/>
              </a:rPr>
              <a:t>End Goal: </a:t>
            </a:r>
            <a:br>
              <a:rPr lang="en-US" sz="3600" dirty="0">
                <a:solidFill>
                  <a:srgbClr val="1E4A59"/>
                </a:solidFill>
                <a:latin typeface="Franklin Gothic Medium" panose="020B0603020102020204" pitchFamily="34" charset="0"/>
              </a:rPr>
            </a:br>
            <a:r>
              <a:rPr lang="en-US" sz="3600" dirty="0">
                <a:solidFill>
                  <a:srgbClr val="1E4A59"/>
                </a:solidFill>
                <a:latin typeface="Franklin Gothic Medium" panose="020B0603020102020204" pitchFamily="34" charset="0"/>
              </a:rPr>
              <a:t>Shorten the Disaster Cycle for All Survivors </a:t>
            </a:r>
          </a:p>
        </p:txBody>
      </p:sp>
      <p:pic>
        <p:nvPicPr>
          <p:cNvPr id="7" name="Content Placeholder 4" descr="Graphic image of disaster cycle for people with disabilities.">
            <a:extLst>
              <a:ext uri="{FF2B5EF4-FFF2-40B4-BE49-F238E27FC236}">
                <a16:creationId xmlns:a16="http://schemas.microsoft.com/office/drawing/2014/main" id="{3512764D-EB95-4D2F-A964-6DD3B4C879F9}"/>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Layer>
                </a14:imgProps>
              </a:ext>
            </a:extLst>
          </a:blip>
          <a:stretch>
            <a:fillRect/>
          </a:stretch>
        </p:blipFill>
        <p:spPr>
          <a:xfrm>
            <a:off x="5042196" y="1552910"/>
            <a:ext cx="6551020" cy="4027480"/>
          </a:xfrm>
          <a:prstGeom prst="rect">
            <a:avLst/>
          </a:prstGeom>
        </p:spPr>
      </p:pic>
      <p:sp>
        <p:nvSpPr>
          <p:cNvPr id="8" name="Arrow: Left 7">
            <a:extLst>
              <a:ext uri="{FF2B5EF4-FFF2-40B4-BE49-F238E27FC236}">
                <a16:creationId xmlns:a16="http://schemas.microsoft.com/office/drawing/2014/main" id="{6B075687-97A8-4731-8AC8-87A94CE81676}"/>
              </a:ext>
              <a:ext uri="{C183D7F6-B498-43B3-948B-1728B52AA6E4}">
                <adec:decorative xmlns:adec="http://schemas.microsoft.com/office/drawing/2017/decorative" val="1"/>
              </a:ext>
            </a:extLst>
          </p:cNvPr>
          <p:cNvSpPr/>
          <p:nvPr/>
        </p:nvSpPr>
        <p:spPr>
          <a:xfrm>
            <a:off x="738189" y="3243687"/>
            <a:ext cx="4415033" cy="418639"/>
          </a:xfrm>
          <a:prstGeom prst="leftArrow">
            <a:avLst/>
          </a:prstGeom>
          <a:solidFill>
            <a:srgbClr val="436718"/>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 name="Footer Placeholder 4">
            <a:extLst>
              <a:ext uri="{FF2B5EF4-FFF2-40B4-BE49-F238E27FC236}">
                <a16:creationId xmlns:a16="http://schemas.microsoft.com/office/drawing/2014/main" id="{5D044D87-C76F-2693-A22D-3F7D0C41384A}"/>
              </a:ext>
              <a:ext uri="{C183D7F6-B498-43B3-948B-1728B52AA6E4}">
                <adec:decorative xmlns:adec="http://schemas.microsoft.com/office/drawing/2017/decorative" val="1"/>
              </a:ext>
            </a:extLst>
          </p:cNvPr>
          <p:cNvSpPr>
            <a:spLocks noGrp="1"/>
          </p:cNvSpPr>
          <p:nvPr/>
        </p:nvSpPr>
        <p:spPr>
          <a:xfrm>
            <a:off x="6553201" y="6173790"/>
            <a:ext cx="4443413"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ln>
                  <a:noFill/>
                </a:ln>
                <a:solidFill>
                  <a:srgbClr val="5A5B5D"/>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Federal Emergency Management Agency</a:t>
            </a:r>
          </a:p>
        </p:txBody>
      </p:sp>
      <p:sp>
        <p:nvSpPr>
          <p:cNvPr id="5" name="Slide Number Placeholder 3">
            <a:extLst>
              <a:ext uri="{FF2B5EF4-FFF2-40B4-BE49-F238E27FC236}">
                <a16:creationId xmlns:a16="http://schemas.microsoft.com/office/drawing/2014/main" id="{FB307516-9F43-97FB-009B-65BED7390DCE}"/>
              </a:ext>
            </a:extLst>
          </p:cNvPr>
          <p:cNvSpPr>
            <a:spLocks noGrp="1"/>
          </p:cNvSpPr>
          <p:nvPr>
            <p:ph type="sldNum" sz="quarter" idx="13"/>
          </p:nvPr>
        </p:nvSpPr>
        <p:spPr>
          <a:xfrm>
            <a:off x="10539413" y="6173791"/>
            <a:ext cx="914403" cy="365125"/>
          </a:xfrm>
        </p:spPr>
        <p:txBody>
          <a:bodyPr/>
          <a:lstStyle/>
          <a:p>
            <a:fld id="{8FCC257D-A786-9244-9E17-CE618C8B9275}" type="slidenum">
              <a:rPr lang="en-US" smtClean="0"/>
              <a:pPr/>
              <a:t>11</a:t>
            </a:fld>
            <a:endParaRPr lang="en-US" dirty="0"/>
          </a:p>
        </p:txBody>
      </p:sp>
    </p:spTree>
    <p:extLst>
      <p:ext uri="{BB962C8B-B14F-4D97-AF65-F5344CB8AC3E}">
        <p14:creationId xmlns:p14="http://schemas.microsoft.com/office/powerpoint/2010/main" val="15191088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descr="Contact Slide Option 2 group">
            <a:extLst>
              <a:ext uri="{FF2B5EF4-FFF2-40B4-BE49-F238E27FC236}">
                <a16:creationId xmlns:a16="http://schemas.microsoft.com/office/drawing/2014/main" id="{F8B47473-8649-494B-A0EB-B58523C16865}"/>
              </a:ext>
            </a:extLst>
          </p:cNvPr>
          <p:cNvGrpSpPr/>
          <p:nvPr/>
        </p:nvGrpSpPr>
        <p:grpSpPr>
          <a:xfrm>
            <a:off x="3284662" y="1429728"/>
            <a:ext cx="6096000" cy="3998543"/>
            <a:chOff x="3216166" y="1948685"/>
            <a:chExt cx="6096000" cy="3998543"/>
          </a:xfrm>
        </p:grpSpPr>
        <p:sp>
          <p:nvSpPr>
            <p:cNvPr id="6" name="Rectangle 5" descr="Text. Sherman Gillums Contact&#10;Sherman Gillums Jr.&#10;Director&#10;Office of Disability Integration and Coordination&#10;Federal Emergency Management Agency&#10;U.S. Department of Homeland Security&#10;&#10;sherman.gillumsjr@fema.dhs.gov&#10;">
              <a:extLst>
                <a:ext uri="{FF2B5EF4-FFF2-40B4-BE49-F238E27FC236}">
                  <a16:creationId xmlns:a16="http://schemas.microsoft.com/office/drawing/2014/main" id="{AFE754E2-F4FB-8E4E-98EB-82D6BA5E5617}"/>
                </a:ext>
              </a:extLst>
            </p:cNvPr>
            <p:cNvSpPr/>
            <p:nvPr/>
          </p:nvSpPr>
          <p:spPr>
            <a:xfrm>
              <a:off x="3216166" y="1948685"/>
              <a:ext cx="6096000" cy="2031325"/>
            </a:xfrm>
            <a:prstGeom prst="rect">
              <a:avLst/>
            </a:prstGeom>
          </p:spPr>
          <p:txBody>
            <a:bodyPr>
              <a:spAutoFit/>
            </a:bodyPr>
            <a:lstStyle/>
            <a:p>
              <a:pPr algn="ctr"/>
              <a:r>
                <a:rPr lang="en-US" i="1">
                  <a:solidFill>
                    <a:schemeClr val="bg1"/>
                  </a:solidFill>
                </a:rPr>
                <a:t>Sherman Gillums Jr., FEMA Disability Coordinator</a:t>
              </a:r>
            </a:p>
            <a:p>
              <a:pPr algn="ctr"/>
              <a:r>
                <a:rPr lang="en-US" i="1">
                  <a:solidFill>
                    <a:schemeClr val="bg1"/>
                  </a:solidFill>
                </a:rPr>
                <a:t>Director, Office of Disability Integration and Coordination</a:t>
              </a:r>
            </a:p>
            <a:p>
              <a:pPr algn="ctr"/>
              <a:r>
                <a:rPr lang="en-US" i="1">
                  <a:solidFill>
                    <a:schemeClr val="bg1"/>
                  </a:solidFill>
                </a:rPr>
                <a:t>Federal Emergency Management Agency</a:t>
              </a:r>
            </a:p>
            <a:p>
              <a:pPr algn="ctr"/>
              <a:r>
                <a:rPr lang="en-US" i="1">
                  <a:solidFill>
                    <a:schemeClr val="bg1"/>
                  </a:solidFill>
                </a:rPr>
                <a:t>U.S. Department of Homeland Security</a:t>
              </a:r>
            </a:p>
            <a:p>
              <a:pPr algn="ctr"/>
              <a:endParaRPr lang="en-US" i="1">
                <a:solidFill>
                  <a:schemeClr val="bg1"/>
                </a:solidFill>
              </a:endParaRPr>
            </a:p>
            <a:p>
              <a:pPr algn="ctr"/>
              <a:r>
                <a:rPr lang="en-US" i="1">
                  <a:solidFill>
                    <a:schemeClr val="bg1"/>
                  </a:solidFill>
                </a:rPr>
                <a:t>sherman.gillumsjr@fema.dhs.gov</a:t>
              </a:r>
            </a:p>
            <a:p>
              <a:pPr algn="ctr">
                <a:lnSpc>
                  <a:spcPct val="100000"/>
                </a:lnSpc>
                <a:spcBef>
                  <a:spcPct val="0"/>
                </a:spcBef>
                <a:buNone/>
              </a:pPr>
              <a:endParaRPr lang="en-US" altLang="en-US" u="sng">
                <a:solidFill>
                  <a:schemeClr val="bg1"/>
                </a:solidFill>
              </a:endParaRPr>
            </a:p>
          </p:txBody>
        </p:sp>
        <p:pic>
          <p:nvPicPr>
            <p:cNvPr id="5" name="Picture 4" descr="Federal Emergency Management Agency (FEMA) Seal">
              <a:extLst>
                <a:ext uri="{FF2B5EF4-FFF2-40B4-BE49-F238E27FC236}">
                  <a16:creationId xmlns:a16="http://schemas.microsoft.com/office/drawing/2014/main" id="{6BB693A3-D63F-4E42-A384-55677088ABDA}"/>
                </a:ext>
              </a:extLst>
            </p:cNvPr>
            <p:cNvPicPr>
              <a:picLocks noChangeAspect="1"/>
            </p:cNvPicPr>
            <p:nvPr/>
          </p:nvPicPr>
          <p:blipFill>
            <a:blip r:embed="rId3"/>
            <a:stretch>
              <a:fillRect/>
            </a:stretch>
          </p:blipFill>
          <p:spPr>
            <a:xfrm>
              <a:off x="3813628" y="4517135"/>
              <a:ext cx="4013200" cy="1430093"/>
            </a:xfrm>
            <a:prstGeom prst="rect">
              <a:avLst/>
            </a:prstGeom>
          </p:spPr>
        </p:pic>
      </p:grpSp>
      <p:sp>
        <p:nvSpPr>
          <p:cNvPr id="2" name="Title 1" hidden="1">
            <a:extLst>
              <a:ext uri="{FF2B5EF4-FFF2-40B4-BE49-F238E27FC236}">
                <a16:creationId xmlns:a16="http://schemas.microsoft.com/office/drawing/2014/main" id="{09CDB8F0-17F5-734B-952C-0DEA2ADE6CA0}"/>
              </a:ext>
            </a:extLst>
          </p:cNvPr>
          <p:cNvSpPr>
            <a:spLocks noGrp="1"/>
          </p:cNvSpPr>
          <p:nvPr>
            <p:ph type="title"/>
          </p:nvPr>
        </p:nvSpPr>
        <p:spPr/>
        <p:txBody>
          <a:bodyPr/>
          <a:lstStyle/>
          <a:p>
            <a:r>
              <a:rPr lang="en-US"/>
              <a:t>Contact Slide Option 2</a:t>
            </a:r>
          </a:p>
        </p:txBody>
      </p:sp>
    </p:spTree>
    <p:extLst>
      <p:ext uri="{BB962C8B-B14F-4D97-AF65-F5344CB8AC3E}">
        <p14:creationId xmlns:p14="http://schemas.microsoft.com/office/powerpoint/2010/main" val="30593445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3316A-5CBC-5B40-9F6C-A72DC4389117}"/>
              </a:ext>
            </a:extLst>
          </p:cNvPr>
          <p:cNvSpPr>
            <a:spLocks noGrp="1"/>
          </p:cNvSpPr>
          <p:nvPr>
            <p:ph type="ctrTitle"/>
          </p:nvPr>
        </p:nvSpPr>
        <p:spPr>
          <a:xfrm>
            <a:off x="4495800" y="4267200"/>
            <a:ext cx="5867400" cy="1193800"/>
          </a:xfrm>
        </p:spPr>
        <p:txBody>
          <a:bodyPr/>
          <a:lstStyle/>
          <a:p>
            <a:pPr algn="l"/>
            <a:r>
              <a:rPr lang="en-US" sz="3600" b="1">
                <a:latin typeface="Arial" panose="020B0604020202020204" pitchFamily="34" charset="0"/>
                <a:cs typeface="Arial" panose="020B0604020202020204" pitchFamily="34" charset="0"/>
              </a:rPr>
              <a:t>CIDE Emergency Preparedness Training &amp; Education Services</a:t>
            </a:r>
          </a:p>
        </p:txBody>
      </p:sp>
      <p:sp>
        <p:nvSpPr>
          <p:cNvPr id="3" name="Subtitle 2">
            <a:extLst>
              <a:ext uri="{FF2B5EF4-FFF2-40B4-BE49-F238E27FC236}">
                <a16:creationId xmlns:a16="http://schemas.microsoft.com/office/drawing/2014/main" id="{A29423A3-B685-7E45-B610-18BF720288F8}"/>
              </a:ext>
            </a:extLst>
          </p:cNvPr>
          <p:cNvSpPr>
            <a:spLocks noGrp="1"/>
          </p:cNvSpPr>
          <p:nvPr>
            <p:ph type="subTitle" idx="1"/>
          </p:nvPr>
        </p:nvSpPr>
        <p:spPr>
          <a:xfrm>
            <a:off x="4499264" y="5562600"/>
            <a:ext cx="5257800" cy="431800"/>
          </a:xfrm>
        </p:spPr>
        <p:txBody>
          <a:bodyPr lIns="91440" tIns="45720" rIns="91440" bIns="45720" anchor="t"/>
          <a:lstStyle/>
          <a:p>
            <a:pPr algn="l"/>
            <a:r>
              <a:rPr lang="en-US" sz="1600" b="1">
                <a:solidFill>
                  <a:schemeClr val="tx1">
                    <a:lumMod val="50000"/>
                    <a:lumOff val="50000"/>
                  </a:schemeClr>
                </a:solidFill>
                <a:latin typeface="Arial"/>
                <a:cs typeface="Arial"/>
              </a:rPr>
              <a:t>Maureen Melonis, MNS, CCC-SLP</a:t>
            </a:r>
            <a:br>
              <a:rPr lang="en-US" sz="1600" b="1">
                <a:latin typeface="Arial" panose="020B0604020202020204" pitchFamily="34" charset="0"/>
                <a:cs typeface="Arial" panose="020B0604020202020204" pitchFamily="34" charset="0"/>
              </a:rPr>
            </a:br>
            <a:r>
              <a:rPr lang="en-US" sz="1600" b="1">
                <a:solidFill>
                  <a:schemeClr val="tx1">
                    <a:lumMod val="50000"/>
                    <a:lumOff val="50000"/>
                  </a:schemeClr>
                </a:solidFill>
                <a:latin typeface="Arial"/>
                <a:cs typeface="Arial"/>
              </a:rPr>
              <a:t>Associate Director</a:t>
            </a:r>
          </a:p>
        </p:txBody>
      </p:sp>
    </p:spTree>
    <p:extLst>
      <p:ext uri="{BB962C8B-B14F-4D97-AF65-F5344CB8AC3E}">
        <p14:creationId xmlns:p14="http://schemas.microsoft.com/office/powerpoint/2010/main" val="40892323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1DCFB6-40A7-B4EC-5ACA-713F5922AB65}"/>
              </a:ext>
            </a:extLst>
          </p:cNvPr>
          <p:cNvSpPr>
            <a:spLocks noGrp="1"/>
          </p:cNvSpPr>
          <p:nvPr>
            <p:ph type="title"/>
          </p:nvPr>
        </p:nvSpPr>
        <p:spPr>
          <a:xfrm>
            <a:off x="1905000" y="152400"/>
            <a:ext cx="7658100" cy="533400"/>
          </a:xfrm>
        </p:spPr>
        <p:txBody>
          <a:bodyPr/>
          <a:lstStyle/>
          <a:p>
            <a:r>
              <a:rPr lang="en-US" sz="3600" b="1">
                <a:latin typeface="Arial" panose="020B0604020202020204" pitchFamily="34" charset="0"/>
                <a:cs typeface="Arial" panose="020B0604020202020204" pitchFamily="34" charset="0"/>
              </a:rPr>
              <a:t>Colorado Disasters</a:t>
            </a:r>
          </a:p>
        </p:txBody>
      </p:sp>
      <p:sp>
        <p:nvSpPr>
          <p:cNvPr id="3" name="Content Placeholder 2">
            <a:extLst>
              <a:ext uri="{FF2B5EF4-FFF2-40B4-BE49-F238E27FC236}">
                <a16:creationId xmlns:a16="http://schemas.microsoft.com/office/drawing/2014/main" id="{C3B3CFE7-0C21-5878-3AD0-3943CB680076}"/>
              </a:ext>
            </a:extLst>
          </p:cNvPr>
          <p:cNvSpPr>
            <a:spLocks noGrp="1"/>
          </p:cNvSpPr>
          <p:nvPr>
            <p:ph idx="1"/>
          </p:nvPr>
        </p:nvSpPr>
        <p:spPr>
          <a:xfrm>
            <a:off x="1905000" y="1368061"/>
            <a:ext cx="3810000" cy="4286310"/>
          </a:xfrm>
        </p:spPr>
        <p:txBody>
          <a:bodyPr/>
          <a:lstStyle/>
          <a:p>
            <a:r>
              <a:rPr lang="en-US">
                <a:latin typeface="Arial" panose="020B0604020202020204" pitchFamily="34" charset="0"/>
                <a:cs typeface="Arial" panose="020B0604020202020204" pitchFamily="34" charset="0"/>
              </a:rPr>
              <a:t>Wildfires</a:t>
            </a:r>
          </a:p>
          <a:p>
            <a:r>
              <a:rPr lang="en-US">
                <a:latin typeface="Arial" panose="020B0604020202020204" pitchFamily="34" charset="0"/>
                <a:cs typeface="Arial" panose="020B0604020202020204" pitchFamily="34" charset="0"/>
              </a:rPr>
              <a:t>Floods</a:t>
            </a:r>
          </a:p>
          <a:p>
            <a:r>
              <a:rPr lang="en-US">
                <a:latin typeface="Arial" panose="020B0604020202020204" pitchFamily="34" charset="0"/>
                <a:cs typeface="Arial" panose="020B0604020202020204" pitchFamily="34" charset="0"/>
              </a:rPr>
              <a:t>Mass Shootings</a:t>
            </a:r>
          </a:p>
          <a:p>
            <a:r>
              <a:rPr lang="en-US">
                <a:latin typeface="Arial" panose="020B0604020202020204" pitchFamily="34" charset="0"/>
                <a:cs typeface="Arial" panose="020B0604020202020204" pitchFamily="34" charset="0"/>
              </a:rPr>
              <a:t>Tornadoes/High Winds</a:t>
            </a:r>
          </a:p>
          <a:p>
            <a:r>
              <a:rPr lang="en-US">
                <a:latin typeface="Arial" panose="020B0604020202020204" pitchFamily="34" charset="0"/>
                <a:cs typeface="Arial" panose="020B0604020202020204" pitchFamily="34" charset="0"/>
              </a:rPr>
              <a:t>Snowstorms</a:t>
            </a:r>
          </a:p>
        </p:txBody>
      </p:sp>
      <p:pic>
        <p:nvPicPr>
          <p:cNvPr id="4" name="Picture 3" descr="A flooded trailer park">
            <a:extLst>
              <a:ext uri="{FF2B5EF4-FFF2-40B4-BE49-F238E27FC236}">
                <a16:creationId xmlns:a16="http://schemas.microsoft.com/office/drawing/2014/main" id="{86C4C612-C035-B86F-A6E2-EB985E9C9821}"/>
              </a:ext>
            </a:extLst>
          </p:cNvPr>
          <p:cNvPicPr>
            <a:picLocks noChangeAspect="1"/>
          </p:cNvPicPr>
          <p:nvPr/>
        </p:nvPicPr>
        <p:blipFill rotWithShape="1">
          <a:blip r:embed="rId3"/>
          <a:srcRect b="12037"/>
          <a:stretch/>
        </p:blipFill>
        <p:spPr>
          <a:xfrm>
            <a:off x="6096001" y="1368061"/>
            <a:ext cx="3589703" cy="1790700"/>
          </a:xfrm>
          <a:prstGeom prst="rect">
            <a:avLst/>
          </a:prstGeom>
        </p:spPr>
      </p:pic>
      <p:sp>
        <p:nvSpPr>
          <p:cNvPr id="7" name="TextBox 6">
            <a:extLst>
              <a:ext uri="{FF2B5EF4-FFF2-40B4-BE49-F238E27FC236}">
                <a16:creationId xmlns:a16="http://schemas.microsoft.com/office/drawing/2014/main" id="{6E23A8A8-E40C-D77A-27AC-ABA7BAD5C737}"/>
              </a:ext>
            </a:extLst>
          </p:cNvPr>
          <p:cNvSpPr txBox="1"/>
          <p:nvPr/>
        </p:nvSpPr>
        <p:spPr>
          <a:xfrm>
            <a:off x="6477000" y="3120661"/>
            <a:ext cx="2990850" cy="400110"/>
          </a:xfrm>
          <a:prstGeom prst="rect">
            <a:avLst/>
          </a:prstGeom>
          <a:noFill/>
        </p:spPr>
        <p:txBody>
          <a:bodyPr wrap="square" rtlCol="0">
            <a:spAutoFit/>
          </a:bodyPr>
          <a:lstStyle/>
          <a:p>
            <a:pPr algn="ctr"/>
            <a:r>
              <a:rPr lang="en-US" sz="2000">
                <a:solidFill>
                  <a:prstClr val="black"/>
                </a:solidFill>
              </a:rPr>
              <a:t>2013 Floods</a:t>
            </a:r>
          </a:p>
        </p:txBody>
      </p:sp>
      <p:pic>
        <p:nvPicPr>
          <p:cNvPr id="12" name="Picture 11" descr="Destroyed homes">
            <a:extLst>
              <a:ext uri="{FF2B5EF4-FFF2-40B4-BE49-F238E27FC236}">
                <a16:creationId xmlns:a16="http://schemas.microsoft.com/office/drawing/2014/main" id="{D960050E-B8AD-DF64-4116-08A78EC60789}"/>
              </a:ext>
            </a:extLst>
          </p:cNvPr>
          <p:cNvPicPr>
            <a:picLocks noChangeAspect="1"/>
          </p:cNvPicPr>
          <p:nvPr/>
        </p:nvPicPr>
        <p:blipFill rotWithShape="1">
          <a:blip r:embed="rId4"/>
          <a:srcRect l="2435" t="14288"/>
          <a:stretch/>
        </p:blipFill>
        <p:spPr>
          <a:xfrm>
            <a:off x="6134100" y="3901711"/>
            <a:ext cx="3543300" cy="1810528"/>
          </a:xfrm>
          <a:prstGeom prst="rect">
            <a:avLst/>
          </a:prstGeom>
        </p:spPr>
      </p:pic>
      <p:sp>
        <p:nvSpPr>
          <p:cNvPr id="13" name="TextBox 12">
            <a:extLst>
              <a:ext uri="{FF2B5EF4-FFF2-40B4-BE49-F238E27FC236}">
                <a16:creationId xmlns:a16="http://schemas.microsoft.com/office/drawing/2014/main" id="{1912790A-C8F6-9549-BFA0-7EE08386E776}"/>
              </a:ext>
            </a:extLst>
          </p:cNvPr>
          <p:cNvSpPr txBox="1"/>
          <p:nvPr/>
        </p:nvSpPr>
        <p:spPr>
          <a:xfrm>
            <a:off x="6629400" y="5711461"/>
            <a:ext cx="2895600" cy="400110"/>
          </a:xfrm>
          <a:prstGeom prst="rect">
            <a:avLst/>
          </a:prstGeom>
          <a:noFill/>
        </p:spPr>
        <p:txBody>
          <a:bodyPr wrap="square" rtlCol="0">
            <a:spAutoFit/>
          </a:bodyPr>
          <a:lstStyle/>
          <a:p>
            <a:r>
              <a:rPr lang="en-US" sz="2000">
                <a:solidFill>
                  <a:prstClr val="black"/>
                </a:solidFill>
              </a:rPr>
              <a:t>2008 Windsor Tornado</a:t>
            </a:r>
          </a:p>
        </p:txBody>
      </p:sp>
    </p:spTree>
    <p:extLst>
      <p:ext uri="{BB962C8B-B14F-4D97-AF65-F5344CB8AC3E}">
        <p14:creationId xmlns:p14="http://schemas.microsoft.com/office/powerpoint/2010/main" val="8537972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EC968-D095-3F56-4576-25E377EA697F}"/>
              </a:ext>
            </a:extLst>
          </p:cNvPr>
          <p:cNvSpPr>
            <a:spLocks noGrp="1"/>
          </p:cNvSpPr>
          <p:nvPr>
            <p:ph type="title"/>
          </p:nvPr>
        </p:nvSpPr>
        <p:spPr>
          <a:xfrm>
            <a:off x="1752600" y="105103"/>
            <a:ext cx="8839200" cy="868363"/>
          </a:xfrm>
        </p:spPr>
        <p:txBody>
          <a:bodyPr/>
          <a:lstStyle/>
          <a:p>
            <a:r>
              <a:rPr lang="en-US" sz="3600" b="1">
                <a:latin typeface="Arial" panose="020B0604020202020204" pitchFamily="34" charset="0"/>
                <a:cs typeface="Arial" panose="020B0604020202020204" pitchFamily="34" charset="0"/>
              </a:rPr>
              <a:t>CIDE Emergency Preparedness</a:t>
            </a:r>
          </a:p>
        </p:txBody>
      </p:sp>
      <p:sp>
        <p:nvSpPr>
          <p:cNvPr id="3" name="Content Placeholder 2">
            <a:extLst>
              <a:ext uri="{FF2B5EF4-FFF2-40B4-BE49-F238E27FC236}">
                <a16:creationId xmlns:a16="http://schemas.microsoft.com/office/drawing/2014/main" id="{2C89FF18-38C7-B59A-3598-FC15E885851C}"/>
              </a:ext>
            </a:extLst>
          </p:cNvPr>
          <p:cNvSpPr>
            <a:spLocks noGrp="1"/>
          </p:cNvSpPr>
          <p:nvPr>
            <p:ph idx="1"/>
          </p:nvPr>
        </p:nvSpPr>
        <p:spPr>
          <a:xfrm>
            <a:off x="1752601" y="1368061"/>
            <a:ext cx="3298371" cy="4343400"/>
          </a:xfrm>
        </p:spPr>
        <p:txBody>
          <a:bodyPr/>
          <a:lstStyle/>
          <a:p>
            <a:pPr marL="0" indent="0">
              <a:buNone/>
            </a:pPr>
            <a:r>
              <a:rPr lang="en-US" sz="3000">
                <a:latin typeface="Arial" panose="020B0604020202020204" pitchFamily="34" charset="0"/>
                <a:cs typeface="Arial" panose="020B0604020202020204" pitchFamily="34" charset="0"/>
              </a:rPr>
              <a:t>Since 2007…</a:t>
            </a:r>
          </a:p>
          <a:p>
            <a:pPr lvl="1"/>
            <a:r>
              <a:rPr lang="en-US" sz="2800">
                <a:latin typeface="Arial" panose="020B0604020202020204" pitchFamily="34" charset="0"/>
                <a:cs typeface="Arial" panose="020B0604020202020204" pitchFamily="34" charset="0"/>
              </a:rPr>
              <a:t>Planning</a:t>
            </a:r>
          </a:p>
          <a:p>
            <a:pPr lvl="1"/>
            <a:r>
              <a:rPr lang="en-US" sz="2800">
                <a:latin typeface="Arial" panose="020B0604020202020204" pitchFamily="34" charset="0"/>
                <a:cs typeface="Arial" panose="020B0604020202020204" pitchFamily="34" charset="0"/>
              </a:rPr>
              <a:t>Training </a:t>
            </a:r>
          </a:p>
          <a:p>
            <a:pPr lvl="1"/>
            <a:r>
              <a:rPr lang="en-US" sz="2800">
                <a:latin typeface="Arial" panose="020B0604020202020204" pitchFamily="34" charset="0"/>
                <a:cs typeface="Arial" panose="020B0604020202020204" pitchFamily="34" charset="0"/>
              </a:rPr>
              <a:t>Support </a:t>
            </a:r>
          </a:p>
        </p:txBody>
      </p:sp>
      <p:pic>
        <p:nvPicPr>
          <p:cNvPr id="4" name="Picture 3" descr="Homes on fire">
            <a:extLst>
              <a:ext uri="{FF2B5EF4-FFF2-40B4-BE49-F238E27FC236}">
                <a16:creationId xmlns:a16="http://schemas.microsoft.com/office/drawing/2014/main" id="{4AC7ED7C-2EF3-7251-451C-2673AC3B453E}"/>
              </a:ext>
            </a:extLst>
          </p:cNvPr>
          <p:cNvPicPr>
            <a:picLocks noChangeAspect="1"/>
          </p:cNvPicPr>
          <p:nvPr/>
        </p:nvPicPr>
        <p:blipFill rotWithShape="1">
          <a:blip r:embed="rId3"/>
          <a:srcRect l="802" t="11049" r="-2" b="665"/>
          <a:stretch/>
        </p:blipFill>
        <p:spPr>
          <a:xfrm>
            <a:off x="6080367" y="1369665"/>
            <a:ext cx="3589703" cy="1789096"/>
          </a:xfrm>
          <a:prstGeom prst="rect">
            <a:avLst/>
          </a:prstGeom>
        </p:spPr>
      </p:pic>
      <p:sp>
        <p:nvSpPr>
          <p:cNvPr id="6" name="TextBox 5">
            <a:extLst>
              <a:ext uri="{FF2B5EF4-FFF2-40B4-BE49-F238E27FC236}">
                <a16:creationId xmlns:a16="http://schemas.microsoft.com/office/drawing/2014/main" id="{1414ED57-CDB6-C44D-536F-0DD315901843}"/>
              </a:ext>
            </a:extLst>
          </p:cNvPr>
          <p:cNvSpPr txBox="1"/>
          <p:nvPr/>
        </p:nvSpPr>
        <p:spPr>
          <a:xfrm>
            <a:off x="6080366" y="3158761"/>
            <a:ext cx="3589703" cy="400110"/>
          </a:xfrm>
          <a:prstGeom prst="rect">
            <a:avLst/>
          </a:prstGeom>
          <a:noFill/>
        </p:spPr>
        <p:txBody>
          <a:bodyPr wrap="square" rtlCol="0">
            <a:spAutoFit/>
          </a:bodyPr>
          <a:lstStyle/>
          <a:p>
            <a:pPr algn="ctr"/>
            <a:r>
              <a:rPr lang="en-US" sz="2000">
                <a:solidFill>
                  <a:prstClr val="black"/>
                </a:solidFill>
              </a:rPr>
              <a:t>2012 Waldo Canyon Fire</a:t>
            </a:r>
          </a:p>
        </p:txBody>
      </p:sp>
      <p:pic>
        <p:nvPicPr>
          <p:cNvPr id="5" name="Picture 4" descr="Snowed in cars on Colorado highway">
            <a:extLst>
              <a:ext uri="{FF2B5EF4-FFF2-40B4-BE49-F238E27FC236}">
                <a16:creationId xmlns:a16="http://schemas.microsoft.com/office/drawing/2014/main" id="{27837D0D-70EF-9E90-A18E-F1B16FF67F4C}"/>
              </a:ext>
            </a:extLst>
          </p:cNvPr>
          <p:cNvPicPr>
            <a:picLocks noChangeAspect="1"/>
          </p:cNvPicPr>
          <p:nvPr/>
        </p:nvPicPr>
        <p:blipFill rotWithShape="1">
          <a:blip r:embed="rId4"/>
          <a:srcRect l="6096" t="10707" r="582" b="1831"/>
          <a:stretch/>
        </p:blipFill>
        <p:spPr>
          <a:xfrm>
            <a:off x="6134100" y="3901841"/>
            <a:ext cx="3535969" cy="1809621"/>
          </a:xfrm>
          <a:prstGeom prst="rect">
            <a:avLst/>
          </a:prstGeom>
        </p:spPr>
      </p:pic>
      <p:sp>
        <p:nvSpPr>
          <p:cNvPr id="7" name="TextBox 6">
            <a:extLst>
              <a:ext uri="{FF2B5EF4-FFF2-40B4-BE49-F238E27FC236}">
                <a16:creationId xmlns:a16="http://schemas.microsoft.com/office/drawing/2014/main" id="{18AD3C2C-8C13-1E94-3306-FF1B7E8DDF7A}"/>
              </a:ext>
            </a:extLst>
          </p:cNvPr>
          <p:cNvSpPr txBox="1"/>
          <p:nvPr/>
        </p:nvSpPr>
        <p:spPr>
          <a:xfrm>
            <a:off x="6129689" y="5711461"/>
            <a:ext cx="3535969" cy="400110"/>
          </a:xfrm>
          <a:prstGeom prst="rect">
            <a:avLst/>
          </a:prstGeom>
          <a:noFill/>
        </p:spPr>
        <p:txBody>
          <a:bodyPr wrap="square" rtlCol="0">
            <a:spAutoFit/>
          </a:bodyPr>
          <a:lstStyle/>
          <a:p>
            <a:pPr algn="ctr"/>
            <a:r>
              <a:rPr lang="en-US" sz="2000">
                <a:solidFill>
                  <a:prstClr val="black"/>
                </a:solidFill>
              </a:rPr>
              <a:t>2024 Spring Snowstorm</a:t>
            </a:r>
          </a:p>
        </p:txBody>
      </p:sp>
    </p:spTree>
    <p:extLst>
      <p:ext uri="{BB962C8B-B14F-4D97-AF65-F5344CB8AC3E}">
        <p14:creationId xmlns:p14="http://schemas.microsoft.com/office/powerpoint/2010/main" val="1722778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F1909B-14A2-2F2A-C0C4-186EAB8F87F4}"/>
              </a:ext>
            </a:extLst>
          </p:cNvPr>
          <p:cNvSpPr>
            <a:spLocks noGrp="1"/>
          </p:cNvSpPr>
          <p:nvPr>
            <p:ph type="title"/>
          </p:nvPr>
        </p:nvSpPr>
        <p:spPr>
          <a:xfrm>
            <a:off x="1752601" y="152400"/>
            <a:ext cx="8849591" cy="762000"/>
          </a:xfrm>
        </p:spPr>
        <p:txBody>
          <a:bodyPr/>
          <a:lstStyle/>
          <a:p>
            <a:r>
              <a:rPr lang="en-US" sz="3200" b="1">
                <a:latin typeface="Arial" panose="020B0604020202020204" pitchFamily="34" charset="0"/>
                <a:cs typeface="Arial" panose="020B0604020202020204" pitchFamily="34" charset="0"/>
              </a:rPr>
              <a:t>Training Components - Community</a:t>
            </a:r>
          </a:p>
        </p:txBody>
      </p:sp>
      <p:sp>
        <p:nvSpPr>
          <p:cNvPr id="3" name="Content Placeholder 2">
            <a:extLst>
              <a:ext uri="{FF2B5EF4-FFF2-40B4-BE49-F238E27FC236}">
                <a16:creationId xmlns:a16="http://schemas.microsoft.com/office/drawing/2014/main" id="{53ED906E-4DDA-1875-3FDF-867444BFE41F}"/>
              </a:ext>
            </a:extLst>
          </p:cNvPr>
          <p:cNvSpPr>
            <a:spLocks noGrp="1"/>
          </p:cNvSpPr>
          <p:nvPr>
            <p:ph idx="1"/>
          </p:nvPr>
        </p:nvSpPr>
        <p:spPr>
          <a:xfrm>
            <a:off x="1752600" y="1219200"/>
            <a:ext cx="8534400" cy="4724400"/>
          </a:xfrm>
        </p:spPr>
        <p:txBody>
          <a:bodyPr numCol="2" spcCol="274320"/>
          <a:lstStyle/>
          <a:p>
            <a:r>
              <a:rPr lang="en-US" sz="2600">
                <a:latin typeface="Arial" panose="020B0604020202020204" pitchFamily="34" charset="0"/>
                <a:cs typeface="Arial" panose="020B0604020202020204" pitchFamily="34" charset="0"/>
              </a:rPr>
              <a:t>Disasters/Hazards/</a:t>
            </a:r>
            <a:br>
              <a:rPr lang="en-US" sz="2600">
                <a:latin typeface="Arial" panose="020B0604020202020204" pitchFamily="34" charset="0"/>
                <a:cs typeface="Arial" panose="020B0604020202020204" pitchFamily="34" charset="0"/>
              </a:rPr>
            </a:br>
            <a:r>
              <a:rPr lang="en-US" sz="2600">
                <a:latin typeface="Arial" panose="020B0604020202020204" pitchFamily="34" charset="0"/>
                <a:cs typeface="Arial" panose="020B0604020202020204" pitchFamily="34" charset="0"/>
              </a:rPr>
              <a:t>Disruptions</a:t>
            </a:r>
          </a:p>
          <a:p>
            <a:r>
              <a:rPr lang="en-US" sz="2600">
                <a:latin typeface="Arial" panose="020B0604020202020204" pitchFamily="34" charset="0"/>
                <a:cs typeface="Arial" panose="020B0604020202020204" pitchFamily="34" charset="0"/>
              </a:rPr>
              <a:t>Community Alerts</a:t>
            </a:r>
          </a:p>
          <a:p>
            <a:r>
              <a:rPr lang="en-US" sz="2600">
                <a:latin typeface="Arial" panose="020B0604020202020204" pitchFamily="34" charset="0"/>
                <a:cs typeface="Arial" panose="020B0604020202020204" pitchFamily="34" charset="0"/>
              </a:rPr>
              <a:t>Shelter in Place Plans</a:t>
            </a:r>
          </a:p>
          <a:p>
            <a:r>
              <a:rPr lang="en-US" sz="2600">
                <a:latin typeface="Arial" panose="020B0604020202020204" pitchFamily="34" charset="0"/>
                <a:cs typeface="Arial" panose="020B0604020202020204" pitchFamily="34" charset="0"/>
              </a:rPr>
              <a:t>Backup Power Plans</a:t>
            </a:r>
          </a:p>
          <a:p>
            <a:r>
              <a:rPr lang="en-US" sz="2600">
                <a:latin typeface="Arial" panose="020B0604020202020204" pitchFamily="34" charset="0"/>
                <a:cs typeface="Arial" panose="020B0604020202020204" pitchFamily="34" charset="0"/>
              </a:rPr>
              <a:t>School Emergency Response Plans</a:t>
            </a:r>
          </a:p>
          <a:p>
            <a:r>
              <a:rPr lang="en-US" sz="2600">
                <a:latin typeface="Arial" panose="020B0604020202020204" pitchFamily="34" charset="0"/>
                <a:cs typeface="Arial" panose="020B0604020202020204" pitchFamily="34" charset="0"/>
              </a:rPr>
              <a:t>Service Animal/Pet Plans</a:t>
            </a:r>
          </a:p>
          <a:p>
            <a:r>
              <a:rPr lang="en-US" sz="2600">
                <a:latin typeface="Arial" panose="020B0604020202020204" pitchFamily="34" charset="0"/>
                <a:cs typeface="Arial" panose="020B0604020202020204" pitchFamily="34" charset="0"/>
              </a:rPr>
              <a:t>Personal Support Networks</a:t>
            </a:r>
          </a:p>
          <a:p>
            <a:r>
              <a:rPr lang="en-US" sz="2600">
                <a:latin typeface="Arial" panose="020B0604020202020204" pitchFamily="34" charset="0"/>
                <a:cs typeface="Arial" panose="020B0604020202020204" pitchFamily="34" charset="0"/>
              </a:rPr>
              <a:t>Communication Plans</a:t>
            </a:r>
          </a:p>
          <a:p>
            <a:r>
              <a:rPr lang="en-US" sz="2600">
                <a:latin typeface="Arial" panose="020B0604020202020204" pitchFamily="34" charset="0"/>
                <a:cs typeface="Arial" panose="020B0604020202020204" pitchFamily="34" charset="0"/>
              </a:rPr>
              <a:t>AT &amp; DME Replacements</a:t>
            </a:r>
          </a:p>
          <a:p>
            <a:r>
              <a:rPr lang="en-US" sz="2600">
                <a:latin typeface="Arial" panose="020B0604020202020204" pitchFamily="34" charset="0"/>
                <a:cs typeface="Arial" panose="020B0604020202020204" pitchFamily="34" charset="0"/>
              </a:rPr>
              <a:t>Emergency Go Kits</a:t>
            </a:r>
          </a:p>
          <a:p>
            <a:r>
              <a:rPr lang="en-US" sz="2600">
                <a:latin typeface="Arial" panose="020B0604020202020204" pitchFamily="34" charset="0"/>
                <a:cs typeface="Arial" panose="020B0604020202020204" pitchFamily="34" charset="0"/>
              </a:rPr>
              <a:t>Continue Education Plans</a:t>
            </a:r>
          </a:p>
        </p:txBody>
      </p:sp>
    </p:spTree>
    <p:extLst>
      <p:ext uri="{BB962C8B-B14F-4D97-AF65-F5344CB8AC3E}">
        <p14:creationId xmlns:p14="http://schemas.microsoft.com/office/powerpoint/2010/main" val="23702847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85E69-8A1A-C752-416D-B5114F635121}"/>
              </a:ext>
            </a:extLst>
          </p:cNvPr>
          <p:cNvSpPr>
            <a:spLocks noGrp="1"/>
          </p:cNvSpPr>
          <p:nvPr>
            <p:ph type="title"/>
          </p:nvPr>
        </p:nvSpPr>
        <p:spPr>
          <a:xfrm>
            <a:off x="1752600" y="5615"/>
            <a:ext cx="8763000" cy="1083784"/>
          </a:xfrm>
        </p:spPr>
        <p:txBody>
          <a:bodyPr/>
          <a:lstStyle/>
          <a:p>
            <a:r>
              <a:rPr lang="en-US" sz="2800" b="1">
                <a:latin typeface="Arial" panose="020B0604020202020204" pitchFamily="34" charset="0"/>
                <a:cs typeface="Arial" panose="020B0604020202020204" pitchFamily="34" charset="0"/>
              </a:rPr>
              <a:t>Training - First Responders, Emergency </a:t>
            </a:r>
            <a:br>
              <a:rPr lang="en-US" sz="2800" b="1">
                <a:latin typeface="Arial" panose="020B0604020202020204" pitchFamily="34" charset="0"/>
                <a:cs typeface="Arial" panose="020B0604020202020204" pitchFamily="34" charset="0"/>
              </a:rPr>
            </a:br>
            <a:r>
              <a:rPr lang="en-US" sz="2800" b="1">
                <a:latin typeface="Arial" panose="020B0604020202020204" pitchFamily="34" charset="0"/>
                <a:cs typeface="Arial" panose="020B0604020202020204" pitchFamily="34" charset="0"/>
              </a:rPr>
              <a:t>Managers/ Planners</a:t>
            </a:r>
          </a:p>
        </p:txBody>
      </p:sp>
      <p:sp>
        <p:nvSpPr>
          <p:cNvPr id="3" name="Content Placeholder 2">
            <a:extLst>
              <a:ext uri="{FF2B5EF4-FFF2-40B4-BE49-F238E27FC236}">
                <a16:creationId xmlns:a16="http://schemas.microsoft.com/office/drawing/2014/main" id="{829D3554-A529-7DEF-9886-2DD7D2A306B5}"/>
              </a:ext>
            </a:extLst>
          </p:cNvPr>
          <p:cNvSpPr>
            <a:spLocks noGrp="1"/>
          </p:cNvSpPr>
          <p:nvPr>
            <p:ph idx="1"/>
          </p:nvPr>
        </p:nvSpPr>
        <p:spPr>
          <a:xfrm>
            <a:off x="1752600" y="1072415"/>
            <a:ext cx="4648200" cy="5252185"/>
          </a:xfrm>
        </p:spPr>
        <p:txBody>
          <a:bodyPr/>
          <a:lstStyle/>
          <a:p>
            <a:r>
              <a:rPr lang="en-US" sz="2400">
                <a:latin typeface="Arial" panose="020B0604020202020204" pitchFamily="34" charset="0"/>
                <a:cs typeface="Arial" panose="020B0604020202020204" pitchFamily="34" charset="0"/>
              </a:rPr>
              <a:t>Emergency Communication Techniques </a:t>
            </a:r>
          </a:p>
          <a:p>
            <a:r>
              <a:rPr lang="en-US" sz="2400">
                <a:latin typeface="Arial" panose="020B0604020202020204" pitchFamily="34" charset="0"/>
                <a:cs typeface="Arial" panose="020B0604020202020204" pitchFamily="34" charset="0"/>
              </a:rPr>
              <a:t>Outreaching to Access and Functional Needs Community</a:t>
            </a:r>
          </a:p>
          <a:p>
            <a:r>
              <a:rPr lang="en-US" sz="2400">
                <a:latin typeface="Arial" panose="020B0604020202020204" pitchFamily="34" charset="0"/>
                <a:cs typeface="Arial" panose="020B0604020202020204" pitchFamily="34" charset="0"/>
              </a:rPr>
              <a:t>Response, Rescue and Service Animals</a:t>
            </a:r>
          </a:p>
          <a:p>
            <a:r>
              <a:rPr lang="en-US" sz="2400">
                <a:latin typeface="Arial" panose="020B0604020202020204" pitchFamily="34" charset="0"/>
                <a:cs typeface="Arial" panose="020B0604020202020204" pitchFamily="34" charset="0"/>
              </a:rPr>
              <a:t>Mobility Devices and First Responders</a:t>
            </a:r>
          </a:p>
          <a:p>
            <a:r>
              <a:rPr lang="en-US" sz="2400">
                <a:latin typeface="Arial" panose="020B0604020202020204" pitchFamily="34" charset="0"/>
                <a:cs typeface="Arial" panose="020B0604020202020204" pitchFamily="34" charset="0"/>
              </a:rPr>
              <a:t>Plan, Prepare, Respond</a:t>
            </a:r>
          </a:p>
          <a:p>
            <a:r>
              <a:rPr lang="en-US" sz="2400">
                <a:latin typeface="Arial" panose="020B0604020202020204" pitchFamily="34" charset="0"/>
                <a:cs typeface="Arial" panose="020B0604020202020204" pitchFamily="34" charset="0"/>
              </a:rPr>
              <a:t>Train-the-Trainer</a:t>
            </a:r>
          </a:p>
        </p:txBody>
      </p:sp>
      <p:pic>
        <p:nvPicPr>
          <p:cNvPr id="3074" name="Picture 2" descr="A fire rescue professional speaks with a group of people with disabilities">
            <a:extLst>
              <a:ext uri="{FF2B5EF4-FFF2-40B4-BE49-F238E27FC236}">
                <a16:creationId xmlns:a16="http://schemas.microsoft.com/office/drawing/2014/main" id="{BD543194-EBDE-2349-A6E6-157EB5D6F7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1" y="1181100"/>
            <a:ext cx="3381567" cy="449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98597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8B783-23AE-F3A8-29DE-80FE7F79D3A1}"/>
              </a:ext>
            </a:extLst>
          </p:cNvPr>
          <p:cNvSpPr>
            <a:spLocks noGrp="1"/>
          </p:cNvSpPr>
          <p:nvPr>
            <p:ph type="title"/>
          </p:nvPr>
        </p:nvSpPr>
        <p:spPr>
          <a:xfrm>
            <a:off x="1676400" y="152400"/>
            <a:ext cx="8213008" cy="547688"/>
          </a:xfrm>
        </p:spPr>
        <p:txBody>
          <a:bodyPr/>
          <a:lstStyle/>
          <a:p>
            <a:r>
              <a:rPr lang="en-US" sz="3200" b="1">
                <a:latin typeface="Arial" panose="020B0604020202020204" pitchFamily="34" charset="0"/>
                <a:cs typeface="Arial" panose="020B0604020202020204" pitchFamily="34" charset="0"/>
              </a:rPr>
              <a:t>Back up Power and Digital Literacy</a:t>
            </a:r>
          </a:p>
        </p:txBody>
      </p:sp>
      <p:sp>
        <p:nvSpPr>
          <p:cNvPr id="3" name="Content Placeholder 2">
            <a:extLst>
              <a:ext uri="{FF2B5EF4-FFF2-40B4-BE49-F238E27FC236}">
                <a16:creationId xmlns:a16="http://schemas.microsoft.com/office/drawing/2014/main" id="{AE5F7827-A332-5F57-1CDE-3F1AD62EFEC1}"/>
              </a:ext>
            </a:extLst>
          </p:cNvPr>
          <p:cNvSpPr>
            <a:spLocks noGrp="1"/>
          </p:cNvSpPr>
          <p:nvPr>
            <p:ph idx="1"/>
          </p:nvPr>
        </p:nvSpPr>
        <p:spPr>
          <a:xfrm>
            <a:off x="1752600" y="1141017"/>
            <a:ext cx="4122821" cy="5181600"/>
          </a:xfrm>
        </p:spPr>
        <p:txBody>
          <a:bodyPr/>
          <a:lstStyle/>
          <a:p>
            <a:pPr marL="0" indent="0">
              <a:buNone/>
            </a:pPr>
            <a:r>
              <a:rPr lang="en-US" sz="3200">
                <a:latin typeface="Arial" panose="020B0604020202020204" pitchFamily="34" charset="0"/>
                <a:cs typeface="Arial" panose="020B0604020202020204" pitchFamily="34" charset="0"/>
              </a:rPr>
              <a:t>Surviving in Place</a:t>
            </a:r>
          </a:p>
          <a:p>
            <a:r>
              <a:rPr lang="en-US">
                <a:latin typeface="Arial" panose="020B0604020202020204" pitchFamily="34" charset="0"/>
                <a:cs typeface="Arial" panose="020B0604020202020204" pitchFamily="34" charset="0"/>
              </a:rPr>
              <a:t>Over 1000 applications received</a:t>
            </a:r>
          </a:p>
          <a:p>
            <a:r>
              <a:rPr lang="en-US">
                <a:latin typeface="Arial" panose="020B0604020202020204" pitchFamily="34" charset="0"/>
                <a:cs typeface="Arial" panose="020B0604020202020204" pitchFamily="34" charset="0"/>
              </a:rPr>
              <a:t>Over 800 battery systems shipped</a:t>
            </a:r>
          </a:p>
        </p:txBody>
      </p:sp>
      <p:pic>
        <p:nvPicPr>
          <p:cNvPr id="1034" name="Picture 10" descr="A man and woman pose next to an emergency battery. The man is in a wheelchair. ">
            <a:extLst>
              <a:ext uri="{FF2B5EF4-FFF2-40B4-BE49-F238E27FC236}">
                <a16:creationId xmlns:a16="http://schemas.microsoft.com/office/drawing/2014/main" id="{C06D882D-E7A4-EDBD-E18D-B432EEB4C38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240" b="2643"/>
          <a:stretch/>
        </p:blipFill>
        <p:spPr bwMode="auto">
          <a:xfrm>
            <a:off x="6172200" y="1150642"/>
            <a:ext cx="3479530" cy="482688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0E2A9E8-A2F7-A1E9-9BE3-0A4BA5B142FB}"/>
              </a:ext>
            </a:extLst>
          </p:cNvPr>
          <p:cNvSpPr txBox="1"/>
          <p:nvPr/>
        </p:nvSpPr>
        <p:spPr>
          <a:xfrm>
            <a:off x="6172200" y="5977530"/>
            <a:ext cx="3479530" cy="400110"/>
          </a:xfrm>
          <a:prstGeom prst="rect">
            <a:avLst/>
          </a:prstGeom>
          <a:noFill/>
        </p:spPr>
        <p:txBody>
          <a:bodyPr wrap="square" rtlCol="0">
            <a:spAutoFit/>
          </a:bodyPr>
          <a:lstStyle/>
          <a:p>
            <a:pPr algn="ctr"/>
            <a:r>
              <a:rPr lang="en-US" sz="2000">
                <a:solidFill>
                  <a:prstClr val="black"/>
                </a:solidFill>
              </a:rPr>
              <a:t>Backup Battery Participants</a:t>
            </a:r>
          </a:p>
        </p:txBody>
      </p:sp>
    </p:spTree>
    <p:extLst>
      <p:ext uri="{BB962C8B-B14F-4D97-AF65-F5344CB8AC3E}">
        <p14:creationId xmlns:p14="http://schemas.microsoft.com/office/powerpoint/2010/main" val="25396953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8B783-23AE-F3A8-29DE-80FE7F79D3A1}"/>
              </a:ext>
            </a:extLst>
          </p:cNvPr>
          <p:cNvSpPr>
            <a:spLocks noGrp="1"/>
          </p:cNvSpPr>
          <p:nvPr>
            <p:ph type="title"/>
          </p:nvPr>
        </p:nvSpPr>
        <p:spPr>
          <a:xfrm>
            <a:off x="1676400" y="152400"/>
            <a:ext cx="8362950" cy="547688"/>
          </a:xfrm>
        </p:spPr>
        <p:txBody>
          <a:bodyPr/>
          <a:lstStyle/>
          <a:p>
            <a:r>
              <a:rPr lang="en-US" sz="3200" b="1">
                <a:latin typeface="Arial" panose="020B0604020202020204" pitchFamily="34" charset="0"/>
                <a:cs typeface="Arial" panose="020B0604020202020204" pitchFamily="34" charset="0"/>
              </a:rPr>
              <a:t>Back up Power and Digital Literacy (cont.)</a:t>
            </a:r>
          </a:p>
        </p:txBody>
      </p:sp>
      <p:sp>
        <p:nvSpPr>
          <p:cNvPr id="3" name="Content Placeholder 2">
            <a:extLst>
              <a:ext uri="{FF2B5EF4-FFF2-40B4-BE49-F238E27FC236}">
                <a16:creationId xmlns:a16="http://schemas.microsoft.com/office/drawing/2014/main" id="{AE5F7827-A332-5F57-1CDE-3F1AD62EFEC1}"/>
              </a:ext>
            </a:extLst>
          </p:cNvPr>
          <p:cNvSpPr>
            <a:spLocks noGrp="1"/>
          </p:cNvSpPr>
          <p:nvPr>
            <p:ph idx="1"/>
          </p:nvPr>
        </p:nvSpPr>
        <p:spPr>
          <a:xfrm>
            <a:off x="1752600" y="1143000"/>
            <a:ext cx="4572000" cy="5181600"/>
          </a:xfrm>
        </p:spPr>
        <p:txBody>
          <a:bodyPr/>
          <a:lstStyle/>
          <a:p>
            <a:pPr marL="0" indent="0">
              <a:buNone/>
            </a:pPr>
            <a:r>
              <a:rPr lang="en-US" sz="3200">
                <a:latin typeface="Arial" panose="020B0604020202020204" pitchFamily="34" charset="0"/>
                <a:cs typeface="Arial" panose="020B0604020202020204" pitchFamily="34" charset="0"/>
              </a:rPr>
              <a:t>Digital Literacy </a:t>
            </a:r>
          </a:p>
          <a:p>
            <a:r>
              <a:rPr lang="en-US">
                <a:solidFill>
                  <a:srgbClr val="000000"/>
                </a:solidFill>
                <a:latin typeface="Arial" panose="020B0604020202020204" pitchFamily="34" charset="0"/>
              </a:rPr>
              <a:t>F</a:t>
            </a:r>
            <a:r>
              <a:rPr lang="en-US" b="0" i="0">
                <a:solidFill>
                  <a:srgbClr val="000000"/>
                </a:solidFill>
                <a:effectLst/>
                <a:latin typeface="Arial" panose="020B0604020202020204" pitchFamily="34" charset="0"/>
              </a:rPr>
              <a:t>ocus on foundational skills, access to online healthcare resources and promoting digital equity</a:t>
            </a:r>
            <a:endParaRPr lang="en-US">
              <a:latin typeface="Arial" panose="020B0604020202020204" pitchFamily="34" charset="0"/>
              <a:cs typeface="Arial" panose="020B0604020202020204" pitchFamily="34" charset="0"/>
            </a:endParaRPr>
          </a:p>
        </p:txBody>
      </p:sp>
      <p:pic>
        <p:nvPicPr>
          <p:cNvPr id="5" name="Picture 4" descr="Instructor leads discussion at conference table">
            <a:extLst>
              <a:ext uri="{FF2B5EF4-FFF2-40B4-BE49-F238E27FC236}">
                <a16:creationId xmlns:a16="http://schemas.microsoft.com/office/drawing/2014/main" id="{80FFC464-9B8E-1E64-45D8-20858818C025}"/>
              </a:ext>
            </a:extLst>
          </p:cNvPr>
          <p:cNvPicPr>
            <a:picLocks noChangeAspect="1"/>
          </p:cNvPicPr>
          <p:nvPr/>
        </p:nvPicPr>
        <p:blipFill rotWithShape="1">
          <a:blip r:embed="rId3">
            <a:extLst>
              <a:ext uri="{28A0092B-C50C-407E-A947-70E740481C1C}">
                <a14:useLocalDpi xmlns:a14="http://schemas.microsoft.com/office/drawing/2010/main" val="0"/>
              </a:ext>
            </a:extLst>
          </a:blip>
          <a:srcRect l="18661" t="26228" r="46332" b="6886"/>
          <a:stretch/>
        </p:blipFill>
        <p:spPr>
          <a:xfrm>
            <a:off x="6423368" y="1295401"/>
            <a:ext cx="3615983" cy="3886199"/>
          </a:xfrm>
          <a:prstGeom prst="rect">
            <a:avLst/>
          </a:prstGeom>
        </p:spPr>
      </p:pic>
      <p:sp>
        <p:nvSpPr>
          <p:cNvPr id="6" name="TextBox 5">
            <a:extLst>
              <a:ext uri="{FF2B5EF4-FFF2-40B4-BE49-F238E27FC236}">
                <a16:creationId xmlns:a16="http://schemas.microsoft.com/office/drawing/2014/main" id="{2717CB20-A076-8B37-AF10-76BA15BC247D}"/>
              </a:ext>
            </a:extLst>
          </p:cNvPr>
          <p:cNvSpPr txBox="1"/>
          <p:nvPr/>
        </p:nvSpPr>
        <p:spPr>
          <a:xfrm>
            <a:off x="6324600" y="5181599"/>
            <a:ext cx="3714750" cy="400110"/>
          </a:xfrm>
          <a:prstGeom prst="rect">
            <a:avLst/>
          </a:prstGeom>
          <a:noFill/>
        </p:spPr>
        <p:txBody>
          <a:bodyPr wrap="square" rtlCol="0">
            <a:spAutoFit/>
          </a:bodyPr>
          <a:lstStyle/>
          <a:p>
            <a:pPr algn="ctr"/>
            <a:r>
              <a:rPr lang="en-US" sz="2000">
                <a:solidFill>
                  <a:prstClr val="black"/>
                </a:solidFill>
              </a:rPr>
              <a:t>Surviving in Place Training</a:t>
            </a:r>
          </a:p>
        </p:txBody>
      </p:sp>
    </p:spTree>
    <p:extLst>
      <p:ext uri="{BB962C8B-B14F-4D97-AF65-F5344CB8AC3E}">
        <p14:creationId xmlns:p14="http://schemas.microsoft.com/office/powerpoint/2010/main" val="22416101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58611"/>
            <a:ext cx="10515600" cy="1325563"/>
          </a:xfrm>
        </p:spPr>
        <p:txBody>
          <a:bodyPr/>
          <a:lstStyle/>
          <a:p>
            <a:r>
              <a:rPr lang="en-US" dirty="0"/>
              <a:t>Presenters</a:t>
            </a:r>
          </a:p>
        </p:txBody>
      </p:sp>
      <p:sp>
        <p:nvSpPr>
          <p:cNvPr id="3" name="Content Placeholder 2"/>
          <p:cNvSpPr>
            <a:spLocks noGrp="1"/>
          </p:cNvSpPr>
          <p:nvPr>
            <p:ph idx="1"/>
          </p:nvPr>
        </p:nvSpPr>
        <p:spPr/>
        <p:txBody>
          <a:bodyPr/>
          <a:lstStyle/>
          <a:p>
            <a:endParaRPr lang="en-US" dirty="0"/>
          </a:p>
          <a:p>
            <a:r>
              <a:rPr lang="en-US" dirty="0"/>
              <a:t>Sherman </a:t>
            </a:r>
            <a:r>
              <a:rPr lang="en-US" dirty="0" err="1"/>
              <a:t>Gillums</a:t>
            </a:r>
            <a:r>
              <a:rPr lang="en-US" dirty="0"/>
              <a:t>, Jr. FEMA Disability Coordinator</a:t>
            </a:r>
          </a:p>
          <a:p>
            <a:r>
              <a:rPr lang="en-US" dirty="0"/>
              <a:t>Maureen Melonis – Director, Colorado Assistive Technology Program</a:t>
            </a:r>
          </a:p>
          <a:p>
            <a:r>
              <a:rPr lang="en-US" dirty="0"/>
              <a:t>Chris Brand – CEO, FODAC</a:t>
            </a:r>
          </a:p>
          <a:p>
            <a:pPr marL="0" indent="0">
              <a:buNone/>
            </a:pPr>
            <a:endParaRPr lang="en-US" dirty="0"/>
          </a:p>
        </p:txBody>
      </p:sp>
    </p:spTree>
    <p:extLst>
      <p:ext uri="{BB962C8B-B14F-4D97-AF65-F5344CB8AC3E}">
        <p14:creationId xmlns:p14="http://schemas.microsoft.com/office/powerpoint/2010/main" val="5417876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2F737A-6E93-97BC-92C4-D2B802FC67FD}"/>
              </a:ext>
            </a:extLst>
          </p:cNvPr>
          <p:cNvSpPr>
            <a:spLocks noGrp="1"/>
          </p:cNvSpPr>
          <p:nvPr>
            <p:ph type="title"/>
          </p:nvPr>
        </p:nvSpPr>
        <p:spPr>
          <a:xfrm>
            <a:off x="1676400" y="76200"/>
            <a:ext cx="8001000" cy="609600"/>
          </a:xfrm>
        </p:spPr>
        <p:txBody>
          <a:bodyPr/>
          <a:lstStyle/>
          <a:p>
            <a:r>
              <a:rPr lang="en-US" sz="3600" b="1">
                <a:latin typeface="Arial" panose="020B0604020202020204" pitchFamily="34" charset="0"/>
                <a:cs typeface="Arial" panose="020B0604020202020204" pitchFamily="34" charset="0"/>
              </a:rPr>
              <a:t>Emergency Go Kits</a:t>
            </a:r>
          </a:p>
        </p:txBody>
      </p:sp>
      <p:sp>
        <p:nvSpPr>
          <p:cNvPr id="6" name="Text Placeholder 5">
            <a:extLst>
              <a:ext uri="{FF2B5EF4-FFF2-40B4-BE49-F238E27FC236}">
                <a16:creationId xmlns:a16="http://schemas.microsoft.com/office/drawing/2014/main" id="{1E78463B-F15F-527D-1313-79E9023EB5E7}"/>
              </a:ext>
            </a:extLst>
          </p:cNvPr>
          <p:cNvSpPr>
            <a:spLocks noGrp="1"/>
          </p:cNvSpPr>
          <p:nvPr>
            <p:ph type="body" sz="half" idx="2"/>
          </p:nvPr>
        </p:nvSpPr>
        <p:spPr>
          <a:xfrm>
            <a:off x="1856644" y="1371600"/>
            <a:ext cx="3629757" cy="4587350"/>
          </a:xfrm>
        </p:spPr>
        <p:txBody>
          <a:bodyPr/>
          <a:lstStyle/>
          <a:p>
            <a:r>
              <a:rPr lang="en-US" sz="3000"/>
              <a:t>Ready to go supplies in a waterproof bag, customized to your needs.</a:t>
            </a:r>
          </a:p>
          <a:p>
            <a:pPr marL="457200" indent="-457200">
              <a:buFont typeface="Arial" panose="020B0604020202020204" pitchFamily="34" charset="0"/>
              <a:buChar char="•"/>
            </a:pPr>
            <a:r>
              <a:rPr lang="en-US" sz="3000"/>
              <a:t>Over 850 applications received</a:t>
            </a:r>
          </a:p>
          <a:p>
            <a:pPr marL="457200" indent="-457200">
              <a:buFont typeface="Arial" panose="020B0604020202020204" pitchFamily="34" charset="0"/>
              <a:buChar char="•"/>
            </a:pPr>
            <a:r>
              <a:rPr lang="en-US" sz="3000"/>
              <a:t>Over 370 kits shipped</a:t>
            </a:r>
          </a:p>
        </p:txBody>
      </p:sp>
      <p:pic>
        <p:nvPicPr>
          <p:cNvPr id="8" name="Picture Placeholder 7" descr="Emergency Go Kit Contents">
            <a:extLst>
              <a:ext uri="{FF2B5EF4-FFF2-40B4-BE49-F238E27FC236}">
                <a16:creationId xmlns:a16="http://schemas.microsoft.com/office/drawing/2014/main" id="{50C46774-B555-DB09-1F0B-9CDB193EABFC}"/>
              </a:ext>
            </a:extLst>
          </p:cNvPr>
          <p:cNvPicPr>
            <a:picLocks noGrp="1" noChangeAspect="1"/>
          </p:cNvPicPr>
          <p:nvPr>
            <p:ph type="pic" idx="1"/>
          </p:nvPr>
        </p:nvPicPr>
        <p:blipFill rotWithShape="1">
          <a:blip r:embed="rId3" cstate="print">
            <a:extLst>
              <a:ext uri="{28A0092B-C50C-407E-A947-70E740481C1C}">
                <a14:useLocalDpi xmlns:a14="http://schemas.microsoft.com/office/drawing/2010/main" val="0"/>
              </a:ext>
            </a:extLst>
          </a:blip>
          <a:srcRect l="14381" t="8218" r="14381" b="9334"/>
          <a:stretch/>
        </p:blipFill>
        <p:spPr>
          <a:xfrm>
            <a:off x="5486401" y="1371600"/>
            <a:ext cx="4382377" cy="4587350"/>
          </a:xfrm>
        </p:spPr>
      </p:pic>
      <p:pic>
        <p:nvPicPr>
          <p:cNvPr id="2050" name="Picture 2" descr="backpack icon">
            <a:extLst>
              <a:ext uri="{FF2B5EF4-FFF2-40B4-BE49-F238E27FC236}">
                <a16:creationId xmlns:a16="http://schemas.microsoft.com/office/drawing/2014/main" id="{1B865115-93D8-22E5-C1DF-31A835C0EB2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91600" y="1086446"/>
            <a:ext cx="1343757" cy="18266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52164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90E09-7B62-F19A-384B-0A2DCE4E7377}"/>
              </a:ext>
            </a:extLst>
          </p:cNvPr>
          <p:cNvSpPr>
            <a:spLocks noGrp="1"/>
          </p:cNvSpPr>
          <p:nvPr>
            <p:ph type="title"/>
          </p:nvPr>
        </p:nvSpPr>
        <p:spPr>
          <a:xfrm>
            <a:off x="1752600" y="152400"/>
            <a:ext cx="8286750" cy="547688"/>
          </a:xfrm>
        </p:spPr>
        <p:txBody>
          <a:bodyPr/>
          <a:lstStyle/>
          <a:p>
            <a:r>
              <a:rPr lang="en-US" sz="3600" b="1">
                <a:latin typeface="Arial" panose="020B0604020202020204" pitchFamily="34" charset="0"/>
                <a:cs typeface="Arial" panose="020B0604020202020204" pitchFamily="34" charset="0"/>
              </a:rPr>
              <a:t>Websites</a:t>
            </a:r>
          </a:p>
        </p:txBody>
      </p:sp>
      <p:sp>
        <p:nvSpPr>
          <p:cNvPr id="3" name="Content Placeholder 2">
            <a:extLst>
              <a:ext uri="{FF2B5EF4-FFF2-40B4-BE49-F238E27FC236}">
                <a16:creationId xmlns:a16="http://schemas.microsoft.com/office/drawing/2014/main" id="{A43CE9BE-6A16-6EAB-9C0F-15EA6AE99136}"/>
              </a:ext>
            </a:extLst>
          </p:cNvPr>
          <p:cNvSpPr>
            <a:spLocks noGrp="1"/>
          </p:cNvSpPr>
          <p:nvPr>
            <p:ph idx="1"/>
          </p:nvPr>
        </p:nvSpPr>
        <p:spPr>
          <a:xfrm>
            <a:off x="1752600" y="1143000"/>
            <a:ext cx="8610600" cy="4953000"/>
          </a:xfrm>
        </p:spPr>
        <p:txBody>
          <a:bodyPr/>
          <a:lstStyle/>
          <a:p>
            <a:pPr marL="0" lvl="1" indent="0">
              <a:buNone/>
            </a:pPr>
            <a:r>
              <a:rPr lang="en-US" sz="2000" b="1">
                <a:latin typeface="Arial" panose="020B0604020202020204" pitchFamily="34" charset="0"/>
                <a:cs typeface="Arial" panose="020B0604020202020204" pitchFamily="34" charset="0"/>
              </a:rPr>
              <a:t>Emergency Preparedness Services </a:t>
            </a:r>
            <a:br>
              <a:rPr lang="en-US" sz="2000" b="1">
                <a:latin typeface="Arial" panose="020B0604020202020204" pitchFamily="34" charset="0"/>
                <a:cs typeface="Arial" panose="020B0604020202020204" pitchFamily="34" charset="0"/>
              </a:rPr>
            </a:br>
            <a:r>
              <a:rPr lang="en-US" sz="2000">
                <a:latin typeface="Arial" panose="020B0604020202020204" pitchFamily="34" charset="0"/>
                <a:cs typeface="Arial" panose="020B0604020202020204" pitchFamily="34" charset="0"/>
              </a:rPr>
              <a:t>(42 Resource Documents &amp; Online Training)</a:t>
            </a:r>
          </a:p>
          <a:p>
            <a:pPr marL="0" lvl="1" indent="0">
              <a:buNone/>
            </a:pPr>
            <a:r>
              <a:rPr lang="en-US" sz="2000">
                <a:solidFill>
                  <a:srgbClr val="0563C1"/>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https://www.ucdenver.edu/centers/center-for-inclusive-design-and-engineering/community-engagement/emergency-preparedness-for-individuals-with-disabilities</a:t>
            </a:r>
            <a:endParaRPr lang="en-US" sz="2000">
              <a:latin typeface="Arial" panose="020B0604020202020204" pitchFamily="34" charset="0"/>
              <a:cs typeface="Arial" panose="020B0604020202020204" pitchFamily="34" charset="0"/>
            </a:endParaRPr>
          </a:p>
          <a:p>
            <a:pPr marL="0" lvl="1" indent="0">
              <a:buNone/>
            </a:pPr>
            <a:endParaRPr lang="en-US" sz="2000">
              <a:latin typeface="Arial" panose="020B0604020202020204" pitchFamily="34" charset="0"/>
              <a:cs typeface="Arial" panose="020B0604020202020204" pitchFamily="34" charset="0"/>
            </a:endParaRPr>
          </a:p>
          <a:p>
            <a:pPr marL="0" lvl="1" indent="0">
              <a:buNone/>
            </a:pPr>
            <a:r>
              <a:rPr lang="en-US" sz="2000" b="1">
                <a:latin typeface="Arial" panose="020B0604020202020204" pitchFamily="34" charset="0"/>
                <a:cs typeface="Arial" panose="020B0604020202020204" pitchFamily="34" charset="0"/>
              </a:rPr>
              <a:t>Moodle Trainings </a:t>
            </a:r>
            <a:br>
              <a:rPr lang="en-US" sz="2000">
                <a:latin typeface="Arial" panose="020B0604020202020204" pitchFamily="34" charset="0"/>
                <a:cs typeface="Arial" panose="020B0604020202020204" pitchFamily="34" charset="0"/>
              </a:rPr>
            </a:br>
            <a:r>
              <a:rPr lang="en-US" sz="2000">
                <a:latin typeface="Arial" panose="020B0604020202020204" pitchFamily="34" charset="0"/>
                <a:cs typeface="Arial" panose="020B0604020202020204" pitchFamily="34" charset="0"/>
                <a:hlinkClick r:id="rId4"/>
              </a:rPr>
              <a:t>https://cide.moodlecloud.com/login/index.php</a:t>
            </a:r>
            <a:r>
              <a:rPr lang="en-US" sz="2000">
                <a:latin typeface="Arial" panose="020B0604020202020204" pitchFamily="34" charset="0"/>
                <a:cs typeface="Arial" panose="020B0604020202020204" pitchFamily="34" charset="0"/>
              </a:rPr>
              <a:t> </a:t>
            </a:r>
          </a:p>
          <a:p>
            <a:pPr marL="0" lvl="1" indent="0">
              <a:buNone/>
            </a:pPr>
            <a:endParaRPr lang="en-US" sz="2000">
              <a:latin typeface="Arial" panose="020B0604020202020204" pitchFamily="34" charset="0"/>
              <a:cs typeface="Arial" panose="020B0604020202020204" pitchFamily="34" charset="0"/>
            </a:endParaRPr>
          </a:p>
          <a:p>
            <a:pPr marL="0" lvl="1" indent="0">
              <a:buNone/>
            </a:pPr>
            <a:r>
              <a:rPr lang="en-US" sz="2000" b="1">
                <a:latin typeface="Arial" panose="020B0604020202020204" pitchFamily="34" charset="0"/>
                <a:cs typeface="Arial" panose="020B0604020202020204" pitchFamily="34" charset="0"/>
              </a:rPr>
              <a:t>Surviving in Place </a:t>
            </a:r>
          </a:p>
          <a:p>
            <a:pPr marL="0" lvl="1" indent="0">
              <a:buNone/>
            </a:pPr>
            <a:r>
              <a:rPr lang="en-US" sz="2000">
                <a:latin typeface="Arial" panose="020B0604020202020204" pitchFamily="34" charset="0"/>
                <a:cs typeface="Arial" panose="020B0604020202020204" pitchFamily="34" charset="0"/>
              </a:rPr>
              <a:t>(Power Backup Battery Systems &amp; Emergency Go Kits)</a:t>
            </a:r>
            <a:br>
              <a:rPr lang="en-US" sz="2000" b="1">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br>
            <a:r>
              <a:rPr lang="en-US" sz="2000">
                <a:solidFill>
                  <a:srgbClr val="0563C1"/>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www.ucdenver.edu/cide/sip</a:t>
            </a:r>
            <a:endParaRPr lang="en-US" sz="2000">
              <a:latin typeface="Arial" panose="020B0604020202020204" pitchFamily="34" charset="0"/>
              <a:cs typeface="Arial" panose="020B0604020202020204" pitchFamily="34" charset="0"/>
            </a:endParaRPr>
          </a:p>
          <a:p>
            <a:pPr marL="0" lvl="1" indent="0">
              <a:buNone/>
            </a:pPr>
            <a:endParaRPr lang="en-US" sz="2000">
              <a:latin typeface="Arial" panose="020B0604020202020204" pitchFamily="34" charset="0"/>
              <a:cs typeface="Arial" panose="020B0604020202020204" pitchFamily="34" charset="0"/>
            </a:endParaRPr>
          </a:p>
          <a:p>
            <a:pPr marL="0" lvl="1" indent="0">
              <a:buNone/>
            </a:pPr>
            <a:endParaRPr lang="en-US" sz="20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671246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3"/>
          <a:srcRect t="7786" b="7786"/>
          <a:stretch>
            <a:fillRect/>
          </a:stretch>
        </a:blipFill>
        <a:effectLst/>
      </p:bgPr>
    </p:bg>
    <p:spTree>
      <p:nvGrpSpPr>
        <p:cNvPr id="1" name=""/>
        <p:cNvGrpSpPr/>
        <p:nvPr/>
      </p:nvGrpSpPr>
      <p:grpSpPr>
        <a:xfrm>
          <a:off x="0" y="0"/>
          <a:ext cx="0" cy="0"/>
          <a:chOff x="0" y="0"/>
          <a:chExt cx="0" cy="0"/>
        </a:xfrm>
      </p:grpSpPr>
      <p:sp>
        <p:nvSpPr>
          <p:cNvPr id="2" name="AutoShape 2" descr="Friends of Disabled Adults and Children"/>
          <p:cNvSpPr/>
          <p:nvPr/>
        </p:nvSpPr>
        <p:spPr>
          <a:xfrm>
            <a:off x="2933700" y="4099341"/>
            <a:ext cx="5905500" cy="1813361"/>
          </a:xfrm>
          <a:prstGeom prst="rect">
            <a:avLst/>
          </a:prstGeom>
          <a:solidFill>
            <a:srgbClr val="293886"/>
          </a:solidFill>
        </p:spPr>
        <p:txBody>
          <a:bodyPr/>
          <a:lstStyle/>
          <a:p>
            <a:pPr defTabSz="457200"/>
            <a:endParaRPr lang="en-US" sz="1350">
              <a:solidFill>
                <a:prstClr val="white"/>
              </a:solidFill>
            </a:endParaRPr>
          </a:p>
        </p:txBody>
      </p:sp>
      <p:sp>
        <p:nvSpPr>
          <p:cNvPr id="3" name="TextBox 3"/>
          <p:cNvSpPr txBox="1">
            <a:spLocks noGrp="1"/>
          </p:cNvSpPr>
          <p:nvPr>
            <p:ph type="title" idx="4294967295"/>
          </p:nvPr>
        </p:nvSpPr>
        <p:spPr>
          <a:xfrm>
            <a:off x="2864967" y="4099341"/>
            <a:ext cx="6042969" cy="166712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457223" rtl="0" eaLnBrk="1" fontAlgn="auto" latinLnBrk="0" hangingPunct="1">
              <a:lnSpc>
                <a:spcPts val="6461"/>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FFFFFF"/>
                </a:solidFill>
                <a:effectLst/>
                <a:uLnTx/>
                <a:uFillTx/>
                <a:latin typeface="Poor Richard"/>
                <a:ea typeface="Open Sans Extra Bold" panose="020B0604020202020204" charset="0"/>
                <a:cs typeface="Open Sans Extra Bold" panose="020B0604020202020204" charset="0"/>
              </a:rPr>
              <a:t>Friends of Disabled </a:t>
            </a:r>
            <a:endParaRPr kumimoji="0" lang="en-US" sz="4000" b="0" i="0" u="none" strike="noStrike" kern="1200" cap="none" spc="0" normalizeH="0" baseline="0" noProof="0" dirty="0">
              <a:ln>
                <a:noFill/>
              </a:ln>
              <a:solidFill>
                <a:prstClr val="white"/>
              </a:solidFill>
              <a:effectLst/>
              <a:uLnTx/>
              <a:uFillTx/>
              <a:latin typeface="Poor Richard"/>
              <a:ea typeface="+mn-ea"/>
              <a:cs typeface="+mn-cs"/>
            </a:endParaRPr>
          </a:p>
          <a:p>
            <a:pPr marL="0" marR="0" lvl="0" indent="0" algn="ctr" defTabSz="457223" rtl="0" eaLnBrk="1" fontAlgn="auto" latinLnBrk="0" hangingPunct="1">
              <a:lnSpc>
                <a:spcPts val="6461"/>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FFFFFF"/>
                </a:solidFill>
                <a:effectLst/>
                <a:uLnTx/>
                <a:uFillTx/>
                <a:latin typeface="Poor Richard"/>
                <a:ea typeface="Open Sans Extra Bold" panose="020B0604020202020204" charset="0"/>
                <a:cs typeface="Open Sans Extra Bold" panose="020B0604020202020204" charset="0"/>
              </a:rPr>
              <a:t>Adults and Children</a:t>
            </a:r>
            <a:endParaRPr kumimoji="0" lang="en-US" sz="4000" b="0" i="0" u="none" strike="noStrike" kern="1200" cap="none" spc="0" normalizeH="0" baseline="0" noProof="0" dirty="0">
              <a:ln>
                <a:noFill/>
              </a:ln>
              <a:solidFill>
                <a:prstClr val="white"/>
              </a:solidFill>
              <a:effectLst/>
              <a:uLnTx/>
              <a:uFillTx/>
              <a:latin typeface="Poor Richard"/>
              <a:ea typeface="+mn-ea"/>
              <a:cs typeface="+mn-cs"/>
            </a:endParaRPr>
          </a:p>
        </p:txBody>
      </p:sp>
      <p:pic>
        <p:nvPicPr>
          <p:cNvPr id="4" name="Picture 4" descr="FODAC logo"/>
          <p:cNvPicPr>
            <a:picLocks noChangeAspect="1"/>
          </p:cNvPicPr>
          <p:nvPr/>
        </p:nvPicPr>
        <p:blipFill>
          <a:blip r:embed="rId4"/>
          <a:srcRect/>
          <a:stretch>
            <a:fillRect/>
          </a:stretch>
        </p:blipFill>
        <p:spPr>
          <a:xfrm>
            <a:off x="1474328" y="857250"/>
            <a:ext cx="1719447" cy="1415638"/>
          </a:xfrm>
          <a:prstGeom prst="rect">
            <a:avLst/>
          </a:prstGeom>
        </p:spPr>
      </p:pic>
      <p:grpSp>
        <p:nvGrpSpPr>
          <p:cNvPr id="5" name="Group 5" descr="4900 Lewis Rd&#10;Tucker, Georgia 30083&#10;770-491-9014&#10;fodac.org "/>
          <p:cNvGrpSpPr/>
          <p:nvPr/>
        </p:nvGrpSpPr>
        <p:grpSpPr>
          <a:xfrm>
            <a:off x="8000412" y="1033748"/>
            <a:ext cx="1838105" cy="1137953"/>
            <a:chOff x="0" y="0"/>
            <a:chExt cx="1913890" cy="943531"/>
          </a:xfrm>
        </p:grpSpPr>
        <p:sp>
          <p:nvSpPr>
            <p:cNvPr id="6" name="Freeform 6"/>
            <p:cNvSpPr/>
            <p:nvPr/>
          </p:nvSpPr>
          <p:spPr>
            <a:xfrm>
              <a:off x="0" y="0"/>
              <a:ext cx="1913890" cy="943531"/>
            </a:xfrm>
            <a:custGeom>
              <a:avLst/>
              <a:gdLst/>
              <a:ahLst/>
              <a:cxnLst/>
              <a:rect l="l" t="t" r="r" b="b"/>
              <a:pathLst>
                <a:path w="1913890" h="943531">
                  <a:moveTo>
                    <a:pt x="0" y="0"/>
                  </a:moveTo>
                  <a:lnTo>
                    <a:pt x="1913890" y="0"/>
                  </a:lnTo>
                  <a:lnTo>
                    <a:pt x="1913890" y="943531"/>
                  </a:lnTo>
                  <a:lnTo>
                    <a:pt x="0" y="943531"/>
                  </a:lnTo>
                  <a:close/>
                </a:path>
              </a:pathLst>
            </a:custGeom>
            <a:solidFill>
              <a:srgbClr val="293886"/>
            </a:solidFill>
          </p:spPr>
          <p:txBody>
            <a:bodyPr/>
            <a:lstStyle/>
            <a:p>
              <a:pPr defTabSz="457200"/>
              <a:endParaRPr lang="en-US" sz="1350">
                <a:solidFill>
                  <a:prstClr val="white"/>
                </a:solidFill>
              </a:endParaRPr>
            </a:p>
          </p:txBody>
        </p:sp>
      </p:grpSp>
      <p:sp>
        <p:nvSpPr>
          <p:cNvPr id="7" name="TextBox 7"/>
          <p:cNvSpPr txBox="1"/>
          <p:nvPr/>
        </p:nvSpPr>
        <p:spPr>
          <a:xfrm>
            <a:off x="8063837" y="1157212"/>
            <a:ext cx="1711255" cy="872034"/>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457223">
              <a:lnSpc>
                <a:spcPts val="1666"/>
              </a:lnSpc>
              <a:defRPr/>
            </a:pPr>
            <a:r>
              <a:rPr lang="en-US" sz="1190" dirty="0">
                <a:solidFill>
                  <a:srgbClr val="FFFFFF"/>
                </a:solidFill>
                <a:latin typeface="Open Sans Extra Bold"/>
              </a:rPr>
              <a:t>4900 Lewis Rd. </a:t>
            </a:r>
          </a:p>
          <a:p>
            <a:pPr algn="ctr" defTabSz="457223">
              <a:lnSpc>
                <a:spcPts val="1666"/>
              </a:lnSpc>
              <a:defRPr/>
            </a:pPr>
            <a:r>
              <a:rPr lang="en-US" sz="1190" dirty="0">
                <a:solidFill>
                  <a:srgbClr val="FFFFFF"/>
                </a:solidFill>
                <a:latin typeface="Open Sans Extra Bold"/>
              </a:rPr>
              <a:t>Tucker, Georgia 30083</a:t>
            </a:r>
          </a:p>
          <a:p>
            <a:pPr algn="ctr" defTabSz="457223">
              <a:lnSpc>
                <a:spcPts val="1666"/>
              </a:lnSpc>
              <a:defRPr/>
            </a:pPr>
            <a:r>
              <a:rPr lang="en-US" sz="1190" dirty="0">
                <a:solidFill>
                  <a:srgbClr val="FFFFFF"/>
                </a:solidFill>
                <a:latin typeface="Open Sans Extra Bold"/>
              </a:rPr>
              <a:t>(770) 491-9014</a:t>
            </a:r>
          </a:p>
          <a:p>
            <a:pPr algn="ctr" defTabSz="457223">
              <a:lnSpc>
                <a:spcPts val="1666"/>
              </a:lnSpc>
              <a:defRPr/>
            </a:pPr>
            <a:r>
              <a:rPr lang="en-US" sz="1190" dirty="0">
                <a:solidFill>
                  <a:srgbClr val="FFFFFF"/>
                </a:solidFill>
                <a:latin typeface="Open Sans Extra Bold"/>
              </a:rPr>
              <a:t>FODAC.org</a:t>
            </a:r>
          </a:p>
        </p:txBody>
      </p:sp>
    </p:spTree>
    <p:extLst>
      <p:ext uri="{BB962C8B-B14F-4D97-AF65-F5344CB8AC3E}">
        <p14:creationId xmlns:p14="http://schemas.microsoft.com/office/powerpoint/2010/main" val="3059502505"/>
      </p:ext>
    </p:extLst>
  </p:cSld>
  <p:clrMapOvr>
    <a:masterClrMapping/>
  </p:clrMapOvr>
  <p:transition spd="slow">
    <p:strips dir="ld"/>
    <p:sndAc>
      <p:stSnd>
        <p:snd r:embed="rId2" name="Maroon 5 - Moves Like Jagger.mp3"/>
      </p:stSnd>
    </p:sndAc>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0AA5B-9D21-19CD-3258-BD0186BEBE00}"/>
              </a:ext>
            </a:extLst>
          </p:cNvPr>
          <p:cNvSpPr>
            <a:spLocks noGrp="1"/>
          </p:cNvSpPr>
          <p:nvPr>
            <p:ph type="title"/>
          </p:nvPr>
        </p:nvSpPr>
        <p:spPr/>
        <p:txBody>
          <a:bodyPr/>
          <a:lstStyle/>
          <a:p>
            <a:r>
              <a:rPr lang="en-US" dirty="0"/>
              <a:t>FEMA Partnership</a:t>
            </a:r>
          </a:p>
        </p:txBody>
      </p:sp>
      <p:pic>
        <p:nvPicPr>
          <p:cNvPr id="4" name="Online Media 3" title="Friends of Disabled Adults &amp; Children (FODAC) - National VOAD Short">
            <a:hlinkClick r:id="" action="ppaction://media"/>
            <a:extLst>
              <a:ext uri="{FF2B5EF4-FFF2-40B4-BE49-F238E27FC236}">
                <a16:creationId xmlns:a16="http://schemas.microsoft.com/office/drawing/2014/main" id="{8EF3D66C-81D5-B268-7FB2-432EA0F8A315}"/>
              </a:ext>
            </a:extLst>
          </p:cNvPr>
          <p:cNvPicPr>
            <a:picLocks noGrp="1" noRot="1" noChangeAspect="1"/>
          </p:cNvPicPr>
          <p:nvPr>
            <p:ph idx="1"/>
            <a:videoFile r:link="rId1"/>
          </p:nvPr>
        </p:nvPicPr>
        <p:blipFill>
          <a:blip r:embed="rId3"/>
          <a:stretch>
            <a:fillRect/>
          </a:stretch>
        </p:blipFill>
        <p:spPr>
          <a:xfrm>
            <a:off x="2238375" y="1825625"/>
            <a:ext cx="7713663" cy="4351338"/>
          </a:xfrm>
          <a:prstGeom prst="rect">
            <a:avLst/>
          </a:prstGeom>
        </p:spPr>
      </p:pic>
    </p:spTree>
    <p:extLst>
      <p:ext uri="{BB962C8B-B14F-4D97-AF65-F5344CB8AC3E}">
        <p14:creationId xmlns:p14="http://schemas.microsoft.com/office/powerpoint/2010/main" val="3157320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0071136-C052-4AEE-B947-C042F6E6BE55}"/>
              </a:ext>
            </a:extLst>
          </p:cNvPr>
          <p:cNvSpPr txBox="1">
            <a:spLocks noGrp="1"/>
          </p:cNvSpPr>
          <p:nvPr>
            <p:ph type="title" idx="4294967295"/>
          </p:nvPr>
        </p:nvSpPr>
        <p:spPr>
          <a:xfrm>
            <a:off x="2099468" y="1829653"/>
            <a:ext cx="3165725" cy="1430880"/>
          </a:xfrm>
          <a:prstGeom prst="rect">
            <a:avLst/>
          </a:prstGeom>
          <a:noFill/>
          <a:ln>
            <a:noFill/>
            <a:prstDash/>
          </a:ln>
          <a:effectLst/>
        </p:spPr>
        <p:txBody>
          <a:bodyPr rot="0" spcFirstLastPara="0" vertOverflow="overflow" horzOverflow="overflow" vert="horz" wrap="square" lIns="45720" tIns="22860" rIns="45720" bIns="22860" numCol="1" spcCol="0" rtlCol="0" fromWordArt="0" anchor="b" anchorCtr="0" forceAA="0" compatLnSpc="1">
            <a:prstTxWarp prst="textNoShape">
              <a:avLst/>
            </a:prstTxWarp>
            <a:normAutofit/>
          </a:bodyPr>
          <a:lstStyle/>
          <a:p>
            <a:pPr marL="0" marR="0" lvl="0" indent="0" algn="l" defTabSz="457223" rtl="0" eaLnBrk="1" fontAlgn="auto" latinLnBrk="0" hangingPunct="1">
              <a:lnSpc>
                <a:spcPct val="90000"/>
              </a:lnSpc>
              <a:spcBef>
                <a:spcPct val="0"/>
              </a:spcBef>
              <a:spcAft>
                <a:spcPts val="30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a:ea typeface="+mn-ea"/>
                <a:cs typeface="+mn-cs"/>
              </a:rPr>
              <a:t>Facilities</a:t>
            </a:r>
          </a:p>
        </p:txBody>
      </p:sp>
      <p:pic>
        <p:nvPicPr>
          <p:cNvPr id="3" name="Picture 3" descr="FODAC Logo"/>
          <p:cNvPicPr>
            <a:picLocks noChangeAspect="1"/>
          </p:cNvPicPr>
          <p:nvPr/>
        </p:nvPicPr>
        <p:blipFill>
          <a:blip r:embed="rId3"/>
          <a:stretch>
            <a:fillRect/>
          </a:stretch>
        </p:blipFill>
        <p:spPr>
          <a:xfrm>
            <a:off x="7243223" y="1081629"/>
            <a:ext cx="2053061" cy="1782172"/>
          </a:xfrm>
          <a:prstGeom prst="rect">
            <a:avLst/>
          </a:prstGeom>
        </p:spPr>
      </p:pic>
      <p:sp>
        <p:nvSpPr>
          <p:cNvPr id="2" name="TextBox 2"/>
          <p:cNvSpPr txBox="1"/>
          <p:nvPr/>
        </p:nvSpPr>
        <p:spPr>
          <a:xfrm>
            <a:off x="2099468" y="3429000"/>
            <a:ext cx="3056291" cy="2055910"/>
          </a:xfrm>
          <a:prstGeom prst="rect">
            <a:avLst/>
          </a:prstGeom>
        </p:spPr>
        <p:txBody>
          <a:bodyPr vert="horz" lIns="45720" tIns="22860" rIns="45720" bIns="22860" rtlCol="0" anchor="t">
            <a:normAutofit fontScale="92500" lnSpcReduction="10000"/>
          </a:bodyPr>
          <a:lstStyle/>
          <a:p>
            <a:pPr defTabSz="457223">
              <a:lnSpc>
                <a:spcPct val="90000"/>
              </a:lnSpc>
              <a:spcAft>
                <a:spcPts val="300"/>
              </a:spcAft>
              <a:defRPr/>
            </a:pPr>
            <a:r>
              <a:rPr lang="en-US" sz="2400" dirty="0">
                <a:solidFill>
                  <a:prstClr val="white"/>
                </a:solidFill>
                <a:latin typeface="Calibri"/>
              </a:rPr>
              <a:t>FODAC HQ is currently housed in a 64,800 square foot building in Tucker, Georgia with a staff of 42, and an annual budget of over $2.4 million.</a:t>
            </a:r>
          </a:p>
          <a:p>
            <a:pPr indent="-114306" defTabSz="457223">
              <a:lnSpc>
                <a:spcPct val="90000"/>
              </a:lnSpc>
              <a:spcAft>
                <a:spcPts val="300"/>
              </a:spcAft>
              <a:buFont typeface="Arial" panose="020B0604020202020204" pitchFamily="34" charset="0"/>
              <a:buChar char="•"/>
              <a:defRPr/>
            </a:pPr>
            <a:endParaRPr lang="en-US" sz="1500" dirty="0">
              <a:solidFill>
                <a:prstClr val="white"/>
              </a:solidFill>
              <a:latin typeface="Calibri"/>
            </a:endParaRPr>
          </a:p>
        </p:txBody>
      </p:sp>
      <p:pic>
        <p:nvPicPr>
          <p:cNvPr id="6" name="Picture 5" descr="Aerial view of large building and parking lot ">
            <a:extLst>
              <a:ext uri="{FF2B5EF4-FFF2-40B4-BE49-F238E27FC236}">
                <a16:creationId xmlns:a16="http://schemas.microsoft.com/office/drawing/2014/main" id="{70A01154-E3D2-4B3A-A22A-31C6B25B266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19055" y="3235594"/>
            <a:ext cx="4272366" cy="2403206"/>
          </a:xfrm>
          <a:prstGeom prst="rect">
            <a:avLst/>
          </a:prstGeom>
        </p:spPr>
      </p:pic>
    </p:spTree>
    <p:extLst>
      <p:ext uri="{BB962C8B-B14F-4D97-AF65-F5344CB8AC3E}">
        <p14:creationId xmlns:p14="http://schemas.microsoft.com/office/powerpoint/2010/main" val="3479402666"/>
      </p:ext>
    </p:extLst>
  </p:cSld>
  <p:clrMapOvr>
    <a:masterClrMapping/>
  </p:clrMapOvr>
  <p:transition spd="slow">
    <p:strips dir="ld"/>
    <p:sndAc>
      <p:stSnd>
        <p:snd r:embed="rId2" name="Maroon 5 - Moves Like Jagger.mp3"/>
      </p:stSnd>
    </p:sndAc>
  </p:transition>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0071136-C052-4AEE-B947-C042F6E6BE55}"/>
              </a:ext>
            </a:extLst>
          </p:cNvPr>
          <p:cNvSpPr txBox="1">
            <a:spLocks noGrp="1"/>
          </p:cNvSpPr>
          <p:nvPr>
            <p:ph type="title" idx="4294967295"/>
          </p:nvPr>
        </p:nvSpPr>
        <p:spPr>
          <a:xfrm>
            <a:off x="2128157" y="1531198"/>
            <a:ext cx="4284618" cy="994172"/>
          </a:xfrm>
          <a:prstGeom prst="rect">
            <a:avLst/>
          </a:prstGeom>
          <a:noFill/>
          <a:ln>
            <a:noFill/>
            <a:prstDash/>
          </a:ln>
          <a:effectLst/>
        </p:spPr>
        <p:txBody>
          <a:bodyPr rot="0" spcFirstLastPara="0" vertOverflow="overflow" horzOverflow="overflow" vert="horz" wrap="square" lIns="45720" tIns="22860" rIns="45720" bIns="22860" numCol="1" spcCol="0" rtlCol="0" fromWordArt="0" anchor="ctr" anchorCtr="0" forceAA="0" compatLnSpc="1">
            <a:prstTxWarp prst="textNoShape">
              <a:avLst/>
            </a:prstTxWarp>
            <a:normAutofit/>
          </a:bodyPr>
          <a:lstStyle/>
          <a:p>
            <a:pPr marL="0" marR="0" lvl="0" indent="0" algn="l" defTabSz="457223" rtl="0" eaLnBrk="1" fontAlgn="auto" latinLnBrk="0" hangingPunct="1">
              <a:lnSpc>
                <a:spcPct val="90000"/>
              </a:lnSpc>
              <a:spcBef>
                <a:spcPct val="0"/>
              </a:spcBef>
              <a:spcAft>
                <a:spcPts val="300"/>
              </a:spcAft>
              <a:buClrTx/>
              <a:buSzTx/>
              <a:buFontTx/>
              <a:buNone/>
              <a:tabLst/>
              <a:defRPr/>
            </a:pPr>
            <a:r>
              <a:rPr kumimoji="0" lang="en-US" sz="4800" b="0" i="0" u="none" strike="noStrike" kern="1200" cap="none" spc="0" normalizeH="0" baseline="0" noProof="0" dirty="0">
                <a:ln>
                  <a:noFill/>
                </a:ln>
                <a:solidFill>
                  <a:prstClr val="white"/>
                </a:solidFill>
                <a:effectLst/>
                <a:uLnTx/>
                <a:uFillTx/>
                <a:latin typeface="Calibri"/>
                <a:ea typeface="+mn-ea"/>
                <a:cs typeface="+mn-cs"/>
              </a:rPr>
              <a:t>Disaster Relief</a:t>
            </a:r>
          </a:p>
        </p:txBody>
      </p:sp>
      <p:sp>
        <p:nvSpPr>
          <p:cNvPr id="2" name="TextBox 2"/>
          <p:cNvSpPr txBox="1"/>
          <p:nvPr/>
        </p:nvSpPr>
        <p:spPr>
          <a:xfrm>
            <a:off x="1752600" y="2590800"/>
            <a:ext cx="4113820" cy="3067050"/>
          </a:xfrm>
          <a:prstGeom prst="rect">
            <a:avLst/>
          </a:prstGeom>
        </p:spPr>
        <p:txBody>
          <a:bodyPr vert="horz" lIns="45720" tIns="22860" rIns="45720" bIns="22860" rtlCol="0" anchor="t">
            <a:normAutofit/>
          </a:bodyPr>
          <a:lstStyle/>
          <a:p>
            <a:pPr defTabSz="457223">
              <a:lnSpc>
                <a:spcPct val="90000"/>
              </a:lnSpc>
              <a:spcAft>
                <a:spcPts val="300"/>
              </a:spcAft>
              <a:defRPr/>
            </a:pPr>
            <a:r>
              <a:rPr lang="en-US" sz="2200" dirty="0">
                <a:solidFill>
                  <a:prstClr val="white"/>
                </a:solidFill>
                <a:latin typeface="Calibri"/>
              </a:rPr>
              <a:t>Thanks to partners like Amazon and UPS Foundation, FODAC has delivered DME for disaster relief to 23 states, 4 U.S. territories, and 82 countries.</a:t>
            </a:r>
          </a:p>
          <a:p>
            <a:pPr defTabSz="457223">
              <a:lnSpc>
                <a:spcPct val="90000"/>
              </a:lnSpc>
              <a:spcAft>
                <a:spcPts val="300"/>
              </a:spcAft>
              <a:defRPr/>
            </a:pPr>
            <a:r>
              <a:rPr lang="en-US" sz="2200" dirty="0">
                <a:solidFill>
                  <a:prstClr val="white"/>
                </a:solidFill>
                <a:latin typeface="Calibri"/>
              </a:rPr>
              <a:t>FODAC is a member of the National Voluntary Organizations Active in Disaster (NVOAD).</a:t>
            </a:r>
            <a:endParaRPr lang="en-US" sz="1350" dirty="0">
              <a:solidFill>
                <a:prstClr val="white"/>
              </a:solidFill>
              <a:latin typeface="Calibri"/>
            </a:endParaRPr>
          </a:p>
        </p:txBody>
      </p:sp>
      <p:pic>
        <p:nvPicPr>
          <p:cNvPr id="7" name="Picture 6" descr="3 individuals moving a donated bed frame">
            <a:extLst>
              <a:ext uri="{FF2B5EF4-FFF2-40B4-BE49-F238E27FC236}">
                <a16:creationId xmlns:a16="http://schemas.microsoft.com/office/drawing/2014/main" id="{BF1A986F-8C62-400C-BD26-8D42EB5184D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304" t="8923" r="-2304" b="24308"/>
          <a:stretch/>
        </p:blipFill>
        <p:spPr>
          <a:xfrm>
            <a:off x="5779905" y="2736731"/>
            <a:ext cx="2399045" cy="2399756"/>
          </a:xfrm>
          <a:custGeom>
            <a:avLst/>
            <a:gdLst/>
            <a:ahLst/>
            <a:cxnLst/>
            <a:rect l="l" t="t" r="r" b="b"/>
            <a:pathLst>
              <a:path w="2880360" h="2880360">
                <a:moveTo>
                  <a:pt x="1440180" y="0"/>
                </a:moveTo>
                <a:cubicBezTo>
                  <a:pt x="2235569" y="0"/>
                  <a:pt x="2880360" y="644791"/>
                  <a:pt x="2880360" y="1440180"/>
                </a:cubicBezTo>
                <a:cubicBezTo>
                  <a:pt x="2880360" y="2235569"/>
                  <a:pt x="2235569" y="2880360"/>
                  <a:pt x="1440180" y="2880360"/>
                </a:cubicBezTo>
                <a:cubicBezTo>
                  <a:pt x="644791" y="2880360"/>
                  <a:pt x="0" y="2235569"/>
                  <a:pt x="0" y="1440180"/>
                </a:cubicBezTo>
                <a:cubicBezTo>
                  <a:pt x="0" y="644791"/>
                  <a:pt x="644791" y="0"/>
                  <a:pt x="1440180" y="0"/>
                </a:cubicBezTo>
                <a:close/>
              </a:path>
            </a:pathLst>
          </a:custGeom>
        </p:spPr>
      </p:pic>
      <p:pic>
        <p:nvPicPr>
          <p:cNvPr id="3" name="Picture 3" descr="FODAC logo"/>
          <p:cNvPicPr>
            <a:picLocks noChangeAspect="1"/>
          </p:cNvPicPr>
          <p:nvPr/>
        </p:nvPicPr>
        <p:blipFill rotWithShape="1">
          <a:blip r:embed="rId4"/>
          <a:srcRect b="444"/>
          <a:stretch/>
        </p:blipFill>
        <p:spPr>
          <a:xfrm>
            <a:off x="7655236" y="857253"/>
            <a:ext cx="3014954" cy="2593275"/>
          </a:xfrm>
          <a:custGeom>
            <a:avLst/>
            <a:gdLst/>
            <a:ahLst/>
            <a:cxnLst/>
            <a:rect l="l" t="t" r="r" b="b"/>
            <a:pathLst>
              <a:path w="4034316" h="3486455">
                <a:moveTo>
                  <a:pt x="280681" y="0"/>
                </a:moveTo>
                <a:lnTo>
                  <a:pt x="4034316" y="0"/>
                </a:lnTo>
                <a:lnTo>
                  <a:pt x="4034316" y="2800630"/>
                </a:lnTo>
                <a:lnTo>
                  <a:pt x="3874752" y="2945652"/>
                </a:lnTo>
                <a:cubicBezTo>
                  <a:pt x="3465371" y="3283503"/>
                  <a:pt x="2940535" y="3486455"/>
                  <a:pt x="2368296" y="3486455"/>
                </a:cubicBezTo>
                <a:cubicBezTo>
                  <a:pt x="1060322" y="3486455"/>
                  <a:pt x="0" y="2426133"/>
                  <a:pt x="0" y="1118159"/>
                </a:cubicBezTo>
                <a:cubicBezTo>
                  <a:pt x="0" y="791166"/>
                  <a:pt x="66270" y="479650"/>
                  <a:pt x="186113" y="196311"/>
                </a:cubicBezTo>
                <a:close/>
              </a:path>
            </a:pathLst>
          </a:custGeom>
        </p:spPr>
      </p:pic>
      <p:pic>
        <p:nvPicPr>
          <p:cNvPr id="6" name="Picture 5" descr="Man in front of a small audience presenting">
            <a:extLst>
              <a:ext uri="{FF2B5EF4-FFF2-40B4-BE49-F238E27FC236}">
                <a16:creationId xmlns:a16="http://schemas.microsoft.com/office/drawing/2014/main" id="{655FB132-9DBC-42E9-A297-F012C988DFC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1523"/>
          <a:stretch/>
        </p:blipFill>
        <p:spPr>
          <a:xfrm>
            <a:off x="8313816" y="4005163"/>
            <a:ext cx="2354184" cy="1995596"/>
          </a:xfrm>
          <a:custGeom>
            <a:avLst/>
            <a:gdLst/>
            <a:ahLst/>
            <a:cxnLst/>
            <a:rect l="l" t="t" r="r" b="b"/>
            <a:pathLst>
              <a:path w="3138912" h="2660795">
                <a:moveTo>
                  <a:pt x="1723644" y="0"/>
                </a:moveTo>
                <a:cubicBezTo>
                  <a:pt x="2259111" y="0"/>
                  <a:pt x="2737550" y="244172"/>
                  <a:pt x="3053691" y="627247"/>
                </a:cubicBezTo>
                <a:lnTo>
                  <a:pt x="3138912" y="741211"/>
                </a:lnTo>
                <a:lnTo>
                  <a:pt x="3138912" y="2660795"/>
                </a:lnTo>
                <a:lnTo>
                  <a:pt x="278239" y="2660795"/>
                </a:lnTo>
                <a:lnTo>
                  <a:pt x="208035" y="2545235"/>
                </a:lnTo>
                <a:cubicBezTo>
                  <a:pt x="75362" y="2301006"/>
                  <a:pt x="0" y="2021126"/>
                  <a:pt x="0" y="1723644"/>
                </a:cubicBezTo>
                <a:cubicBezTo>
                  <a:pt x="0" y="771702"/>
                  <a:pt x="771702" y="0"/>
                  <a:pt x="1723644" y="0"/>
                </a:cubicBezTo>
                <a:close/>
              </a:path>
            </a:pathLst>
          </a:custGeom>
        </p:spPr>
      </p:pic>
    </p:spTree>
    <p:extLst>
      <p:ext uri="{BB962C8B-B14F-4D97-AF65-F5344CB8AC3E}">
        <p14:creationId xmlns:p14="http://schemas.microsoft.com/office/powerpoint/2010/main" val="2354192843"/>
      </p:ext>
    </p:extLst>
  </p:cSld>
  <p:clrMapOvr>
    <a:overrideClrMapping bg1="dk1" tx1="lt1" bg2="dk2" tx2="lt2" accent1="accent1" accent2="accent2" accent3="accent3" accent4="accent4" accent5="accent5" accent6="accent6" hlink="hlink" folHlink="folHlink"/>
  </p:clrMapOvr>
  <p:transition spd="slow">
    <p:strips dir="ld"/>
    <p:sndAc>
      <p:stSnd>
        <p:snd r:embed="rId2" name="Maroon 5 - Moves Like Jagger.mp3"/>
      </p:stSnd>
    </p:sndAc>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descr="Flooded streets and homes"/>
          <p:cNvSpPr>
            <a:spLocks noGrp="1" noChangeArrowheads="1"/>
          </p:cNvSpPr>
          <p:nvPr>
            <p:ph sz="quarter" idx="13"/>
          </p:nvPr>
        </p:nvSpPr>
        <p:spPr>
          <a:xfrm>
            <a:off x="5168893" y="2365089"/>
            <a:ext cx="3028950" cy="2971800"/>
          </a:xfrm>
          <a:prstGeom prst="rect">
            <a:avLst/>
          </a:prstGeom>
        </p:spPr>
        <p:txBody>
          <a:bodyPr>
            <a:normAutofit/>
          </a:bodyPr>
          <a:lstStyle/>
          <a:p>
            <a:pPr lvl="2" eaLnBrk="1" hangingPunct="1">
              <a:lnSpc>
                <a:spcPct val="80000"/>
              </a:lnSpc>
              <a:spcBef>
                <a:spcPct val="0"/>
              </a:spcBef>
              <a:buFont typeface="Wingdings" pitchFamily="2" charset="2"/>
              <a:buNone/>
            </a:pPr>
            <a:endParaRPr lang="en-US" b="1" dirty="0">
              <a:solidFill>
                <a:schemeClr val="accent1"/>
              </a:solidFill>
            </a:endParaRPr>
          </a:p>
          <a:p>
            <a:pPr lvl="2" eaLnBrk="1" hangingPunct="1">
              <a:lnSpc>
                <a:spcPct val="80000"/>
              </a:lnSpc>
              <a:spcBef>
                <a:spcPct val="0"/>
              </a:spcBef>
              <a:buFont typeface="Wingdings" pitchFamily="2" charset="2"/>
              <a:buNone/>
            </a:pPr>
            <a:endParaRPr lang="en-US" b="1" dirty="0">
              <a:solidFill>
                <a:schemeClr val="accent1"/>
              </a:solidFill>
            </a:endParaRPr>
          </a:p>
          <a:p>
            <a:pPr lvl="2" eaLnBrk="1" hangingPunct="1">
              <a:lnSpc>
                <a:spcPct val="80000"/>
              </a:lnSpc>
              <a:spcBef>
                <a:spcPct val="0"/>
              </a:spcBef>
              <a:buFont typeface="Arial" pitchFamily="34" charset="0"/>
              <a:buChar char="•"/>
            </a:pPr>
            <a:endParaRPr lang="en-US" sz="1200" b="1" dirty="0">
              <a:solidFill>
                <a:schemeClr val="accent1"/>
              </a:solidFill>
            </a:endParaRPr>
          </a:p>
        </p:txBody>
      </p:sp>
      <p:sp>
        <p:nvSpPr>
          <p:cNvPr id="7172" name="Rectangle 4"/>
          <p:cNvSpPr>
            <a:spLocks noGrp="1" noChangeArrowheads="1"/>
          </p:cNvSpPr>
          <p:nvPr>
            <p:ph type="title" idx="4294967295"/>
          </p:nvPr>
        </p:nvSpPr>
        <p:spPr bwMode="auto">
          <a:xfrm>
            <a:off x="3813885" y="410957"/>
            <a:ext cx="5313155" cy="1304412"/>
          </a:xfrm>
          <a:prstGeom prst="rect">
            <a:avLst/>
          </a:prstGeom>
          <a:noFill/>
          <a:ln w="12700" cap="sq">
            <a:noFill/>
            <a:prstDash/>
            <a:miter lim="800000"/>
            <a:headEnd type="none" w="sm" len="sm"/>
            <a:tailEnd type="none" w="sm" len="sm"/>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E7E6E6"/>
                </a:solidFill>
                <a:effectLst/>
                <a:uLnTx/>
                <a:uFillTx/>
                <a:latin typeface="+mn-lt"/>
                <a:ea typeface="+mn-ea"/>
                <a:cs typeface="+mn-cs"/>
              </a:rPr>
              <a:t>Responding to Disasters</a:t>
            </a:r>
            <a:endParaRPr kumimoji="0" lang="en-US" sz="4400" b="0" i="0" u="none" strike="noStrike" kern="1200" cap="none" spc="0" normalizeH="0" baseline="0" noProof="0" dirty="0">
              <a:ln>
                <a:noFill/>
              </a:ln>
              <a:solidFill>
                <a:srgbClr val="E7E6E6"/>
              </a:solidFill>
              <a:effectLst/>
              <a:uLnTx/>
              <a:uFillTx/>
              <a:latin typeface="+mn-lt"/>
              <a:ea typeface="+mn-ea"/>
              <a:cs typeface="+mn-cs"/>
            </a:endParaRPr>
          </a:p>
        </p:txBody>
      </p:sp>
      <p:pic>
        <p:nvPicPr>
          <p:cNvPr id="8" name="Picture 12" descr="FODAC logo"/>
          <p:cNvPicPr>
            <a:picLocks noChangeAspect="1" noChangeArrowheads="1"/>
          </p:cNvPicPr>
          <p:nvPr/>
        </p:nvPicPr>
        <p:blipFill>
          <a:blip r:embed="rId4" cstate="print"/>
          <a:stretch>
            <a:fillRect/>
          </a:stretch>
        </p:blipFill>
        <p:spPr bwMode="auto">
          <a:xfrm>
            <a:off x="1773382" y="1039289"/>
            <a:ext cx="1493045" cy="995363"/>
          </a:xfrm>
          <a:prstGeom prst="rect">
            <a:avLst/>
          </a:prstGeom>
          <a:noFill/>
          <a:ln w="9525">
            <a:noFill/>
            <a:miter lim="800000"/>
            <a:headEnd/>
            <a:tailEnd/>
          </a:ln>
        </p:spPr>
      </p:pic>
      <p:pic>
        <p:nvPicPr>
          <p:cNvPr id="4099" name="Picture 3" descr="Flooded streets and homes"/>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3747656" y="1896342"/>
            <a:ext cx="5233095" cy="392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3559121"/>
      </p:ext>
    </p:extLst>
  </p:cSld>
  <p:clrMapOvr>
    <a:masterClrMapping/>
  </p:clrMapOvr>
  <p:transition spd="slow">
    <p:strips dir="ld"/>
    <p:sndAc>
      <p:stSnd>
        <p:snd r:embed="rId3" name="Maroon 5 - Moves Like Jagger.mp3"/>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50" fill="hold">
                                          <p:stCondLst>
                                            <p:cond delay="0"/>
                                          </p:stCondLst>
                                        </p:cTn>
                                        <p:tgtEl>
                                          <p:spTgt spid="7172">
                                            <p:txEl>
                                              <p:pRg st="0" end="0"/>
                                            </p:txEl>
                                          </p:spTgt>
                                        </p:tgtEl>
                                        <p:attrNameLst>
                                          <p:attrName>r</p:attrName>
                                        </p:attrNameLst>
                                      </p:cBhvr>
                                    </p:animRot>
                                    <p:animRot by="-240000">
                                      <p:cBhvr>
                                        <p:cTn id="7" dur="100" fill="hold">
                                          <p:stCondLst>
                                            <p:cond delay="100"/>
                                          </p:stCondLst>
                                        </p:cTn>
                                        <p:tgtEl>
                                          <p:spTgt spid="7172">
                                            <p:txEl>
                                              <p:pRg st="0" end="0"/>
                                            </p:txEl>
                                          </p:spTgt>
                                        </p:tgtEl>
                                        <p:attrNameLst>
                                          <p:attrName>r</p:attrName>
                                        </p:attrNameLst>
                                      </p:cBhvr>
                                    </p:animRot>
                                    <p:animRot by="240000">
                                      <p:cBhvr>
                                        <p:cTn id="8" dur="100" fill="hold">
                                          <p:stCondLst>
                                            <p:cond delay="200"/>
                                          </p:stCondLst>
                                        </p:cTn>
                                        <p:tgtEl>
                                          <p:spTgt spid="7172">
                                            <p:txEl>
                                              <p:pRg st="0" end="0"/>
                                            </p:txEl>
                                          </p:spTgt>
                                        </p:tgtEl>
                                        <p:attrNameLst>
                                          <p:attrName>r</p:attrName>
                                        </p:attrNameLst>
                                      </p:cBhvr>
                                    </p:animRot>
                                    <p:animRot by="-240000">
                                      <p:cBhvr>
                                        <p:cTn id="9" dur="100" fill="hold">
                                          <p:stCondLst>
                                            <p:cond delay="300"/>
                                          </p:stCondLst>
                                        </p:cTn>
                                        <p:tgtEl>
                                          <p:spTgt spid="7172">
                                            <p:txEl>
                                              <p:pRg st="0" end="0"/>
                                            </p:txEl>
                                          </p:spTgt>
                                        </p:tgtEl>
                                        <p:attrNameLst>
                                          <p:attrName>r</p:attrName>
                                        </p:attrNameLst>
                                      </p:cBhvr>
                                    </p:animRot>
                                    <p:animRot by="120000">
                                      <p:cBhvr>
                                        <p:cTn id="10" dur="100" fill="hold">
                                          <p:stCondLst>
                                            <p:cond delay="400"/>
                                          </p:stCondLst>
                                        </p:cTn>
                                        <p:tgtEl>
                                          <p:spTgt spid="7172">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3096" name="Picture 3095">
            <a:extLst>
              <a:ext uri="{FF2B5EF4-FFF2-40B4-BE49-F238E27FC236}">
                <a16:creationId xmlns:a16="http://schemas.microsoft.com/office/drawing/2014/main" id="{5321D838-2C7E-4177-9DD3-DAC78324A2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alphaModFix amt="10000"/>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pic>
        <p:nvPicPr>
          <p:cNvPr id="3098" name="Picture 3097">
            <a:extLst>
              <a:ext uri="{FF2B5EF4-FFF2-40B4-BE49-F238E27FC236}">
                <a16:creationId xmlns:a16="http://schemas.microsoft.com/office/drawing/2014/main" id="{224C28B3-E902-49D1-98A0-582D277A0E0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1524001" y="1970240"/>
            <a:ext cx="7828359" cy="321164"/>
          </a:xfrm>
          <a:prstGeom prst="rect">
            <a:avLst/>
          </a:prstGeom>
        </p:spPr>
      </p:pic>
      <p:pic>
        <p:nvPicPr>
          <p:cNvPr id="3100" name="Picture 3099">
            <a:extLst>
              <a:ext uri="{FF2B5EF4-FFF2-40B4-BE49-F238E27FC236}">
                <a16:creationId xmlns:a16="http://schemas.microsoft.com/office/drawing/2014/main" id="{F3A6C14C-E755-4A02-821B-6EA2D4C9F20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6" cstate="print">
            <a:extLst>
              <a:ext uri="{28A0092B-C50C-407E-A947-70E740481C1C}">
                <a14:useLocalDpi xmlns:a14="http://schemas.microsoft.com/office/drawing/2010/main" val="0"/>
              </a:ext>
            </a:extLst>
          </a:blip>
          <a:stretch>
            <a:fillRect/>
          </a:stretch>
        </p:blipFill>
        <p:spPr>
          <a:xfrm>
            <a:off x="9463369" y="1971234"/>
            <a:ext cx="1202248" cy="144270"/>
          </a:xfrm>
          <a:prstGeom prst="rect">
            <a:avLst/>
          </a:prstGeom>
        </p:spPr>
      </p:pic>
      <p:sp>
        <p:nvSpPr>
          <p:cNvPr id="3102" name="Rectangle 3101">
            <a:extLst>
              <a:ext uri="{FF2B5EF4-FFF2-40B4-BE49-F238E27FC236}">
                <a16:creationId xmlns:a16="http://schemas.microsoft.com/office/drawing/2014/main" id="{6478287C-E119-4E9C-95B0-518478BD9D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1"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defTabSz="457200"/>
            <a:endParaRPr lang="en-US">
              <a:solidFill>
                <a:prstClr val="white"/>
              </a:solidFill>
            </a:endParaRPr>
          </a:p>
        </p:txBody>
      </p:sp>
      <p:sp>
        <p:nvSpPr>
          <p:cNvPr id="3104" name="Rectangle 3103">
            <a:extLst>
              <a:ext uri="{FF2B5EF4-FFF2-40B4-BE49-F238E27FC236}">
                <a16:creationId xmlns:a16="http://schemas.microsoft.com/office/drawing/2014/main" id="{EA4A294F-6D36-425B-8632-27FD6A284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463370"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defTabSz="457200"/>
            <a:endParaRPr lang="en-US">
              <a:solidFill>
                <a:prstClr val="white"/>
              </a:solidFill>
            </a:endParaRPr>
          </a:p>
        </p:txBody>
      </p:sp>
      <p:sp useBgFill="1">
        <p:nvSpPr>
          <p:cNvPr id="3106" name="Rectangle 3105">
            <a:extLst>
              <a:ext uri="{FF2B5EF4-FFF2-40B4-BE49-F238E27FC236}">
                <a16:creationId xmlns:a16="http://schemas.microsoft.com/office/drawing/2014/main" id="{C610D2AE-07EF-436A-9755-AA8DF4B933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0" y="-1"/>
            <a:ext cx="9141618"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pic>
        <p:nvPicPr>
          <p:cNvPr id="3108" name="Picture 3107">
            <a:extLst>
              <a:ext uri="{FF2B5EF4-FFF2-40B4-BE49-F238E27FC236}">
                <a16:creationId xmlns:a16="http://schemas.microsoft.com/office/drawing/2014/main" id="{6CACDD17-9043-46DF-882D-420365B79C1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alphaModFix amt="10000"/>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3110" name="Rectangle 3109">
            <a:extLst>
              <a:ext uri="{FF2B5EF4-FFF2-40B4-BE49-F238E27FC236}">
                <a16:creationId xmlns:a16="http://schemas.microsoft.com/office/drawing/2014/main" id="{CF2D8AD5-434A-4C0E-9F5B-C1AFD645F3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1524002" y="609600"/>
            <a:ext cx="3719321"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defTabSz="457200"/>
            <a:endParaRPr lang="en-US">
              <a:solidFill>
                <a:prstClr val="white"/>
              </a:solidFill>
            </a:endParaRPr>
          </a:p>
        </p:txBody>
      </p:sp>
      <p:sp>
        <p:nvSpPr>
          <p:cNvPr id="3" name="TextBox 2">
            <a:extLst>
              <a:ext uri="{FF2B5EF4-FFF2-40B4-BE49-F238E27FC236}">
                <a16:creationId xmlns:a16="http://schemas.microsoft.com/office/drawing/2014/main" id="{84D51483-E614-19F8-E21A-8D6845D26F73}"/>
              </a:ext>
            </a:extLst>
          </p:cNvPr>
          <p:cNvSpPr txBox="1"/>
          <p:nvPr/>
        </p:nvSpPr>
        <p:spPr>
          <a:xfrm>
            <a:off x="1695953" y="5991551"/>
            <a:ext cx="8801716" cy="691396"/>
          </a:xfrm>
          <a:prstGeom prst="rect">
            <a:avLst/>
          </a:prstGeom>
        </p:spPr>
        <p:txBody>
          <a:bodyPr vert="horz" lIns="91440" tIns="45720" rIns="91440" bIns="45720" rtlCol="0" anchor="ctr">
            <a:normAutofit/>
          </a:bodyPr>
          <a:lstStyle/>
          <a:p>
            <a:pPr marL="255118" lvl="1">
              <a:lnSpc>
                <a:spcPct val="90000"/>
              </a:lnSpc>
              <a:spcBef>
                <a:spcPct val="0"/>
              </a:spcBef>
              <a:spcAft>
                <a:spcPts val="600"/>
              </a:spcAft>
            </a:pPr>
            <a:r>
              <a:rPr lang="en-US" u="sng">
                <a:solidFill>
                  <a:prstClr val="white"/>
                </a:solidFill>
                <a:hlinkClick r:id="rId7">
                  <a:extLst>
                    <a:ext uri="{A12FA001-AC4F-418D-AE19-62706E023703}">
                      <ahyp:hlinkClr xmlns:ahyp="http://schemas.microsoft.com/office/drawing/2018/hyperlinkcolor" val="tx"/>
                    </a:ext>
                  </a:extLst>
                </a:hlinkClick>
              </a:rPr>
              <a:t>https://www.phe.gov/Preparedness/planning/abc/Pages/functional-needs.aspx</a:t>
            </a:r>
            <a:endParaRPr lang="en-US">
              <a:solidFill>
                <a:prstClr val="white"/>
              </a:solidFill>
            </a:endParaRPr>
          </a:p>
        </p:txBody>
      </p:sp>
      <p:pic>
        <p:nvPicPr>
          <p:cNvPr id="3112" name="Picture 3111">
            <a:extLst>
              <a:ext uri="{FF2B5EF4-FFF2-40B4-BE49-F238E27FC236}">
                <a16:creationId xmlns:a16="http://schemas.microsoft.com/office/drawing/2014/main" id="{E92B246D-47CC-40F8-8DE7-B65D409E945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1524001" y="1970242"/>
            <a:ext cx="3717036" cy="199787"/>
          </a:xfrm>
          <a:prstGeom prst="rect">
            <a:avLst/>
          </a:prstGeom>
        </p:spPr>
      </p:pic>
      <p:pic>
        <p:nvPicPr>
          <p:cNvPr id="8" name="Picture 12" descr="FODAC Logo"/>
          <p:cNvPicPr>
            <a:picLocks noChangeAspect="1" noChangeArrowheads="1"/>
          </p:cNvPicPr>
          <p:nvPr/>
        </p:nvPicPr>
        <p:blipFill>
          <a:blip r:embed="rId8" cstate="print"/>
          <a:stretch>
            <a:fillRect/>
          </a:stretch>
        </p:blipFill>
        <p:spPr bwMode="auto">
          <a:xfrm>
            <a:off x="1667652" y="3578699"/>
            <a:ext cx="3158929" cy="2079139"/>
          </a:xfrm>
          <a:prstGeom prst="rect">
            <a:avLst/>
          </a:prstGeom>
          <a:noFill/>
          <a:ln>
            <a:noFill/>
          </a:ln>
          <a:effectLst>
            <a:outerShdw blurRad="76200" dist="63500" dir="5040000" algn="tl" rotWithShape="0">
              <a:srgbClr val="000000">
                <a:alpha val="41000"/>
              </a:srgbClr>
            </a:outerShdw>
          </a:effectLst>
        </p:spPr>
      </p:pic>
      <p:graphicFrame>
        <p:nvGraphicFramePr>
          <p:cNvPr id="3078" name="Rectangle 2" descr="5 arrows pointing to the center">
            <a:extLst>
              <a:ext uri="{FF2B5EF4-FFF2-40B4-BE49-F238E27FC236}">
                <a16:creationId xmlns:a16="http://schemas.microsoft.com/office/drawing/2014/main" id="{63D6253E-FFA2-F1AF-020D-77011796F897}"/>
              </a:ext>
            </a:extLst>
          </p:cNvPr>
          <p:cNvGraphicFramePr>
            <a:graphicFrameLocks/>
          </p:cNvGraphicFramePr>
          <p:nvPr>
            <p:extLst>
              <p:ext uri="{D42A27DB-BD31-4B8C-83A1-F6EECF244321}">
                <p14:modId xmlns:p14="http://schemas.microsoft.com/office/powerpoint/2010/main" val="2278635583"/>
              </p:ext>
            </p:extLst>
          </p:nvPr>
        </p:nvGraphicFramePr>
        <p:xfrm>
          <a:off x="4638027" y="-382"/>
          <a:ext cx="5828891" cy="612109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3363" name="Title 3362">
            <a:extLst>
              <a:ext uri="{FF2B5EF4-FFF2-40B4-BE49-F238E27FC236}">
                <a16:creationId xmlns:a16="http://schemas.microsoft.com/office/drawing/2014/main" id="{C7B9B3EF-702D-D263-F8E7-1237A8ED9559}"/>
              </a:ext>
            </a:extLst>
          </p:cNvPr>
          <p:cNvSpPr txBox="1">
            <a:spLocks noGrp="1"/>
          </p:cNvSpPr>
          <p:nvPr>
            <p:ph type="title" idx="4294967295"/>
          </p:nvPr>
        </p:nvSpPr>
        <p:spPr>
          <a:xfrm>
            <a:off x="1595758" y="707327"/>
            <a:ext cx="3577638"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mn-lt"/>
                <a:ea typeface="+mn-ea"/>
                <a:cs typeface="+mn-cs"/>
              </a:rPr>
              <a:t>FEMA Functional Needs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mn-lt"/>
                <a:ea typeface="+mn-ea"/>
                <a:cs typeface="+mn-cs"/>
              </a:rPr>
              <a:t>Support Services Guidance</a:t>
            </a:r>
          </a:p>
        </p:txBody>
      </p:sp>
    </p:spTree>
    <p:extLst>
      <p:ext uri="{BB962C8B-B14F-4D97-AF65-F5344CB8AC3E}">
        <p14:creationId xmlns:p14="http://schemas.microsoft.com/office/powerpoint/2010/main" val="2587317922"/>
      </p:ext>
    </p:extLst>
  </p:cSld>
  <p:clrMapOvr>
    <a:masterClrMapping/>
  </p:clrMapOvr>
  <p:transition spd="slow">
    <p:strips dir="ld"/>
    <p:sndAc>
      <p:stSnd>
        <p:snd r:embed="rId3" name="Maroon 5 - Moves Like Jagger.mp3"/>
      </p:stSnd>
    </p:sndAc>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99" name="Rectangle 2" descr="Identifying the Needs of Persons with disabilities in disasters">
            <a:extLst>
              <a:ext uri="{FF2B5EF4-FFF2-40B4-BE49-F238E27FC236}">
                <a16:creationId xmlns:a16="http://schemas.microsoft.com/office/drawing/2014/main" id="{AD883C1E-AC96-8D83-918A-4C5D94E88364}"/>
              </a:ext>
            </a:extLst>
          </p:cNvPr>
          <p:cNvGraphicFramePr>
            <a:graphicFrameLocks noGrp="1"/>
          </p:cNvGraphicFramePr>
          <p:nvPr>
            <p:ph sz="quarter" idx="13"/>
            <p:extLst>
              <p:ext uri="{D42A27DB-BD31-4B8C-83A1-F6EECF244321}">
                <p14:modId xmlns:p14="http://schemas.microsoft.com/office/powerpoint/2010/main" val="3323263752"/>
              </p:ext>
            </p:extLst>
          </p:nvPr>
        </p:nvGraphicFramePr>
        <p:xfrm>
          <a:off x="3615019" y="1085850"/>
          <a:ext cx="6578972" cy="46863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8" name="Picture 12" descr="FODAC logo"/>
          <p:cNvPicPr>
            <a:picLocks noChangeAspect="1" noChangeArrowheads="1"/>
          </p:cNvPicPr>
          <p:nvPr/>
        </p:nvPicPr>
        <p:blipFill>
          <a:blip r:embed="rId9" cstate="print"/>
          <a:stretch>
            <a:fillRect/>
          </a:stretch>
        </p:blipFill>
        <p:spPr bwMode="auto">
          <a:xfrm>
            <a:off x="1722345" y="1040607"/>
            <a:ext cx="1493044" cy="995363"/>
          </a:xfrm>
          <a:prstGeom prst="rect">
            <a:avLst/>
          </a:prstGeom>
          <a:noFill/>
          <a:ln w="9525">
            <a:noFill/>
            <a:miter lim="800000"/>
            <a:headEnd/>
            <a:tailEnd/>
          </a:ln>
        </p:spPr>
      </p:pic>
      <p:sp>
        <p:nvSpPr>
          <p:cNvPr id="3" name="Title 2">
            <a:extLst>
              <a:ext uri="{FF2B5EF4-FFF2-40B4-BE49-F238E27FC236}">
                <a16:creationId xmlns:a16="http://schemas.microsoft.com/office/drawing/2014/main" id="{69BC1089-178D-325E-79A3-68FD07106D6D}"/>
              </a:ext>
            </a:extLst>
          </p:cNvPr>
          <p:cNvSpPr>
            <a:spLocks noGrp="1"/>
          </p:cNvSpPr>
          <p:nvPr>
            <p:ph type="title"/>
          </p:nvPr>
        </p:nvSpPr>
        <p:spPr>
          <a:xfrm>
            <a:off x="680322" y="-1080938"/>
            <a:ext cx="9613861" cy="1080938"/>
          </a:xfrm>
        </p:spPr>
        <p:txBody>
          <a:bodyPr vert="horz" lIns="91440" tIns="45720" rIns="91440" bIns="45720" rtlCol="0" anchor="b">
            <a:normAutofit/>
          </a:bodyPr>
          <a:lstStyle/>
          <a:p>
            <a:r>
              <a:rPr lang="en-US" dirty="0"/>
              <a:t>Identifying the Needs of Persons with Disabilities in Disasters</a:t>
            </a:r>
          </a:p>
        </p:txBody>
      </p:sp>
    </p:spTree>
    <p:extLst>
      <p:ext uri="{BB962C8B-B14F-4D97-AF65-F5344CB8AC3E}">
        <p14:creationId xmlns:p14="http://schemas.microsoft.com/office/powerpoint/2010/main" val="1721528043"/>
      </p:ext>
    </p:extLst>
  </p:cSld>
  <p:clrMapOvr>
    <a:masterClrMapping/>
  </p:clrMapOvr>
  <p:transition spd="slow">
    <p:strips dir="ld"/>
    <p:sndAc>
      <p:stSnd>
        <p:snd r:embed="rId3" name="Maroon 5 - Moves Like Jagger.mp3"/>
      </p:stSnd>
    </p:sndAc>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67100" y="1143000"/>
            <a:ext cx="5268558" cy="857250"/>
          </a:xfrm>
        </p:spPr>
        <p:txBody>
          <a:bodyPr/>
          <a:lstStyle/>
          <a:p>
            <a:pPr marL="51435" algn="ctr"/>
            <a:r>
              <a:rPr lang="en-US" b="1" u="sng" dirty="0"/>
              <a:t>Early Disaster Relief</a:t>
            </a:r>
          </a:p>
        </p:txBody>
      </p:sp>
      <p:graphicFrame>
        <p:nvGraphicFramePr>
          <p:cNvPr id="17" name="Subtitle 2" descr="2005-06 Hurricane Katrina">
            <a:extLst>
              <a:ext uri="{FF2B5EF4-FFF2-40B4-BE49-F238E27FC236}">
                <a16:creationId xmlns:a16="http://schemas.microsoft.com/office/drawing/2014/main" id="{71E46FF0-A180-B3ED-233D-E24FBE06B62A}"/>
              </a:ext>
            </a:extLst>
          </p:cNvPr>
          <p:cNvGraphicFramePr>
            <a:graphicFrameLocks noGrp="1"/>
          </p:cNvGraphicFramePr>
          <p:nvPr>
            <p:ph idx="1"/>
            <p:extLst>
              <p:ext uri="{D42A27DB-BD31-4B8C-83A1-F6EECF244321}">
                <p14:modId xmlns:p14="http://schemas.microsoft.com/office/powerpoint/2010/main" val="1546122542"/>
              </p:ext>
            </p:extLst>
          </p:nvPr>
        </p:nvGraphicFramePr>
        <p:xfrm>
          <a:off x="1884219" y="2057400"/>
          <a:ext cx="7931727" cy="38290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9077231"/>
      </p:ext>
    </p:extLst>
  </p:cSld>
  <p:clrMapOvr>
    <a:masterClrMapping/>
  </p:clrMapOvr>
  <p:transition spd="slow">
    <p:strips dir="ld"/>
    <p:sndAc>
      <p:stSnd>
        <p:snd r:embed="rId2" name="Maroon 5 - Moves Like Jagger.mp3"/>
      </p:stSnd>
    </p:sndAc>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D30FE-9960-F841-B34B-6E1863A60F71}"/>
              </a:ext>
              <a:ext uri="{C183D7F6-B498-43B3-948B-1728B52AA6E4}">
                <adec:decorative xmlns:adec="http://schemas.microsoft.com/office/drawing/2017/decorative" val="1"/>
              </a:ext>
            </a:extLst>
          </p:cNvPr>
          <p:cNvSpPr>
            <a:spLocks noGrp="1"/>
          </p:cNvSpPr>
          <p:nvPr>
            <p:ph type="title"/>
          </p:nvPr>
        </p:nvSpPr>
        <p:spPr>
          <a:xfrm>
            <a:off x="6664290" y="3476815"/>
            <a:ext cx="4523425" cy="663905"/>
          </a:xfrm>
        </p:spPr>
        <p:txBody>
          <a:bodyPr vert="horz" lIns="91440" tIns="45720" rIns="91440" bIns="45720" rtlCol="0" anchor="b">
            <a:normAutofit/>
          </a:bodyPr>
          <a:lstStyle/>
          <a:p>
            <a:pPr defTabSz="914400">
              <a:lnSpc>
                <a:spcPct val="90000"/>
              </a:lnSpc>
            </a:pPr>
            <a:r>
              <a:rPr lang="en-US" sz="2400" dirty="0">
                <a:latin typeface="Franklin Gothic Medium" panose="020B0603020102020204" pitchFamily="34" charset="0"/>
                <a:cs typeface="+mj-cs"/>
              </a:rPr>
              <a:t>Sherman Gillums Jr.</a:t>
            </a:r>
          </a:p>
        </p:txBody>
      </p:sp>
      <p:sp>
        <p:nvSpPr>
          <p:cNvPr id="3" name="Text Placeholder 2">
            <a:extLst>
              <a:ext uri="{FF2B5EF4-FFF2-40B4-BE49-F238E27FC236}">
                <a16:creationId xmlns:a16="http://schemas.microsoft.com/office/drawing/2014/main" id="{E88ADCCF-C737-7A41-A8A1-0E660483818F}"/>
              </a:ext>
              <a:ext uri="{C183D7F6-B498-43B3-948B-1728B52AA6E4}">
                <adec:decorative xmlns:adec="http://schemas.microsoft.com/office/drawing/2017/decorative" val="1"/>
              </a:ext>
            </a:extLst>
          </p:cNvPr>
          <p:cNvSpPr>
            <a:spLocks noGrp="1"/>
          </p:cNvSpPr>
          <p:nvPr>
            <p:ph type="body" sz="quarter" idx="10"/>
          </p:nvPr>
        </p:nvSpPr>
        <p:spPr>
          <a:xfrm>
            <a:off x="6664290" y="4140720"/>
            <a:ext cx="4713094" cy="1147863"/>
          </a:xfrm>
        </p:spPr>
        <p:txBody>
          <a:bodyPr vert="horz" lIns="91440" tIns="45720" rIns="91440" bIns="45720" rtlCol="0" anchor="t">
            <a:normAutofit/>
          </a:bodyPr>
          <a:lstStyle/>
          <a:p>
            <a:pPr defTabSz="914400">
              <a:lnSpc>
                <a:spcPct val="90000"/>
              </a:lnSpc>
            </a:pPr>
            <a:r>
              <a:rPr lang="en-US" sz="1800" dirty="0">
                <a:latin typeface="Franklin Gothic Book" panose="020B0503020102020204" pitchFamily="34" charset="0"/>
                <a:cs typeface="+mn-cs"/>
              </a:rPr>
              <a:t>FEMA Disability Coordinator</a:t>
            </a:r>
          </a:p>
          <a:p>
            <a:pPr defTabSz="914400">
              <a:lnSpc>
                <a:spcPct val="90000"/>
              </a:lnSpc>
            </a:pPr>
            <a:r>
              <a:rPr lang="en-US" sz="1800" dirty="0">
                <a:latin typeface="Franklin Gothic Book" panose="020B0503020102020204" pitchFamily="34" charset="0"/>
                <a:cs typeface="+mn-cs"/>
              </a:rPr>
              <a:t>Director, Office of Disability Integration and Coordination (ODIC)</a:t>
            </a:r>
          </a:p>
        </p:txBody>
      </p:sp>
      <p:pic>
        <p:nvPicPr>
          <p:cNvPr id="8" name="Picture 7">
            <a:extLst>
              <a:ext uri="{FF2B5EF4-FFF2-40B4-BE49-F238E27FC236}">
                <a16:creationId xmlns:a16="http://schemas.microsoft.com/office/drawing/2014/main" id="{62013171-3831-4DBE-A3C4-FE38327D4A9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361374" y="1951092"/>
            <a:ext cx="4013200" cy="1430093"/>
          </a:xfrm>
          <a:prstGeom prst="rect">
            <a:avLst/>
          </a:prstGeom>
        </p:spPr>
      </p:pic>
      <p:pic>
        <p:nvPicPr>
          <p:cNvPr id="7" name="Picture 6">
            <a:extLst>
              <a:ext uri="{FF2B5EF4-FFF2-40B4-BE49-F238E27FC236}">
                <a16:creationId xmlns:a16="http://schemas.microsoft.com/office/drawing/2014/main" id="{D1102BCC-9F06-71ED-422D-5F62A73C0C73}"/>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808756" y="0"/>
            <a:ext cx="4477814" cy="6858000"/>
          </a:xfrm>
          <a:prstGeom prst="rect">
            <a:avLst/>
          </a:prstGeom>
        </p:spPr>
      </p:pic>
    </p:spTree>
    <p:extLst>
      <p:ext uri="{BB962C8B-B14F-4D97-AF65-F5344CB8AC3E}">
        <p14:creationId xmlns:p14="http://schemas.microsoft.com/office/powerpoint/2010/main" val="36550863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grpSp>
        <p:nvGrpSpPr>
          <p:cNvPr id="30" name="Group 29">
            <a:extLst>
              <a:ext uri="{FF2B5EF4-FFF2-40B4-BE49-F238E27FC236}">
                <a16:creationId xmlns:a16="http://schemas.microsoft.com/office/drawing/2014/main" id="{4050A4B3-C32C-4322-B92D-C077623C344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1618" y="857251"/>
            <a:ext cx="9144000" cy="5143501"/>
            <a:chOff x="-3176" y="0"/>
            <a:chExt cx="12192000" cy="6858001"/>
          </a:xfrm>
        </p:grpSpPr>
        <p:sp useBgFill="1">
          <p:nvSpPr>
            <p:cNvPr id="31" name="Rectangle 30">
              <a:extLst>
                <a:ext uri="{FF2B5EF4-FFF2-40B4-BE49-F238E27FC236}">
                  <a16:creationId xmlns:a16="http://schemas.microsoft.com/office/drawing/2014/main" id="{1A9A51A9-AA1B-4283-BF13-6F1D63FDD5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8882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350">
                <a:solidFill>
                  <a:prstClr val="white"/>
                </a:solidFill>
              </a:endParaRPr>
            </a:p>
          </p:txBody>
        </p:sp>
        <p:pic>
          <p:nvPicPr>
            <p:cNvPr id="16" name="Picture 15">
              <a:extLst>
                <a:ext uri="{FF2B5EF4-FFF2-40B4-BE49-F238E27FC236}">
                  <a16:creationId xmlns:a16="http://schemas.microsoft.com/office/drawing/2014/main" id="{A685DFA7-77F5-4963-B6BD-9BCF3D045063}"/>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val="0"/>
                </a:ext>
              </a:extLst>
            </a:blip>
            <a:stretch>
              <a:fillRect/>
            </a:stretch>
          </p:blipFill>
          <p:spPr>
            <a:xfrm>
              <a:off x="-3176" y="0"/>
              <a:ext cx="12192000" cy="6858000"/>
            </a:xfrm>
            <a:prstGeom prst="rect">
              <a:avLst/>
            </a:prstGeom>
          </p:spPr>
        </p:pic>
      </p:grpSp>
      <p:pic>
        <p:nvPicPr>
          <p:cNvPr id="9" name="Picture 8" descr="A picture containing ground, outdoor, stone, furniture&#10;&#10;Description automatically generated">
            <a:extLst>
              <a:ext uri="{FF2B5EF4-FFF2-40B4-BE49-F238E27FC236}">
                <a16:creationId xmlns:a16="http://schemas.microsoft.com/office/drawing/2014/main" id="{9F65137C-33B8-8893-812F-93CB40BB91D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3119" r="4664" b="-1"/>
          <a:stretch/>
        </p:blipFill>
        <p:spPr>
          <a:xfrm>
            <a:off x="7184858" y="857258"/>
            <a:ext cx="3480760" cy="3175247"/>
          </a:xfrm>
          <a:prstGeom prst="rect">
            <a:avLst/>
          </a:prstGeom>
          <a:ln>
            <a:noFill/>
          </a:ln>
          <a:effectLst/>
        </p:spPr>
      </p:pic>
      <p:sp>
        <p:nvSpPr>
          <p:cNvPr id="32" name="Rectangle 31">
            <a:extLst>
              <a:ext uri="{FF2B5EF4-FFF2-40B4-BE49-F238E27FC236}">
                <a16:creationId xmlns:a16="http://schemas.microsoft.com/office/drawing/2014/main" id="{7974EFF1-6555-4277-8547-1C92974E73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1524002" y="1314451"/>
            <a:ext cx="5975286" cy="1026149"/>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defTabSz="457200"/>
            <a:endParaRPr lang="en-US" sz="1350">
              <a:solidFill>
                <a:prstClr val="white"/>
              </a:solidFill>
            </a:endParaRPr>
          </a:p>
        </p:txBody>
      </p:sp>
      <p:sp>
        <p:nvSpPr>
          <p:cNvPr id="2" name="Title 1"/>
          <p:cNvSpPr>
            <a:spLocks noGrp="1"/>
          </p:cNvSpPr>
          <p:nvPr>
            <p:ph type="title"/>
          </p:nvPr>
        </p:nvSpPr>
        <p:spPr>
          <a:xfrm>
            <a:off x="2034241" y="1422171"/>
            <a:ext cx="5315664" cy="810704"/>
          </a:xfrm>
        </p:spPr>
        <p:txBody>
          <a:bodyPr>
            <a:normAutofit/>
          </a:bodyPr>
          <a:lstStyle/>
          <a:p>
            <a:pPr marL="51435"/>
            <a:r>
              <a:rPr lang="en-US" b="1" u="sng" dirty="0"/>
              <a:t>Recent Disaster Relief</a:t>
            </a:r>
          </a:p>
        </p:txBody>
      </p:sp>
      <p:pic>
        <p:nvPicPr>
          <p:cNvPr id="33" name="Picture 32">
            <a:extLst>
              <a:ext uri="{FF2B5EF4-FFF2-40B4-BE49-F238E27FC236}">
                <a16:creationId xmlns:a16="http://schemas.microsoft.com/office/drawing/2014/main" id="{5974BEAF-D0A0-45D8-852C-637D4C6E2CB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1524002" y="2334931"/>
            <a:ext cx="5975286" cy="240873"/>
          </a:xfrm>
          <a:prstGeom prst="rect">
            <a:avLst/>
          </a:prstGeom>
        </p:spPr>
      </p:pic>
      <p:sp>
        <p:nvSpPr>
          <p:cNvPr id="3" name="Subtitle 2"/>
          <p:cNvSpPr>
            <a:spLocks noGrp="1"/>
          </p:cNvSpPr>
          <p:nvPr>
            <p:ph idx="1"/>
          </p:nvPr>
        </p:nvSpPr>
        <p:spPr>
          <a:xfrm>
            <a:off x="1893795" y="2448320"/>
            <a:ext cx="4860298" cy="3336830"/>
          </a:xfrm>
        </p:spPr>
        <p:txBody>
          <a:bodyPr vert="horz" lIns="68580" tIns="34290" rIns="68580" bIns="34290" rtlCol="0">
            <a:normAutofit fontScale="77500" lnSpcReduction="20000"/>
          </a:bodyPr>
          <a:lstStyle/>
          <a:p>
            <a:pPr marL="51435" indent="0">
              <a:lnSpc>
                <a:spcPct val="120000"/>
              </a:lnSpc>
              <a:buNone/>
            </a:pPr>
            <a:r>
              <a:rPr lang="en-US" sz="1500" b="1" u="sng" dirty="0"/>
              <a:t>2022 Kentucky Floods Relief: </a:t>
            </a:r>
            <a:endParaRPr lang="en-US" sz="1500" b="1" dirty="0"/>
          </a:p>
          <a:p>
            <a:pPr>
              <a:lnSpc>
                <a:spcPct val="120000"/>
              </a:lnSpc>
            </a:pPr>
            <a:r>
              <a:rPr lang="en-US" sz="1500" b="1" dirty="0"/>
              <a:t>FODAC partnered with the Kentucky Department of Health to assist the effort in Eastern Kentucky.</a:t>
            </a:r>
          </a:p>
          <a:p>
            <a:pPr marL="51435" indent="0">
              <a:lnSpc>
                <a:spcPct val="120000"/>
              </a:lnSpc>
              <a:buNone/>
            </a:pPr>
            <a:endParaRPr lang="en-US" sz="1500" b="1" dirty="0"/>
          </a:p>
          <a:p>
            <a:pPr marL="342900" indent="-342900">
              <a:lnSpc>
                <a:spcPct val="120000"/>
              </a:lnSpc>
            </a:pPr>
            <a:r>
              <a:rPr lang="en-US" sz="1500" b="1" u="sng" dirty="0"/>
              <a:t>DME equipment and medical supply donations</a:t>
            </a:r>
            <a:r>
              <a:rPr lang="en-US" sz="1500" b="1" dirty="0"/>
              <a:t> Came from FODAC inventory and GEMA donations. </a:t>
            </a:r>
          </a:p>
          <a:p>
            <a:pPr marL="0" indent="0">
              <a:lnSpc>
                <a:spcPct val="120000"/>
              </a:lnSpc>
              <a:buNone/>
            </a:pPr>
            <a:endParaRPr lang="en-US" sz="1500" b="1" dirty="0"/>
          </a:p>
          <a:p>
            <a:pPr marL="342900" indent="-342900">
              <a:lnSpc>
                <a:spcPct val="120000"/>
              </a:lnSpc>
            </a:pPr>
            <a:r>
              <a:rPr lang="en-US" sz="1500" b="1" u="sng" dirty="0"/>
              <a:t>Transportation:</a:t>
            </a:r>
            <a:r>
              <a:rPr lang="en-US" sz="1500" b="1" dirty="0"/>
              <a:t> was facilitated by a kind-hearted Rotary volunteer using our 24' enclosed trailer.</a:t>
            </a:r>
          </a:p>
          <a:p>
            <a:pPr marL="0" indent="0">
              <a:lnSpc>
                <a:spcPct val="120000"/>
              </a:lnSpc>
              <a:buNone/>
            </a:pPr>
            <a:endParaRPr lang="en-US" sz="1500" b="1" dirty="0"/>
          </a:p>
          <a:p>
            <a:pPr marL="342900" indent="-342900">
              <a:lnSpc>
                <a:spcPct val="120000"/>
              </a:lnSpc>
            </a:pPr>
            <a:r>
              <a:rPr lang="en-US" sz="1500" b="1" u="sng" dirty="0"/>
              <a:t>Distribution:</a:t>
            </a:r>
            <a:r>
              <a:rPr lang="en-US" sz="1500" b="1" dirty="0"/>
              <a:t> Once there, the Kentucky Department of Health collected the items worth $62,000 at one of their staging warehouses in the disaster area.</a:t>
            </a:r>
          </a:p>
          <a:p>
            <a:pPr marL="51435" indent="0">
              <a:buNone/>
            </a:pPr>
            <a:endParaRPr lang="en-US" sz="1500" dirty="0"/>
          </a:p>
          <a:p>
            <a:pPr marL="51435" indent="0">
              <a:buNone/>
            </a:pPr>
            <a:endParaRPr lang="en-US" sz="1050" dirty="0"/>
          </a:p>
        </p:txBody>
      </p:sp>
      <p:pic>
        <p:nvPicPr>
          <p:cNvPr id="7" name="Picture 6" descr="A road with grass and trees on the side&#10;&#10;Description automatically generated with low confidence">
            <a:extLst>
              <a:ext uri="{FF2B5EF4-FFF2-40B4-BE49-F238E27FC236}">
                <a16:creationId xmlns:a16="http://schemas.microsoft.com/office/drawing/2014/main" id="{63444B06-5FC7-FD40-CA04-2062E5999C4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7969" r="-4" b="16684"/>
          <a:stretch/>
        </p:blipFill>
        <p:spPr>
          <a:xfrm>
            <a:off x="7184858" y="4032505"/>
            <a:ext cx="3483143" cy="1968246"/>
          </a:xfrm>
          <a:prstGeom prst="rect">
            <a:avLst/>
          </a:prstGeom>
        </p:spPr>
      </p:pic>
    </p:spTree>
    <p:extLst>
      <p:ext uri="{BB962C8B-B14F-4D97-AF65-F5344CB8AC3E}">
        <p14:creationId xmlns:p14="http://schemas.microsoft.com/office/powerpoint/2010/main" val="3233468119"/>
      </p:ext>
    </p:extLst>
  </p:cSld>
  <p:clrMapOvr>
    <a:masterClrMapping/>
  </p:clrMapOvr>
  <p:transition spd="slow">
    <p:strips dir="ld"/>
    <p:sndAc>
      <p:stSnd>
        <p:snd r:embed="rId2" name="Maroon 5 - Moves Like Jagger.mp3"/>
      </p:stSnd>
    </p:sndAc>
  </p:transition>
</p:sld>
</file>

<file path=ppt/slides/slide3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7D0669C1-CDCE-41C7-A9AB-65D9119F838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1618" y="857251"/>
            <a:ext cx="9144000" cy="5143501"/>
            <a:chOff x="-3176" y="0"/>
            <a:chExt cx="12192000" cy="6858001"/>
          </a:xfrm>
        </p:grpSpPr>
        <p:sp useBgFill="1">
          <p:nvSpPr>
            <p:cNvPr id="13" name="Rectangle 12">
              <a:extLst>
                <a:ext uri="{FF2B5EF4-FFF2-40B4-BE49-F238E27FC236}">
                  <a16:creationId xmlns:a16="http://schemas.microsoft.com/office/drawing/2014/main" id="{1F80B4EE-271C-45C6-9338-555D3B0C4A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8882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350">
                <a:solidFill>
                  <a:prstClr val="white"/>
                </a:solidFill>
              </a:endParaRPr>
            </a:p>
          </p:txBody>
        </p:sp>
        <p:pic>
          <p:nvPicPr>
            <p:cNvPr id="14" name="Picture 13">
              <a:extLst>
                <a:ext uri="{FF2B5EF4-FFF2-40B4-BE49-F238E27FC236}">
                  <a16:creationId xmlns:a16="http://schemas.microsoft.com/office/drawing/2014/main" id="{6FCF3DCC-E585-4F88-8F8B-4EABFEF062C5}"/>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val="0"/>
                </a:ext>
              </a:extLst>
            </a:blip>
            <a:stretch>
              <a:fillRect/>
            </a:stretch>
          </p:blipFill>
          <p:spPr>
            <a:xfrm>
              <a:off x="-3176" y="0"/>
              <a:ext cx="12192000" cy="6858000"/>
            </a:xfrm>
            <a:prstGeom prst="rect">
              <a:avLst/>
            </a:prstGeom>
          </p:spPr>
        </p:pic>
      </p:grpSp>
      <p:sp>
        <p:nvSpPr>
          <p:cNvPr id="16" name="Rectangle 15">
            <a:extLst>
              <a:ext uri="{FF2B5EF4-FFF2-40B4-BE49-F238E27FC236}">
                <a16:creationId xmlns:a16="http://schemas.microsoft.com/office/drawing/2014/main" id="{F1AACF4D-AF22-463C-97CE-C34F0783C0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1524003" y="1314451"/>
            <a:ext cx="4874815" cy="1026149"/>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defTabSz="457200"/>
            <a:endParaRPr lang="en-US" sz="1350">
              <a:solidFill>
                <a:prstClr val="white"/>
              </a:solidFill>
            </a:endParaRPr>
          </a:p>
        </p:txBody>
      </p:sp>
      <p:sp>
        <p:nvSpPr>
          <p:cNvPr id="2" name="Title 1"/>
          <p:cNvSpPr>
            <a:spLocks noGrp="1"/>
          </p:cNvSpPr>
          <p:nvPr>
            <p:ph type="title"/>
          </p:nvPr>
        </p:nvSpPr>
        <p:spPr>
          <a:xfrm>
            <a:off x="1613947" y="1422172"/>
            <a:ext cx="4787995" cy="861959"/>
          </a:xfrm>
        </p:spPr>
        <p:txBody>
          <a:bodyPr>
            <a:normAutofit fontScale="90000"/>
          </a:bodyPr>
          <a:lstStyle/>
          <a:p>
            <a:pPr marL="51435"/>
            <a:r>
              <a:rPr lang="en-US" b="1" u="sng" dirty="0"/>
              <a:t>Recent Disaster Relief</a:t>
            </a:r>
          </a:p>
        </p:txBody>
      </p:sp>
      <p:pic>
        <p:nvPicPr>
          <p:cNvPr id="18" name="Picture 17">
            <a:extLst>
              <a:ext uri="{FF2B5EF4-FFF2-40B4-BE49-F238E27FC236}">
                <a16:creationId xmlns:a16="http://schemas.microsoft.com/office/drawing/2014/main" id="{6524329A-37E7-4025-B6E9-A97D4053689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1524002" y="2334930"/>
            <a:ext cx="4869180" cy="196286"/>
          </a:xfrm>
          <a:prstGeom prst="rect">
            <a:avLst/>
          </a:prstGeom>
        </p:spPr>
      </p:pic>
      <p:sp>
        <p:nvSpPr>
          <p:cNvPr id="3" name="Subtitle 2"/>
          <p:cNvSpPr>
            <a:spLocks noGrp="1"/>
          </p:cNvSpPr>
          <p:nvPr>
            <p:ph idx="1"/>
          </p:nvPr>
        </p:nvSpPr>
        <p:spPr>
          <a:xfrm>
            <a:off x="1799665" y="2442654"/>
            <a:ext cx="4793876" cy="3309326"/>
          </a:xfrm>
        </p:spPr>
        <p:txBody>
          <a:bodyPr vert="horz" lIns="68580" tIns="34290" rIns="68580" bIns="34290" rtlCol="0">
            <a:noAutofit/>
          </a:bodyPr>
          <a:lstStyle/>
          <a:p>
            <a:pPr marL="51435" indent="0">
              <a:lnSpc>
                <a:spcPct val="100000"/>
              </a:lnSpc>
              <a:buNone/>
            </a:pPr>
            <a:r>
              <a:rPr lang="en-US" sz="1350" b="1" u="sng" dirty="0">
                <a:solidFill>
                  <a:schemeClr val="tx2"/>
                </a:solidFill>
              </a:rPr>
              <a:t>2022 Hurricane Ian Relief</a:t>
            </a:r>
            <a:endParaRPr lang="en-US" sz="1350" b="1" dirty="0">
              <a:solidFill>
                <a:schemeClr val="tx2"/>
              </a:solidFill>
            </a:endParaRPr>
          </a:p>
          <a:p>
            <a:pPr>
              <a:lnSpc>
                <a:spcPct val="100000"/>
              </a:lnSpc>
            </a:pPr>
            <a:r>
              <a:rPr lang="en-US" sz="1350" b="1" dirty="0">
                <a:solidFill>
                  <a:schemeClr val="tx2"/>
                </a:solidFill>
              </a:rPr>
              <a:t>FODAC partnered with several agencies including FEMA disability integration specialists and Florida VOAD to assist the collaborative efforts in SW Florida.  </a:t>
            </a:r>
          </a:p>
          <a:p>
            <a:pPr marL="342900" indent="-342900">
              <a:lnSpc>
                <a:spcPct val="100000"/>
              </a:lnSpc>
            </a:pPr>
            <a:r>
              <a:rPr lang="en-US" sz="1350" b="1" u="sng" dirty="0">
                <a:solidFill>
                  <a:schemeClr val="tx2"/>
                </a:solidFill>
              </a:rPr>
              <a:t>DME equipment and medical supply donations: </a:t>
            </a:r>
            <a:r>
              <a:rPr lang="en-US" sz="1350" b="1" dirty="0">
                <a:solidFill>
                  <a:schemeClr val="tx2"/>
                </a:solidFill>
              </a:rPr>
              <a:t>from FODAC inventory.</a:t>
            </a:r>
          </a:p>
          <a:p>
            <a:pPr marL="342900" indent="-342900">
              <a:lnSpc>
                <a:spcPct val="100000"/>
              </a:lnSpc>
            </a:pPr>
            <a:r>
              <a:rPr lang="en-US" sz="1350" b="1" u="sng" dirty="0">
                <a:solidFill>
                  <a:schemeClr val="tx2"/>
                </a:solidFill>
              </a:rPr>
              <a:t>Transportation:</a:t>
            </a:r>
            <a:r>
              <a:rPr lang="en-US" sz="1350" b="1" dirty="0">
                <a:solidFill>
                  <a:schemeClr val="tx2"/>
                </a:solidFill>
              </a:rPr>
              <a:t> of equipment was supplied by Team Rubicon using FODAC's 24' trailer.</a:t>
            </a:r>
          </a:p>
          <a:p>
            <a:pPr marL="342900" indent="-342900">
              <a:lnSpc>
                <a:spcPct val="100000"/>
              </a:lnSpc>
            </a:pPr>
            <a:r>
              <a:rPr lang="en-US" sz="1350" b="1" u="sng" dirty="0">
                <a:solidFill>
                  <a:schemeClr val="tx2"/>
                </a:solidFill>
              </a:rPr>
              <a:t>Distribution:</a:t>
            </a:r>
            <a:r>
              <a:rPr lang="en-US" sz="1350" b="1" dirty="0">
                <a:solidFill>
                  <a:schemeClr val="tx2"/>
                </a:solidFill>
              </a:rPr>
              <a:t> partners in the area are The Center for Independent Living Gulf Coast, Caring &amp; Sharing Center for Independent Living, Inc, the Area Agency on Aging for Southwest Florida, and the Dr. Piper Center for Social Services, with $65,000 worth of equipment delivered to those in need. </a:t>
            </a:r>
          </a:p>
        </p:txBody>
      </p:sp>
      <p:pic>
        <p:nvPicPr>
          <p:cNvPr id="5" name="Picture 4" descr="A picture containing outdoor, sky, tree, road&#10;&#10;Description automatically generated">
            <a:extLst>
              <a:ext uri="{FF2B5EF4-FFF2-40B4-BE49-F238E27FC236}">
                <a16:creationId xmlns:a16="http://schemas.microsoft.com/office/drawing/2014/main" id="{E644CE7E-64B1-22C9-9DB5-4C2D4293936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284" r="4" b="16601"/>
          <a:stretch/>
        </p:blipFill>
        <p:spPr>
          <a:xfrm>
            <a:off x="6506014" y="369882"/>
            <a:ext cx="4093414" cy="2414095"/>
          </a:xfrm>
          <a:prstGeom prst="rect">
            <a:avLst/>
          </a:prstGeom>
          <a:ln>
            <a:noFill/>
          </a:ln>
          <a:effectLst>
            <a:outerShdw blurRad="76200" dist="63500" dir="5040000" algn="tl" rotWithShape="0">
              <a:srgbClr val="000000">
                <a:alpha val="41000"/>
              </a:srgbClr>
            </a:outerShdw>
          </a:effectLst>
        </p:spPr>
      </p:pic>
      <p:pic>
        <p:nvPicPr>
          <p:cNvPr id="7" name="Picture 6" descr="A car parked in front of a house&#10;&#10;Description automatically generated with low confidence">
            <a:extLst>
              <a:ext uri="{FF2B5EF4-FFF2-40B4-BE49-F238E27FC236}">
                <a16:creationId xmlns:a16="http://schemas.microsoft.com/office/drawing/2014/main" id="{1BA1B604-FCF2-731A-B883-1B43467EBFC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2676" r="4" b="19823"/>
          <a:stretch/>
        </p:blipFill>
        <p:spPr>
          <a:xfrm>
            <a:off x="6598273" y="4094108"/>
            <a:ext cx="4001154" cy="2324177"/>
          </a:xfrm>
          <a:prstGeom prst="rect">
            <a:avLst/>
          </a:prstGeom>
          <a:ln>
            <a:noFill/>
          </a:ln>
          <a:effectLst>
            <a:outerShdw blurRad="76200" dist="63500" dir="5040000" algn="tl" rotWithShape="0">
              <a:srgbClr val="000000">
                <a:alpha val="41000"/>
              </a:srgbClr>
            </a:outerShdw>
          </a:effectLst>
        </p:spPr>
      </p:pic>
    </p:spTree>
    <p:extLst>
      <p:ext uri="{BB962C8B-B14F-4D97-AF65-F5344CB8AC3E}">
        <p14:creationId xmlns:p14="http://schemas.microsoft.com/office/powerpoint/2010/main" val="1064801640"/>
      </p:ext>
    </p:extLst>
  </p:cSld>
  <p:clrMapOvr>
    <a:masterClrMapping/>
  </p:clrMapOvr>
  <p:transition spd="slow">
    <p:strips dir="ld"/>
    <p:sndAc>
      <p:stSnd>
        <p:snd r:embed="rId2" name="Maroon 5 - Moves Like Jagger.mp3"/>
      </p:stSnd>
    </p:sndAc>
  </p:transition>
</p:sld>
</file>

<file path=ppt/slides/slide3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CD6EC5AD-977D-4411-AC6F-5677D6D5CD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0" y="0"/>
            <a:ext cx="914161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pic>
        <p:nvPicPr>
          <p:cNvPr id="8" name="Picture 7">
            <a:extLst>
              <a:ext uri="{FF2B5EF4-FFF2-40B4-BE49-F238E27FC236}">
                <a16:creationId xmlns:a16="http://schemas.microsoft.com/office/drawing/2014/main" id="{83DC4F7D-6CBC-4B88-80C9-3E5BBFA8D75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9" name="Rectangle 8">
            <a:extLst>
              <a:ext uri="{FF2B5EF4-FFF2-40B4-BE49-F238E27FC236}">
                <a16:creationId xmlns:a16="http://schemas.microsoft.com/office/drawing/2014/main" id="{1F5CD2AA-865E-46EF-BE02-B7F59735C5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1524001" y="4557357"/>
            <a:ext cx="6734003" cy="1660332"/>
          </a:xfrm>
          <a:prstGeom prst="rect">
            <a:avLst/>
          </a:prstGeom>
          <a:solidFill>
            <a:schemeClr val="bg1">
              <a:lumMod val="95000"/>
              <a:lumOff val="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defTabSz="457200"/>
            <a:endParaRPr lang="en-US">
              <a:solidFill>
                <a:prstClr val="white"/>
              </a:solidFill>
            </a:endParaRPr>
          </a:p>
        </p:txBody>
      </p:sp>
      <p:sp>
        <p:nvSpPr>
          <p:cNvPr id="2" name="Title 1"/>
          <p:cNvSpPr>
            <a:spLocks noGrp="1"/>
          </p:cNvSpPr>
          <p:nvPr>
            <p:ph type="title"/>
          </p:nvPr>
        </p:nvSpPr>
        <p:spPr>
          <a:xfrm>
            <a:off x="1798465" y="5206248"/>
            <a:ext cx="6332790" cy="931885"/>
          </a:xfrm>
        </p:spPr>
        <p:txBody>
          <a:bodyPr anchor="b">
            <a:normAutofit/>
          </a:bodyPr>
          <a:lstStyle/>
          <a:p>
            <a:pPr marL="51435" algn="r"/>
            <a:r>
              <a:rPr lang="en-US" sz="4200" b="1" u="sng" dirty="0"/>
              <a:t>Recent Disaster Relief</a:t>
            </a:r>
          </a:p>
        </p:txBody>
      </p:sp>
      <p:sp>
        <p:nvSpPr>
          <p:cNvPr id="11" name="Rectangle 10">
            <a:extLst>
              <a:ext uri="{FF2B5EF4-FFF2-40B4-BE49-F238E27FC236}">
                <a16:creationId xmlns:a16="http://schemas.microsoft.com/office/drawing/2014/main" id="{9836E79C-DAF3-497B-8829-B578C6330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31939" y="6210130"/>
            <a:ext cx="6726064" cy="275942"/>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13" name="Rectangle 12">
            <a:extLst>
              <a:ext uri="{FF2B5EF4-FFF2-40B4-BE49-F238E27FC236}">
                <a16:creationId xmlns:a16="http://schemas.microsoft.com/office/drawing/2014/main" id="{96CBA651-59F0-4056-852B-7BA312B84B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65725" y="4557357"/>
            <a:ext cx="2307832"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defTabSz="457200"/>
            <a:endParaRPr lang="en-US">
              <a:solidFill>
                <a:prstClr val="white"/>
              </a:solidFill>
            </a:endParaRPr>
          </a:p>
        </p:txBody>
      </p:sp>
      <p:sp>
        <p:nvSpPr>
          <p:cNvPr id="15" name="Rectangle 14">
            <a:extLst>
              <a:ext uri="{FF2B5EF4-FFF2-40B4-BE49-F238E27FC236}">
                <a16:creationId xmlns:a16="http://schemas.microsoft.com/office/drawing/2014/main" id="{86549CAF-504A-44ED-AD20-0880DCFE74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1" y="6218940"/>
            <a:ext cx="6726063" cy="275942"/>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17" name="Rectangle 16">
            <a:extLst>
              <a:ext uri="{FF2B5EF4-FFF2-40B4-BE49-F238E27FC236}">
                <a16:creationId xmlns:a16="http://schemas.microsoft.com/office/drawing/2014/main" id="{B318056C-6EA6-4474-B02E-6C914AE04D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65725" y="6210130"/>
            <a:ext cx="2310214" cy="275942"/>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graphicFrame>
        <p:nvGraphicFramePr>
          <p:cNvPr id="5" name="Subtitle 2" descr="2022 Hurricane Fiona Relief">
            <a:extLst>
              <a:ext uri="{FF2B5EF4-FFF2-40B4-BE49-F238E27FC236}">
                <a16:creationId xmlns:a16="http://schemas.microsoft.com/office/drawing/2014/main" id="{C309459B-1EE7-A1B9-5E3C-23BCD76964D0}"/>
              </a:ext>
            </a:extLst>
          </p:cNvPr>
          <p:cNvGraphicFramePr>
            <a:graphicFrameLocks noGrp="1"/>
          </p:cNvGraphicFramePr>
          <p:nvPr>
            <p:ph idx="1"/>
            <p:extLst>
              <p:ext uri="{D42A27DB-BD31-4B8C-83A1-F6EECF244321}">
                <p14:modId xmlns:p14="http://schemas.microsoft.com/office/powerpoint/2010/main" val="717028190"/>
              </p:ext>
            </p:extLst>
          </p:nvPr>
        </p:nvGraphicFramePr>
        <p:xfrm>
          <a:off x="1794763" y="183225"/>
          <a:ext cx="8700948" cy="501986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4278257165"/>
      </p:ext>
    </p:extLst>
  </p:cSld>
  <p:clrMapOvr>
    <a:masterClrMapping/>
  </p:clrMapOvr>
  <p:transition spd="slow">
    <p:strips dir="ld"/>
    <p:sndAc>
      <p:stSnd>
        <p:snd r:embed="rId2" name="Maroon 5 - Moves Like Jagger.mp3"/>
      </p:stSnd>
    </p:sndAc>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6095" y="4764248"/>
            <a:ext cx="3837809" cy="1286700"/>
          </a:xfrm>
        </p:spPr>
        <p:txBody>
          <a:bodyPr>
            <a:normAutofit/>
          </a:bodyPr>
          <a:lstStyle/>
          <a:p>
            <a:r>
              <a:rPr lang="en-US" b="1" dirty="0">
                <a:latin typeface="Georgia"/>
              </a:rPr>
              <a:t>FODAC sent relief  to Houston</a:t>
            </a:r>
          </a:p>
        </p:txBody>
      </p:sp>
      <p:sp>
        <p:nvSpPr>
          <p:cNvPr id="4" name="Text Placeholder 3"/>
          <p:cNvSpPr>
            <a:spLocks noGrp="1"/>
          </p:cNvSpPr>
          <p:nvPr>
            <p:ph type="body" sz="half" idx="2"/>
          </p:nvPr>
        </p:nvSpPr>
        <p:spPr>
          <a:xfrm>
            <a:off x="5611906" y="712289"/>
            <a:ext cx="3765176" cy="1270747"/>
          </a:xfrm>
        </p:spPr>
        <p:txBody>
          <a:bodyPr>
            <a:noAutofit/>
          </a:bodyPr>
          <a:lstStyle/>
          <a:p>
            <a:r>
              <a:rPr lang="en-US" sz="1650" dirty="0">
                <a:solidFill>
                  <a:schemeClr val="tx2"/>
                </a:solidFill>
                <a:latin typeface="Georgia" panose="02040502050405020303" pitchFamily="18" charset="0"/>
              </a:rPr>
              <a:t>FODAC went to Houston to help distribute HME to Harvey survivors in need.  Chris Brand,  Ruth Rust and Leo Phillip coordinated  service and outreach for weeks.</a:t>
            </a:r>
          </a:p>
        </p:txBody>
      </p:sp>
      <p:pic>
        <p:nvPicPr>
          <p:cNvPr id="3" name="Picture 2" descr="FODAC Logo"/>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81222" y="4037480"/>
            <a:ext cx="1666862" cy="1446929"/>
          </a:xfrm>
          <a:prstGeom prst="rect">
            <a:avLst/>
          </a:prstGeom>
        </p:spPr>
      </p:pic>
      <p:pic>
        <p:nvPicPr>
          <p:cNvPr id="7171" name="Picture 3" descr="Man holding a pair of donated crutch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1360" y="3035675"/>
            <a:ext cx="2073491" cy="27646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descr="6 individuals with various durable medical equipment"/>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2494242" y="1390476"/>
            <a:ext cx="3467957" cy="2600968"/>
          </a:xfrm>
          <a:prstGeom prst="rect">
            <a:avLst/>
          </a:prstGeom>
        </p:spPr>
      </p:pic>
    </p:spTree>
    <p:custDataLst>
      <p:tags r:id="rId1"/>
    </p:custDataLst>
    <p:extLst>
      <p:ext uri="{BB962C8B-B14F-4D97-AF65-F5344CB8AC3E}">
        <p14:creationId xmlns:p14="http://schemas.microsoft.com/office/powerpoint/2010/main" val="2616248490"/>
      </p:ext>
    </p:extLst>
  </p:cSld>
  <p:clrMapOvr>
    <a:masterClrMapping/>
  </p:clrMapOvr>
  <p:transition spd="slow">
    <p:strips dir="ld"/>
    <p:sndAc>
      <p:stSnd>
        <p:snd r:embed="rId3" name="Maroon 5 - Moves Like Jagger.mp3"/>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2" presetClass="entr" presetSubtype="2" fill="hold" grpId="0" nodeType="after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 calcmode="lin" valueType="num">
                                      <p:cBhvr additive="base">
                                        <p:cTn id="10" dur="5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1"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FODAC logo"/>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39876" y="1880827"/>
            <a:ext cx="1307499" cy="1134983"/>
          </a:xfrm>
          <a:prstGeom prst="rect">
            <a:avLst/>
          </a:prstGeom>
        </p:spPr>
      </p:pic>
      <p:sp>
        <p:nvSpPr>
          <p:cNvPr id="3" name="Rectangle 2"/>
          <p:cNvSpPr/>
          <p:nvPr/>
        </p:nvSpPr>
        <p:spPr>
          <a:xfrm>
            <a:off x="5778381" y="4797762"/>
            <a:ext cx="3143250" cy="1246495"/>
          </a:xfrm>
          <a:prstGeom prst="rect">
            <a:avLst/>
          </a:prstGeom>
        </p:spPr>
        <p:txBody>
          <a:bodyPr wrap="square">
            <a:spAutoFit/>
          </a:bodyPr>
          <a:lstStyle/>
          <a:p>
            <a:pPr defTabSz="457200"/>
            <a:r>
              <a:rPr lang="en-US" sz="1500" b="1" dirty="0">
                <a:solidFill>
                  <a:srgbClr val="E7E6E6"/>
                </a:solidFill>
                <a:latin typeface="Georgia" panose="02040502050405020303" pitchFamily="18" charset="0"/>
              </a:rPr>
              <a:t>FODAC sent over 150 pallets of HME to Puerto Rico and the Virgin Islands along with staff on the ground to help distribute.</a:t>
            </a:r>
          </a:p>
        </p:txBody>
      </p:sp>
      <p:sp>
        <p:nvSpPr>
          <p:cNvPr id="5" name="TextBox 4"/>
          <p:cNvSpPr txBox="1"/>
          <p:nvPr/>
        </p:nvSpPr>
        <p:spPr>
          <a:xfrm>
            <a:off x="2136724" y="4633011"/>
            <a:ext cx="2857500" cy="784830"/>
          </a:xfrm>
          <a:prstGeom prst="rect">
            <a:avLst/>
          </a:prstGeom>
          <a:noFill/>
        </p:spPr>
        <p:txBody>
          <a:bodyPr wrap="square" rtlCol="0">
            <a:spAutoFit/>
          </a:bodyPr>
          <a:lstStyle/>
          <a:p>
            <a:pPr defTabSz="457200"/>
            <a:r>
              <a:rPr lang="en-US" sz="1500" b="1" dirty="0">
                <a:solidFill>
                  <a:srgbClr val="E7E6E6"/>
                </a:solidFill>
                <a:latin typeface="Georgia" panose="02040502050405020303" pitchFamily="18" charset="0"/>
              </a:rPr>
              <a:t>Leo Phillip and a St Croix hurricane survivor receiving vital equipment</a:t>
            </a:r>
          </a:p>
        </p:txBody>
      </p:sp>
      <p:sp>
        <p:nvSpPr>
          <p:cNvPr id="10" name="Title 9"/>
          <p:cNvSpPr>
            <a:spLocks noGrp="1"/>
          </p:cNvSpPr>
          <p:nvPr>
            <p:ph type="title" idx="4294967295"/>
          </p:nvPr>
        </p:nvSpPr>
        <p:spPr>
          <a:xfrm>
            <a:off x="5228499" y="559493"/>
            <a:ext cx="3761306" cy="484748"/>
          </a:xfrm>
          <a:prstGeom prst="rect">
            <a:avLst/>
          </a:prstGeom>
          <a:noFill/>
          <a:ln>
            <a:noFill/>
            <a:prstDash/>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700" b="0" i="0" u="none" strike="noStrike" kern="1200" cap="none" spc="0" normalizeH="0" baseline="0" noProof="0" dirty="0">
                <a:ln w="18415" cmpd="sng">
                  <a:solidFill>
                    <a:srgbClr val="FFFFFF"/>
                  </a:solidFill>
                  <a:prstDash val="solid"/>
                </a:ln>
                <a:solidFill>
                  <a:srgbClr val="E7E6E6"/>
                </a:solidFill>
                <a:effectLst>
                  <a:outerShdw blurRad="63500" dir="3600000" algn="tl" rotWithShape="0">
                    <a:srgbClr val="000000">
                      <a:alpha val="70000"/>
                    </a:srgbClr>
                  </a:outerShdw>
                </a:effectLst>
                <a:uLnTx/>
                <a:uFillTx/>
                <a:latin typeface="+mn-lt"/>
                <a:ea typeface="+mn-ea"/>
                <a:cs typeface="+mn-cs"/>
              </a:rPr>
              <a:t>Disaster Relief</a:t>
            </a:r>
          </a:p>
        </p:txBody>
      </p:sp>
      <p:pic>
        <p:nvPicPr>
          <p:cNvPr id="2" name="Picture 1" descr="Man receiving vital equipmen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10467" y="557001"/>
            <a:ext cx="2793590" cy="3728204"/>
          </a:xfrm>
          <a:prstGeom prst="rect">
            <a:avLst/>
          </a:prstGeom>
          <a:ln w="38100">
            <a:solidFill>
              <a:schemeClr val="tx1"/>
            </a:solidFill>
          </a:ln>
        </p:spPr>
      </p:pic>
      <p:pic>
        <p:nvPicPr>
          <p:cNvPr id="4" name="Picture 3" descr="3 individuals in hurricane disaster relief areas"/>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81425" y="1236657"/>
            <a:ext cx="2398721" cy="3198295"/>
          </a:xfrm>
          <a:prstGeom prst="rect">
            <a:avLst/>
          </a:prstGeom>
          <a:ln w="38100">
            <a:solidFill>
              <a:schemeClr val="tx1"/>
            </a:solidFill>
          </a:ln>
        </p:spPr>
      </p:pic>
    </p:spTree>
    <p:extLst>
      <p:ext uri="{BB962C8B-B14F-4D97-AF65-F5344CB8AC3E}">
        <p14:creationId xmlns:p14="http://schemas.microsoft.com/office/powerpoint/2010/main" val="1122427747"/>
      </p:ext>
    </p:extLst>
  </p:cSld>
  <p:clrMapOvr>
    <a:masterClrMapping/>
  </p:clrMapOvr>
  <p:transition spd="slow">
    <p:strips dir="ld"/>
    <p:sndAc>
      <p:stSnd>
        <p:snd r:embed="rId2" name="Maroon 5 - Moves Like Jagger.mp3"/>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59385" y="2514600"/>
            <a:ext cx="2788244" cy="1146362"/>
          </a:xfrm>
        </p:spPr>
        <p:txBody>
          <a:bodyPr>
            <a:noAutofit/>
          </a:bodyPr>
          <a:lstStyle/>
          <a:p>
            <a:pPr algn="ctr"/>
            <a:r>
              <a:rPr lang="en-US" sz="1500" b="1" dirty="0">
                <a:latin typeface="Georgia" panose="02040502050405020303" pitchFamily="18" charset="0"/>
              </a:rPr>
              <a:t>FODAC provided over 250 HME items to hurricane survivors from Maria relocated in Atlanta!</a:t>
            </a:r>
          </a:p>
        </p:txBody>
      </p:sp>
      <p:sp>
        <p:nvSpPr>
          <p:cNvPr id="4" name="Text Placeholder 3"/>
          <p:cNvSpPr>
            <a:spLocks noGrp="1"/>
          </p:cNvSpPr>
          <p:nvPr>
            <p:ph type="body" sz="half" idx="2"/>
          </p:nvPr>
        </p:nvSpPr>
        <p:spPr>
          <a:xfrm>
            <a:off x="6215216" y="2339688"/>
            <a:ext cx="2658620" cy="1386495"/>
          </a:xfrm>
        </p:spPr>
        <p:txBody>
          <a:bodyPr>
            <a:normAutofit/>
          </a:bodyPr>
          <a:lstStyle/>
          <a:p>
            <a:pPr algn="ctr"/>
            <a:r>
              <a:rPr lang="en-US" sz="1275" b="1" dirty="0">
                <a:latin typeface="Georgia" panose="02040502050405020303" pitchFamily="18" charset="0"/>
              </a:rPr>
              <a:t> </a:t>
            </a:r>
            <a:endParaRPr lang="en-US" dirty="0">
              <a:solidFill>
                <a:schemeClr val="tx1"/>
              </a:solidFill>
            </a:endParaRPr>
          </a:p>
        </p:txBody>
      </p:sp>
      <p:sp>
        <p:nvSpPr>
          <p:cNvPr id="6" name="TextBox 5"/>
          <p:cNvSpPr txBox="1"/>
          <p:nvPr/>
        </p:nvSpPr>
        <p:spPr>
          <a:xfrm>
            <a:off x="6498011" y="3911822"/>
            <a:ext cx="2957717" cy="1592744"/>
          </a:xfrm>
          <a:prstGeom prst="rect">
            <a:avLst/>
          </a:prstGeom>
          <a:solidFill>
            <a:schemeClr val="accent2"/>
          </a:solidFill>
        </p:spPr>
        <p:txBody>
          <a:bodyPr wrap="square" rtlCol="0">
            <a:spAutoFit/>
          </a:bodyPr>
          <a:lstStyle/>
          <a:p>
            <a:pPr algn="ctr" defTabSz="457200"/>
            <a:r>
              <a:rPr lang="en-US" sz="2100" b="1" dirty="0">
                <a:solidFill>
                  <a:prstClr val="white"/>
                </a:solidFill>
                <a:latin typeface="Georgia" panose="02040502050405020303" pitchFamily="18" charset="0"/>
              </a:rPr>
              <a:t>FODAC/</a:t>
            </a:r>
          </a:p>
          <a:p>
            <a:pPr algn="ctr" defTabSz="457200"/>
            <a:r>
              <a:rPr lang="en-US" sz="2100" b="1" dirty="0">
                <a:solidFill>
                  <a:prstClr val="white"/>
                </a:solidFill>
                <a:latin typeface="Georgia" panose="02040502050405020303" pitchFamily="18" charset="0"/>
              </a:rPr>
              <a:t>FEMA/</a:t>
            </a:r>
          </a:p>
          <a:p>
            <a:pPr algn="ctr" defTabSz="457200"/>
            <a:r>
              <a:rPr lang="en-US" sz="2100" b="1" dirty="0">
                <a:solidFill>
                  <a:prstClr val="white"/>
                </a:solidFill>
                <a:latin typeface="Georgia" panose="02040502050405020303" pitchFamily="18" charset="0"/>
              </a:rPr>
              <a:t>Tools for Life </a:t>
            </a:r>
          </a:p>
          <a:p>
            <a:pPr algn="ctr" defTabSz="457200"/>
            <a:r>
              <a:rPr lang="en-US" sz="2100" b="1" dirty="0">
                <a:solidFill>
                  <a:prstClr val="white"/>
                </a:solidFill>
                <a:latin typeface="Georgia" panose="02040502050405020303" pitchFamily="18" charset="0"/>
              </a:rPr>
              <a:t>Partnership</a:t>
            </a:r>
          </a:p>
          <a:p>
            <a:pPr defTabSz="457200"/>
            <a:endParaRPr lang="en-US" sz="1350" dirty="0">
              <a:solidFill>
                <a:prstClr val="white"/>
              </a:solidFill>
            </a:endParaRPr>
          </a:p>
        </p:txBody>
      </p:sp>
      <p:pic>
        <p:nvPicPr>
          <p:cNvPr id="7" name="Picture 6" descr="FODAC logo"/>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70050" y="1107935"/>
            <a:ext cx="1665938" cy="1446126"/>
          </a:xfrm>
          <a:prstGeom prst="rect">
            <a:avLst/>
          </a:prstGeom>
        </p:spPr>
      </p:pic>
      <p:pic>
        <p:nvPicPr>
          <p:cNvPr id="6146" name="Picture 2" descr="Vehicle filled with donated durable medical equipmen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5400000">
            <a:off x="1808018" y="2053943"/>
            <a:ext cx="4128659" cy="30964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3783263"/>
      </p:ext>
    </p:extLst>
  </p:cSld>
  <p:clrMapOvr>
    <a:masterClrMapping/>
  </p:clrMapOvr>
  <p:transition spd="slow">
    <p:strips dir="ld"/>
    <p:sndAc>
      <p:stSnd>
        <p:snd r:embed="rId3" name="Maroon 5 - Moves Like Jagger.mp3"/>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3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 calcmode="lin" valueType="num">
                                      <p:cBhvr>
                                        <p:cTn id="13" dur="500" fill="hold"/>
                                        <p:tgtEl>
                                          <p:spTgt spid="6"/>
                                        </p:tgtEl>
                                        <p:attrNameLst>
                                          <p:attrName>style.rotation</p:attrName>
                                        </p:attrNameLst>
                                      </p:cBhvr>
                                      <p:tavLst>
                                        <p:tav tm="0">
                                          <p:val>
                                            <p:fltVal val="90"/>
                                          </p:val>
                                        </p:tav>
                                        <p:tav tm="100000">
                                          <p:val>
                                            <p:fltVal val="0"/>
                                          </p:val>
                                        </p:tav>
                                      </p:tavLst>
                                    </p:anim>
                                    <p:animEffect transition="in" filter="fade">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F4979F40-3A44-4CCB-9EB7-F8318BCE57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0" y="857251"/>
            <a:ext cx="9141618" cy="51435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350">
              <a:solidFill>
                <a:prstClr val="white"/>
              </a:solidFill>
            </a:endParaRPr>
          </a:p>
        </p:txBody>
      </p:sp>
      <p:pic>
        <p:nvPicPr>
          <p:cNvPr id="14" name="Picture 13">
            <a:extLst>
              <a:ext uri="{FF2B5EF4-FFF2-40B4-BE49-F238E27FC236}">
                <a16:creationId xmlns:a16="http://schemas.microsoft.com/office/drawing/2014/main" id="{15291D39-6B03-4BB5-BFC6-CBF11E90BFD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val="0"/>
              </a:ext>
            </a:extLst>
          </a:blip>
          <a:stretch>
            <a:fillRect/>
          </a:stretch>
        </p:blipFill>
        <p:spPr>
          <a:xfrm>
            <a:off x="1521618" y="857250"/>
            <a:ext cx="9144000" cy="5143500"/>
          </a:xfrm>
          <a:prstGeom prst="rect">
            <a:avLst/>
          </a:prstGeom>
        </p:spPr>
      </p:pic>
      <p:sp>
        <p:nvSpPr>
          <p:cNvPr id="16" name="Rectangle 15">
            <a:extLst>
              <a:ext uri="{FF2B5EF4-FFF2-40B4-BE49-F238E27FC236}">
                <a16:creationId xmlns:a16="http://schemas.microsoft.com/office/drawing/2014/main" id="{AFD071FA-0514-4371-9568-86216A1F46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03292" y="857251"/>
            <a:ext cx="5664708" cy="51435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350">
              <a:solidFill>
                <a:prstClr val="white"/>
              </a:solidFill>
            </a:endParaRPr>
          </a:p>
        </p:txBody>
      </p:sp>
      <p:sp>
        <p:nvSpPr>
          <p:cNvPr id="18" name="Rectangle 17">
            <a:extLst>
              <a:ext uri="{FF2B5EF4-FFF2-40B4-BE49-F238E27FC236}">
                <a16:creationId xmlns:a16="http://schemas.microsoft.com/office/drawing/2014/main" id="{5211DDA4-E7B5-4325-A844-B7F59B084B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1524002" y="1314451"/>
            <a:ext cx="3719321" cy="1026149"/>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defTabSz="457200"/>
            <a:endParaRPr lang="en-US" sz="1350">
              <a:solidFill>
                <a:prstClr val="white"/>
              </a:solidFill>
            </a:endParaRPr>
          </a:p>
        </p:txBody>
      </p:sp>
      <p:pic>
        <p:nvPicPr>
          <p:cNvPr id="20" name="Picture 19">
            <a:extLst>
              <a:ext uri="{FF2B5EF4-FFF2-40B4-BE49-F238E27FC236}">
                <a16:creationId xmlns:a16="http://schemas.microsoft.com/office/drawing/2014/main" id="{0D58E222-6309-4F79-AC20-9D3C69CD9B1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print">
            <a:extLst>
              <a:ext uri="{28A0092B-C50C-407E-A947-70E740481C1C}">
                <a14:useLocalDpi xmlns:a14="http://schemas.microsoft.com/office/drawing/2010/main" val="0"/>
              </a:ext>
            </a:extLst>
          </a:blip>
          <a:stretch>
            <a:fillRect/>
          </a:stretch>
        </p:blipFill>
        <p:spPr>
          <a:xfrm>
            <a:off x="1524002" y="2334931"/>
            <a:ext cx="3717036" cy="149840"/>
          </a:xfrm>
          <a:prstGeom prst="rect">
            <a:avLst/>
          </a:prstGeom>
        </p:spPr>
      </p:pic>
      <p:pic>
        <p:nvPicPr>
          <p:cNvPr id="7" name="Picture 6" descr="State Durable Medical Equipment Cache Standard Operating Guidelines">
            <a:extLst>
              <a:ext uri="{FF2B5EF4-FFF2-40B4-BE49-F238E27FC236}">
                <a16:creationId xmlns:a16="http://schemas.microsoft.com/office/drawing/2014/main" id="{31DBE171-4088-49B7-99D8-12CB396CF7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23806" y="1311334"/>
            <a:ext cx="4670270" cy="4547061"/>
          </a:xfrm>
          <a:prstGeom prst="rect">
            <a:avLst/>
          </a:prstGeom>
          <a:ln>
            <a:noFill/>
          </a:ln>
          <a:effectLst>
            <a:outerShdw blurRad="76200" dist="63500" dir="5040000" algn="tl" rotWithShape="0">
              <a:srgbClr val="000000">
                <a:alpha val="41000"/>
              </a:srgbClr>
            </a:outerShdw>
          </a:effectLst>
        </p:spPr>
      </p:pic>
      <p:sp>
        <p:nvSpPr>
          <p:cNvPr id="5" name="Title 4">
            <a:extLst>
              <a:ext uri="{FF2B5EF4-FFF2-40B4-BE49-F238E27FC236}">
                <a16:creationId xmlns:a16="http://schemas.microsoft.com/office/drawing/2014/main" id="{7BC1E80F-8B83-09D3-32A9-F530A2550D3B}"/>
              </a:ext>
            </a:extLst>
          </p:cNvPr>
          <p:cNvSpPr>
            <a:spLocks noGrp="1"/>
          </p:cNvSpPr>
          <p:nvPr>
            <p:ph type="title"/>
          </p:nvPr>
        </p:nvSpPr>
        <p:spPr>
          <a:xfrm>
            <a:off x="680322" y="-1080938"/>
            <a:ext cx="9613861" cy="1080938"/>
          </a:xfrm>
        </p:spPr>
        <p:txBody>
          <a:bodyPr vert="horz" lIns="91440" tIns="45720" rIns="91440" bIns="45720" rtlCol="0" anchor="b">
            <a:normAutofit/>
          </a:bodyPr>
          <a:lstStyle/>
          <a:p>
            <a:r>
              <a:rPr lang="en-US" dirty="0"/>
              <a:t>State Durable Medical Equipment Cache</a:t>
            </a:r>
          </a:p>
        </p:txBody>
      </p:sp>
    </p:spTree>
    <p:extLst>
      <p:ext uri="{BB962C8B-B14F-4D97-AF65-F5344CB8AC3E}">
        <p14:creationId xmlns:p14="http://schemas.microsoft.com/office/powerpoint/2010/main" val="3227861370"/>
      </p:ext>
    </p:extLst>
  </p:cSld>
  <p:clrMapOvr>
    <a:masterClrMapping/>
  </p:clrMapOvr>
  <p:transition spd="slow">
    <p:strips dir="ld"/>
    <p:sndAc>
      <p:stSnd>
        <p:snd r:embed="rId2" name="Maroon 5 - Moves Like Jagger.mp3"/>
      </p:stSnd>
    </p:sndAc>
  </p:transition>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62CFFBB8-E539-483F-B9AA-088F7D4B170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val="0"/>
              </a:ext>
            </a:extLst>
          </a:blip>
          <a:stretch>
            <a:fillRect/>
          </a:stretch>
        </p:blipFill>
        <p:spPr>
          <a:xfrm>
            <a:off x="1524000" y="857250"/>
            <a:ext cx="9144000" cy="5143500"/>
          </a:xfrm>
          <a:prstGeom prst="rect">
            <a:avLst/>
          </a:prstGeom>
        </p:spPr>
      </p:pic>
      <p:pic>
        <p:nvPicPr>
          <p:cNvPr id="16" name="Picture 15">
            <a:extLst>
              <a:ext uri="{FF2B5EF4-FFF2-40B4-BE49-F238E27FC236}">
                <a16:creationId xmlns:a16="http://schemas.microsoft.com/office/drawing/2014/main" id="{552C38B8-B7F9-478B-8D67-99B248A946C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print">
            <a:extLst>
              <a:ext uri="{28A0092B-C50C-407E-A947-70E740481C1C}">
                <a14:useLocalDpi xmlns:a14="http://schemas.microsoft.com/office/drawing/2010/main" val="0"/>
              </a:ext>
            </a:extLst>
          </a:blip>
          <a:stretch>
            <a:fillRect/>
          </a:stretch>
        </p:blipFill>
        <p:spPr>
          <a:xfrm>
            <a:off x="9463370" y="2335676"/>
            <a:ext cx="1202248" cy="108203"/>
          </a:xfrm>
          <a:prstGeom prst="rect">
            <a:avLst/>
          </a:prstGeom>
        </p:spPr>
      </p:pic>
      <p:sp>
        <p:nvSpPr>
          <p:cNvPr id="18" name="Rectangle 17">
            <a:extLst>
              <a:ext uri="{FF2B5EF4-FFF2-40B4-BE49-F238E27FC236}">
                <a16:creationId xmlns:a16="http://schemas.microsoft.com/office/drawing/2014/main" id="{8ADE9738-7B48-4F06-BA7B-E2CF9663A6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463371" y="1314451"/>
            <a:ext cx="1202248" cy="10261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defTabSz="457200"/>
            <a:endParaRPr lang="en-US" sz="1350">
              <a:solidFill>
                <a:prstClr val="white"/>
              </a:solidFill>
            </a:endParaRPr>
          </a:p>
        </p:txBody>
      </p:sp>
      <p:sp useBgFill="1">
        <p:nvSpPr>
          <p:cNvPr id="20" name="Rectangle 19">
            <a:extLst>
              <a:ext uri="{FF2B5EF4-FFF2-40B4-BE49-F238E27FC236}">
                <a16:creationId xmlns:a16="http://schemas.microsoft.com/office/drawing/2014/main" id="{F134BFCB-373A-440C-A076-F874F5F22C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0" y="85725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350">
              <a:solidFill>
                <a:prstClr val="white"/>
              </a:solidFill>
            </a:endParaRPr>
          </a:p>
        </p:txBody>
      </p:sp>
      <p:pic>
        <p:nvPicPr>
          <p:cNvPr id="22" name="Picture 21">
            <a:extLst>
              <a:ext uri="{FF2B5EF4-FFF2-40B4-BE49-F238E27FC236}">
                <a16:creationId xmlns:a16="http://schemas.microsoft.com/office/drawing/2014/main" id="{705D511C-3CFA-4D05-A290-5674D6D1DFF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val="0"/>
              </a:ext>
            </a:extLst>
          </a:blip>
          <a:stretch>
            <a:fillRect/>
          </a:stretch>
        </p:blipFill>
        <p:spPr>
          <a:xfrm>
            <a:off x="1524000" y="857250"/>
            <a:ext cx="9144000" cy="5143500"/>
          </a:xfrm>
          <a:prstGeom prst="rect">
            <a:avLst/>
          </a:prstGeom>
        </p:spPr>
      </p:pic>
      <p:sp>
        <p:nvSpPr>
          <p:cNvPr id="24" name="Rectangle 23">
            <a:extLst>
              <a:ext uri="{FF2B5EF4-FFF2-40B4-BE49-F238E27FC236}">
                <a16:creationId xmlns:a16="http://schemas.microsoft.com/office/drawing/2014/main" id="{669D87E5-1B49-46CB-A366-E4BCB4B19B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1" y="857250"/>
            <a:ext cx="7710457" cy="4660900"/>
          </a:xfrm>
          <a:prstGeom prst="rect">
            <a:avLst/>
          </a:prstGeom>
          <a:solidFill>
            <a:srgbClr val="FFFFFF"/>
          </a:solidFill>
          <a:ln>
            <a:noFill/>
          </a:ln>
          <a:effectLst>
            <a:outerShdw blurRad="76200" dist="63500" dir="5040000" algn="ctr" rotWithShape="0">
              <a:srgbClr val="000000">
                <a:alpha val="4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350">
              <a:solidFill>
                <a:prstClr val="white"/>
              </a:solidFill>
            </a:endParaRPr>
          </a:p>
        </p:txBody>
      </p:sp>
      <p:pic>
        <p:nvPicPr>
          <p:cNvPr id="9" name="Picture 8" descr="State DME Request Form">
            <a:extLst>
              <a:ext uri="{FF2B5EF4-FFF2-40B4-BE49-F238E27FC236}">
                <a16:creationId xmlns:a16="http://schemas.microsoft.com/office/drawing/2014/main" id="{BBDA6B1F-4A77-47F0-9989-3BF4AF86AAF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90839" y="1339851"/>
            <a:ext cx="3575588" cy="3695699"/>
          </a:xfrm>
          <a:prstGeom prst="rect">
            <a:avLst/>
          </a:prstGeom>
          <a:ln>
            <a:noFill/>
          </a:ln>
          <a:effectLst/>
        </p:spPr>
      </p:pic>
      <p:sp>
        <p:nvSpPr>
          <p:cNvPr id="26" name="Rectangle 25">
            <a:extLst>
              <a:ext uri="{FF2B5EF4-FFF2-40B4-BE49-F238E27FC236}">
                <a16:creationId xmlns:a16="http://schemas.microsoft.com/office/drawing/2014/main" id="{E6CED3C9-6B93-4623-B2C9-EDECE2B423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463371" y="4492002"/>
            <a:ext cx="1202248" cy="10261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defTabSz="457200"/>
            <a:endParaRPr lang="en-US" sz="1350">
              <a:solidFill>
                <a:prstClr val="white"/>
              </a:solidFill>
            </a:endParaRPr>
          </a:p>
        </p:txBody>
      </p:sp>
      <p:pic>
        <p:nvPicPr>
          <p:cNvPr id="28" name="Picture 27">
            <a:extLst>
              <a:ext uri="{FF2B5EF4-FFF2-40B4-BE49-F238E27FC236}">
                <a16:creationId xmlns:a16="http://schemas.microsoft.com/office/drawing/2014/main" id="{0C8DA627-0DBB-4595-982F-5BE763E2036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print">
            <a:extLst>
              <a:ext uri="{28A0092B-C50C-407E-A947-70E740481C1C}">
                <a14:useLocalDpi xmlns:a14="http://schemas.microsoft.com/office/drawing/2010/main" val="0"/>
              </a:ext>
            </a:extLst>
          </a:blip>
          <a:stretch>
            <a:fillRect/>
          </a:stretch>
        </p:blipFill>
        <p:spPr>
          <a:xfrm>
            <a:off x="9463369" y="5525534"/>
            <a:ext cx="1202248" cy="108203"/>
          </a:xfrm>
          <a:prstGeom prst="rect">
            <a:avLst/>
          </a:prstGeom>
        </p:spPr>
      </p:pic>
      <p:sp>
        <p:nvSpPr>
          <p:cNvPr id="2" name="Title 1">
            <a:extLst>
              <a:ext uri="{FF2B5EF4-FFF2-40B4-BE49-F238E27FC236}">
                <a16:creationId xmlns:a16="http://schemas.microsoft.com/office/drawing/2014/main" id="{42B5957F-EA46-6093-85C2-38A79FF475DD}"/>
              </a:ext>
            </a:extLst>
          </p:cNvPr>
          <p:cNvSpPr>
            <a:spLocks noGrp="1"/>
          </p:cNvSpPr>
          <p:nvPr>
            <p:ph type="title"/>
          </p:nvPr>
        </p:nvSpPr>
        <p:spPr>
          <a:xfrm>
            <a:off x="680322" y="-1080938"/>
            <a:ext cx="9613861" cy="1080938"/>
          </a:xfrm>
        </p:spPr>
        <p:txBody>
          <a:bodyPr vert="horz" lIns="91440" tIns="45720" rIns="91440" bIns="45720" rtlCol="0" anchor="b">
            <a:normAutofit/>
          </a:bodyPr>
          <a:lstStyle/>
          <a:p>
            <a:r>
              <a:rPr lang="en-US" dirty="0"/>
              <a:t>State DME Request Form</a:t>
            </a:r>
          </a:p>
        </p:txBody>
      </p:sp>
    </p:spTree>
    <p:extLst>
      <p:ext uri="{BB962C8B-B14F-4D97-AF65-F5344CB8AC3E}">
        <p14:creationId xmlns:p14="http://schemas.microsoft.com/office/powerpoint/2010/main" val="522249515"/>
      </p:ext>
    </p:extLst>
  </p:cSld>
  <p:clrMapOvr>
    <a:masterClrMapping/>
  </p:clrMapOvr>
  <p:transition spd="slow">
    <p:strips dir="ld"/>
    <p:sndAc>
      <p:stSnd>
        <p:snd r:embed="rId2" name="Maroon 5 - Moves Like Jagger.mp3"/>
      </p:stSnd>
    </p:sndAc>
  </p:transition>
</p:sld>
</file>

<file path=ppt/slides/slide3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5137" name="Picture 5136">
            <a:extLst>
              <a:ext uri="{FF2B5EF4-FFF2-40B4-BE49-F238E27FC236}">
                <a16:creationId xmlns:a16="http://schemas.microsoft.com/office/drawing/2014/main" id="{5321D838-2C7E-4177-9DD3-DAC78324A2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alphaModFix amt="10000"/>
            <a:extLst>
              <a:ext uri="{28A0092B-C50C-407E-A947-70E740481C1C}">
                <a14:useLocalDpi xmlns:a14="http://schemas.microsoft.com/office/drawing/2010/main" val="0"/>
              </a:ext>
            </a:extLst>
          </a:blip>
          <a:stretch>
            <a:fillRect/>
          </a:stretch>
        </p:blipFill>
        <p:spPr>
          <a:xfrm>
            <a:off x="1524000" y="857250"/>
            <a:ext cx="9144000" cy="5143500"/>
          </a:xfrm>
          <a:prstGeom prst="rect">
            <a:avLst/>
          </a:prstGeom>
        </p:spPr>
      </p:pic>
      <p:pic>
        <p:nvPicPr>
          <p:cNvPr id="5138" name="Picture 5137">
            <a:extLst>
              <a:ext uri="{FF2B5EF4-FFF2-40B4-BE49-F238E27FC236}">
                <a16:creationId xmlns:a16="http://schemas.microsoft.com/office/drawing/2014/main" id="{224C28B3-E902-49D1-98A0-582D277A0E0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6">
            <a:extLst>
              <a:ext uri="{28A0092B-C50C-407E-A947-70E740481C1C}">
                <a14:useLocalDpi xmlns:a14="http://schemas.microsoft.com/office/drawing/2010/main" val="0"/>
              </a:ext>
            </a:extLst>
          </a:blip>
          <a:stretch>
            <a:fillRect/>
          </a:stretch>
        </p:blipFill>
        <p:spPr>
          <a:xfrm>
            <a:off x="1524002" y="2334931"/>
            <a:ext cx="7828359" cy="240873"/>
          </a:xfrm>
          <a:prstGeom prst="rect">
            <a:avLst/>
          </a:prstGeom>
        </p:spPr>
      </p:pic>
      <p:pic>
        <p:nvPicPr>
          <p:cNvPr id="5139" name="Picture 5138">
            <a:extLst>
              <a:ext uri="{FF2B5EF4-FFF2-40B4-BE49-F238E27FC236}">
                <a16:creationId xmlns:a16="http://schemas.microsoft.com/office/drawing/2014/main" id="{F3A6C14C-E755-4A02-821B-6EA2D4C9F20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7" cstate="print">
            <a:extLst>
              <a:ext uri="{28A0092B-C50C-407E-A947-70E740481C1C}">
                <a14:useLocalDpi xmlns:a14="http://schemas.microsoft.com/office/drawing/2010/main" val="0"/>
              </a:ext>
            </a:extLst>
          </a:blip>
          <a:stretch>
            <a:fillRect/>
          </a:stretch>
        </p:blipFill>
        <p:spPr>
          <a:xfrm>
            <a:off x="9463370" y="2335676"/>
            <a:ext cx="1202248" cy="108203"/>
          </a:xfrm>
          <a:prstGeom prst="rect">
            <a:avLst/>
          </a:prstGeom>
        </p:spPr>
      </p:pic>
      <p:sp>
        <p:nvSpPr>
          <p:cNvPr id="5141" name="Rectangle 5140">
            <a:extLst>
              <a:ext uri="{FF2B5EF4-FFF2-40B4-BE49-F238E27FC236}">
                <a16:creationId xmlns:a16="http://schemas.microsoft.com/office/drawing/2014/main" id="{6478287C-E119-4E9C-95B0-518478BD9D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1" y="1314451"/>
            <a:ext cx="7828359" cy="1026149"/>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defTabSz="457200"/>
            <a:endParaRPr lang="en-US" sz="1350">
              <a:solidFill>
                <a:prstClr val="white"/>
              </a:solidFill>
            </a:endParaRPr>
          </a:p>
        </p:txBody>
      </p:sp>
      <p:sp>
        <p:nvSpPr>
          <p:cNvPr id="5143" name="Rectangle 5142">
            <a:extLst>
              <a:ext uri="{FF2B5EF4-FFF2-40B4-BE49-F238E27FC236}">
                <a16:creationId xmlns:a16="http://schemas.microsoft.com/office/drawing/2014/main" id="{EA4A294F-6D36-425B-8632-27FD6A284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463371" y="1314451"/>
            <a:ext cx="1202248" cy="10261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defTabSz="457200"/>
            <a:endParaRPr lang="en-US" sz="1350">
              <a:solidFill>
                <a:prstClr val="white"/>
              </a:solidFill>
            </a:endParaRPr>
          </a:p>
        </p:txBody>
      </p:sp>
      <p:sp>
        <p:nvSpPr>
          <p:cNvPr id="2" name="Title 1"/>
          <p:cNvSpPr>
            <a:spLocks noGrp="1"/>
          </p:cNvSpPr>
          <p:nvPr>
            <p:ph type="title"/>
          </p:nvPr>
        </p:nvSpPr>
        <p:spPr>
          <a:xfrm>
            <a:off x="2034241" y="1422171"/>
            <a:ext cx="7210396" cy="810704"/>
          </a:xfrm>
        </p:spPr>
        <p:txBody>
          <a:bodyPr vert="horz" lIns="68580" tIns="34290" rIns="68580" bIns="34290" rtlCol="0" anchor="ctr">
            <a:normAutofit/>
          </a:bodyPr>
          <a:lstStyle/>
          <a:p>
            <a:pPr>
              <a:spcAft>
                <a:spcPts val="600"/>
              </a:spcAft>
              <a:buClr>
                <a:srgbClr val="0F6FC6"/>
              </a:buClr>
              <a:buSzPct val="76000"/>
            </a:pPr>
            <a:r>
              <a:rPr lang="en-US" b="1" dirty="0"/>
              <a:t>GEORGIA RESOURCES</a:t>
            </a:r>
            <a:endParaRPr lang="en-US" dirty="0"/>
          </a:p>
        </p:txBody>
      </p:sp>
      <p:sp>
        <p:nvSpPr>
          <p:cNvPr id="6" name="Content Placeholder 5"/>
          <p:cNvSpPr>
            <a:spLocks noGrp="1"/>
          </p:cNvSpPr>
          <p:nvPr>
            <p:ph sz="quarter" idx="13"/>
          </p:nvPr>
        </p:nvSpPr>
        <p:spPr>
          <a:xfrm>
            <a:off x="1866902" y="2331029"/>
            <a:ext cx="8471381" cy="3458441"/>
          </a:xfrm>
        </p:spPr>
        <p:txBody>
          <a:bodyPr vert="horz" lIns="68580" tIns="34290" rIns="68580" bIns="34290" rtlCol="0">
            <a:normAutofit/>
          </a:bodyPr>
          <a:lstStyle/>
          <a:p>
            <a:pPr marL="85725">
              <a:spcBef>
                <a:spcPts val="0"/>
              </a:spcBef>
              <a:spcAft>
                <a:spcPts val="600"/>
              </a:spcAft>
            </a:pPr>
            <a:r>
              <a:rPr lang="en-US" sz="1200" b="1" dirty="0"/>
              <a:t>GA State ADA Coordinators Office</a:t>
            </a:r>
          </a:p>
          <a:p>
            <a:pPr marL="428625" lvl="1">
              <a:spcBef>
                <a:spcPts val="0"/>
              </a:spcBef>
              <a:spcAft>
                <a:spcPts val="600"/>
              </a:spcAft>
            </a:pPr>
            <a:r>
              <a:rPr lang="en-US" sz="1200" b="1" dirty="0">
                <a:hlinkClick r:id="rId8">
                  <a:extLst>
                    <a:ext uri="{A12FA001-AC4F-418D-AE19-62706E023703}">
                      <ahyp:hlinkClr xmlns:ahyp="http://schemas.microsoft.com/office/drawing/2018/hyperlinkcolor" val="tx"/>
                    </a:ext>
                  </a:extLst>
                </a:hlinkClick>
              </a:rPr>
              <a:t>https://ada.georgia.gov/helpful-resources/emergency-preparedness</a:t>
            </a:r>
            <a:r>
              <a:rPr lang="en-US" sz="1200" b="1" dirty="0"/>
              <a:t> </a:t>
            </a:r>
          </a:p>
          <a:p>
            <a:pPr marL="85725">
              <a:spcBef>
                <a:spcPts val="0"/>
              </a:spcBef>
              <a:spcAft>
                <a:spcPts val="600"/>
              </a:spcAft>
            </a:pPr>
            <a:r>
              <a:rPr lang="en-US" sz="1200" b="1" dirty="0"/>
              <a:t>GA Emergency Prep Coalition for PWD and Aging</a:t>
            </a:r>
          </a:p>
          <a:p>
            <a:pPr marL="428625" lvl="1">
              <a:spcBef>
                <a:spcPts val="0"/>
              </a:spcBef>
              <a:spcAft>
                <a:spcPts val="600"/>
              </a:spcAft>
            </a:pPr>
            <a:r>
              <a:rPr lang="en-US" sz="1200" b="1" dirty="0">
                <a:hlinkClick r:id="rId9">
                  <a:extLst>
                    <a:ext uri="{A12FA001-AC4F-418D-AE19-62706E023703}">
                      <ahyp:hlinkClr xmlns:ahyp="http://schemas.microsoft.com/office/drawing/2018/hyperlinkcolor" val="tx"/>
                    </a:ext>
                  </a:extLst>
                </a:hlinkClick>
              </a:rPr>
              <a:t>http://web.gsfic.ga.gov/ADA/FNSS%20Toolkit.htm</a:t>
            </a:r>
            <a:r>
              <a:rPr lang="en-US" sz="1200" b="1" dirty="0"/>
              <a:t> </a:t>
            </a:r>
          </a:p>
          <a:p>
            <a:pPr marL="85725">
              <a:spcBef>
                <a:spcPts val="0"/>
              </a:spcBef>
              <a:spcAft>
                <a:spcPts val="600"/>
              </a:spcAft>
            </a:pPr>
            <a:r>
              <a:rPr lang="en-US" sz="1200" b="1" dirty="0"/>
              <a:t>Statewide Independent Living Council of GA </a:t>
            </a:r>
          </a:p>
          <a:p>
            <a:pPr marL="428625" lvl="1">
              <a:spcBef>
                <a:spcPts val="0"/>
              </a:spcBef>
              <a:spcAft>
                <a:spcPts val="600"/>
              </a:spcAft>
            </a:pPr>
            <a:r>
              <a:rPr lang="en-US" sz="1200" b="1" dirty="0">
                <a:hlinkClick r:id="rId10">
                  <a:extLst>
                    <a:ext uri="{A12FA001-AC4F-418D-AE19-62706E023703}">
                      <ahyp:hlinkClr xmlns:ahyp="http://schemas.microsoft.com/office/drawing/2018/hyperlinkcolor" val="tx"/>
                    </a:ext>
                  </a:extLst>
                </a:hlinkClick>
              </a:rPr>
              <a:t>https://www.silcga.org/</a:t>
            </a:r>
            <a:r>
              <a:rPr lang="en-US" sz="1200" b="1" dirty="0"/>
              <a:t> </a:t>
            </a:r>
          </a:p>
          <a:p>
            <a:pPr marL="85725">
              <a:spcBef>
                <a:spcPts val="0"/>
              </a:spcBef>
              <a:spcAft>
                <a:spcPts val="600"/>
              </a:spcAft>
            </a:pPr>
            <a:r>
              <a:rPr lang="en-US" sz="1200" b="1" dirty="0"/>
              <a:t>GA Emergency Management Agency</a:t>
            </a:r>
          </a:p>
          <a:p>
            <a:pPr marL="428625" lvl="1">
              <a:spcBef>
                <a:spcPts val="0"/>
              </a:spcBef>
              <a:spcAft>
                <a:spcPts val="600"/>
              </a:spcAft>
            </a:pPr>
            <a:r>
              <a:rPr lang="en-US" sz="1200" b="1" dirty="0">
                <a:hlinkClick r:id="rId11">
                  <a:extLst>
                    <a:ext uri="{A12FA001-AC4F-418D-AE19-62706E023703}">
                      <ahyp:hlinkClr xmlns:ahyp="http://schemas.microsoft.com/office/drawing/2018/hyperlinkcolor" val="tx"/>
                    </a:ext>
                  </a:extLst>
                </a:hlinkClick>
              </a:rPr>
              <a:t>https://gema.georgia.gov/plan-prepare</a:t>
            </a:r>
            <a:r>
              <a:rPr lang="en-US" sz="1200" b="1" dirty="0"/>
              <a:t> </a:t>
            </a:r>
          </a:p>
          <a:p>
            <a:pPr marL="85725">
              <a:spcBef>
                <a:spcPts val="0"/>
              </a:spcBef>
              <a:spcAft>
                <a:spcPts val="600"/>
              </a:spcAft>
            </a:pPr>
            <a:r>
              <a:rPr lang="en-US" sz="1200" b="1" dirty="0"/>
              <a:t>GA VOAD (Voluntary Agencies Active in Disaster)</a:t>
            </a:r>
          </a:p>
          <a:p>
            <a:pPr marL="428625" lvl="1">
              <a:spcBef>
                <a:spcPts val="0"/>
              </a:spcBef>
              <a:spcAft>
                <a:spcPts val="600"/>
              </a:spcAft>
            </a:pPr>
            <a:r>
              <a:rPr lang="en-US" sz="1200" b="1" dirty="0">
                <a:hlinkClick r:id="rId12">
                  <a:extLst>
                    <a:ext uri="{A12FA001-AC4F-418D-AE19-62706E023703}">
                      <ahyp:hlinkClr xmlns:ahyp="http://schemas.microsoft.com/office/drawing/2018/hyperlinkcolor" val="tx"/>
                    </a:ext>
                  </a:extLst>
                </a:hlinkClick>
              </a:rPr>
              <a:t>https://www.gavoad.org/</a:t>
            </a:r>
            <a:r>
              <a:rPr lang="en-US" sz="1200" b="1" dirty="0"/>
              <a:t> </a:t>
            </a:r>
          </a:p>
          <a:p>
            <a:pPr marL="85725">
              <a:spcBef>
                <a:spcPts val="0"/>
              </a:spcBef>
              <a:spcAft>
                <a:spcPts val="600"/>
              </a:spcAft>
            </a:pPr>
            <a:r>
              <a:rPr lang="en-US" sz="1200" b="1" dirty="0"/>
              <a:t>Atlanta Office of Emergency Preparedness</a:t>
            </a:r>
          </a:p>
          <a:p>
            <a:pPr marL="428625" lvl="1">
              <a:spcBef>
                <a:spcPts val="0"/>
              </a:spcBef>
              <a:spcAft>
                <a:spcPts val="600"/>
              </a:spcAft>
            </a:pPr>
            <a:r>
              <a:rPr lang="en-US" sz="1200" b="1" dirty="0">
                <a:hlinkClick r:id="rId13">
                  <a:extLst>
                    <a:ext uri="{A12FA001-AC4F-418D-AE19-62706E023703}">
                      <ahyp:hlinkClr xmlns:ahyp="http://schemas.microsoft.com/office/drawing/2018/hyperlinkcolor" val="tx"/>
                    </a:ext>
                  </a:extLst>
                </a:hlinkClick>
              </a:rPr>
              <a:t>https://www.atlantaga.gov/government/mayor-s-office/executive-offices/office-of-emergency-preparedness</a:t>
            </a:r>
            <a:endParaRPr lang="en-US" sz="1200" b="1" dirty="0"/>
          </a:p>
          <a:p>
            <a:pPr marL="85725">
              <a:spcBef>
                <a:spcPts val="0"/>
              </a:spcBef>
              <a:spcAft>
                <a:spcPts val="600"/>
              </a:spcAft>
            </a:pPr>
            <a:r>
              <a:rPr lang="en-US" sz="1200" b="1" dirty="0"/>
              <a:t>Friends of Disabled Adults and Children </a:t>
            </a:r>
          </a:p>
          <a:p>
            <a:pPr marL="428625" lvl="1">
              <a:spcBef>
                <a:spcPts val="0"/>
              </a:spcBef>
              <a:spcAft>
                <a:spcPts val="600"/>
              </a:spcAft>
            </a:pPr>
            <a:r>
              <a:rPr lang="en-US" sz="1200" b="1" u="sng" dirty="0"/>
              <a:t>https://www.fodac.org</a:t>
            </a:r>
            <a:endParaRPr lang="en-US" sz="1200" b="1" dirty="0"/>
          </a:p>
        </p:txBody>
      </p:sp>
      <p:pic>
        <p:nvPicPr>
          <p:cNvPr id="5122" name="Picture 2">
            <a:extLst>
              <a:ext uri="{C183D7F6-B498-43B3-948B-1728B52AA6E4}">
                <adec:decorative xmlns:adec="http://schemas.microsoft.com/office/drawing/2017/decorative" val="1"/>
              </a:ext>
            </a:extLst>
          </p:cNvPr>
          <p:cNvPicPr>
            <a:picLocks noChangeAspect="1" noChangeArrowheads="1"/>
          </p:cNvPicPr>
          <p:nvPr/>
        </p:nvPicPr>
        <p:blipFill>
          <a:blip r:embed="rId14">
            <a:extLst>
              <a:ext uri="{28A0092B-C50C-407E-A947-70E740481C1C}">
                <a14:useLocalDpi xmlns:a14="http://schemas.microsoft.com/office/drawing/2010/main" val="0"/>
              </a:ext>
            </a:extLst>
          </a:blip>
          <a:stretch>
            <a:fillRect/>
          </a:stretch>
        </p:blipFill>
        <p:spPr bwMode="auto">
          <a:xfrm>
            <a:off x="7565817" y="883302"/>
            <a:ext cx="3099801" cy="2699147"/>
          </a:xfrm>
          <a:prstGeom prst="rect">
            <a:avLst/>
          </a:prstGeom>
          <a:noFill/>
          <a:ln>
            <a:noFill/>
          </a:ln>
          <a:effectLst>
            <a:outerShdw blurRad="76200" dist="63500" dir="5040000" algn="tl" rotWithShape="0">
              <a:srgbClr val="000000">
                <a:alpha val="41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355551513"/>
      </p:ext>
    </p:extLst>
  </p:cSld>
  <p:clrMapOvr>
    <a:masterClrMapping/>
  </p:clrMapOvr>
  <p:transition spd="slow">
    <p:strips dir="ld"/>
    <p:sndAc>
      <p:stSnd>
        <p:snd r:embed="rId4" name="Maroon 5 - Moves Like Jagger.mp3"/>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500"/>
                                        <p:tgtEl>
                                          <p:spTgt spid="6">
                                            <p:txEl>
                                              <p:pRg st="0" end="0"/>
                                            </p:txEl>
                                          </p:spTgt>
                                        </p:tgtEl>
                                      </p:cBhvr>
                                    </p:animEffect>
                                    <p:anim calcmode="lin" valueType="num">
                                      <p:cBhvr>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500" fill="hold"/>
                                        <p:tgtEl>
                                          <p:spTgt spid="6">
                                            <p:txEl>
                                              <p:pRg st="0" end="0"/>
                                            </p:txEl>
                                          </p:spTgt>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6">
                                            <p:txEl>
                                              <p:pRg st="1" end="1"/>
                                            </p:txEl>
                                          </p:spTgt>
                                        </p:tgtEl>
                                        <p:attrNameLst>
                                          <p:attrName>style.visibility</p:attrName>
                                        </p:attrNameLst>
                                      </p:cBhvr>
                                      <p:to>
                                        <p:strVal val="visible"/>
                                      </p:to>
                                    </p:set>
                                    <p:animEffect transition="in" filter="fade">
                                      <p:cBhvr>
                                        <p:cTn id="16" dur="500"/>
                                        <p:tgtEl>
                                          <p:spTgt spid="6">
                                            <p:txEl>
                                              <p:pRg st="1" end="1"/>
                                            </p:txEl>
                                          </p:spTgt>
                                        </p:tgtEl>
                                      </p:cBhvr>
                                    </p:animEffect>
                                    <p:anim calcmode="lin" valueType="num">
                                      <p:cBhvr>
                                        <p:cTn id="1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8" dur="5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animEffect transition="in" filter="fade">
                                      <p:cBhvr>
                                        <p:cTn id="23" dur="500"/>
                                        <p:tgtEl>
                                          <p:spTgt spid="6">
                                            <p:txEl>
                                              <p:pRg st="2" end="2"/>
                                            </p:txEl>
                                          </p:spTgt>
                                        </p:tgtEl>
                                      </p:cBhvr>
                                    </p:animEffect>
                                    <p:anim calcmode="lin" valueType="num">
                                      <p:cBhvr>
                                        <p:cTn id="24"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5" dur="500" fill="hold"/>
                                        <p:tgtEl>
                                          <p:spTgt spid="6">
                                            <p:txEl>
                                              <p:pRg st="2" end="2"/>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Effect transition="in" filter="fade">
                                      <p:cBhvr>
                                        <p:cTn id="28" dur="500"/>
                                        <p:tgtEl>
                                          <p:spTgt spid="6">
                                            <p:txEl>
                                              <p:pRg st="3" end="3"/>
                                            </p:txEl>
                                          </p:spTgt>
                                        </p:tgtEl>
                                      </p:cBhvr>
                                    </p:animEffect>
                                    <p:anim calcmode="lin" valueType="num">
                                      <p:cBhvr>
                                        <p:cTn id="2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Effect transition="in" filter="fade">
                                      <p:cBhvr>
                                        <p:cTn id="35" dur="500"/>
                                        <p:tgtEl>
                                          <p:spTgt spid="6">
                                            <p:txEl>
                                              <p:pRg st="4" end="4"/>
                                            </p:txEl>
                                          </p:spTgt>
                                        </p:tgtEl>
                                      </p:cBhvr>
                                    </p:animEffect>
                                    <p:anim calcmode="lin" valueType="num">
                                      <p:cBhvr>
                                        <p:cTn id="36"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7" dur="500" fill="hold"/>
                                        <p:tgtEl>
                                          <p:spTgt spid="6">
                                            <p:txEl>
                                              <p:pRg st="4" end="4"/>
                                            </p:txEl>
                                          </p:spTgt>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6">
                                            <p:txEl>
                                              <p:pRg st="5" end="5"/>
                                            </p:txEl>
                                          </p:spTgt>
                                        </p:tgtEl>
                                        <p:attrNameLst>
                                          <p:attrName>style.visibility</p:attrName>
                                        </p:attrNameLst>
                                      </p:cBhvr>
                                      <p:to>
                                        <p:strVal val="visible"/>
                                      </p:to>
                                    </p:set>
                                    <p:animEffect transition="in" filter="fade">
                                      <p:cBhvr>
                                        <p:cTn id="40" dur="500"/>
                                        <p:tgtEl>
                                          <p:spTgt spid="6">
                                            <p:txEl>
                                              <p:pRg st="5" end="5"/>
                                            </p:txEl>
                                          </p:spTgt>
                                        </p:tgtEl>
                                      </p:cBhvr>
                                    </p:animEffect>
                                    <p:anim calcmode="lin" valueType="num">
                                      <p:cBhvr>
                                        <p:cTn id="4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42" dur="5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6">
                                            <p:txEl>
                                              <p:pRg st="6" end="6"/>
                                            </p:txEl>
                                          </p:spTgt>
                                        </p:tgtEl>
                                        <p:attrNameLst>
                                          <p:attrName>style.visibility</p:attrName>
                                        </p:attrNameLst>
                                      </p:cBhvr>
                                      <p:to>
                                        <p:strVal val="visible"/>
                                      </p:to>
                                    </p:set>
                                    <p:animEffect transition="in" filter="fade">
                                      <p:cBhvr>
                                        <p:cTn id="47" dur="500"/>
                                        <p:tgtEl>
                                          <p:spTgt spid="6">
                                            <p:txEl>
                                              <p:pRg st="6" end="6"/>
                                            </p:txEl>
                                          </p:spTgt>
                                        </p:tgtEl>
                                      </p:cBhvr>
                                    </p:animEffect>
                                    <p:anim calcmode="lin" valueType="num">
                                      <p:cBhvr>
                                        <p:cTn id="48"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49" dur="500" fill="hold"/>
                                        <p:tgtEl>
                                          <p:spTgt spid="6">
                                            <p:txEl>
                                              <p:pRg st="6" end="6"/>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6">
                                            <p:txEl>
                                              <p:pRg st="7" end="7"/>
                                            </p:txEl>
                                          </p:spTgt>
                                        </p:tgtEl>
                                        <p:attrNameLst>
                                          <p:attrName>style.visibility</p:attrName>
                                        </p:attrNameLst>
                                      </p:cBhvr>
                                      <p:to>
                                        <p:strVal val="visible"/>
                                      </p:to>
                                    </p:set>
                                    <p:animEffect transition="in" filter="fade">
                                      <p:cBhvr>
                                        <p:cTn id="52" dur="500"/>
                                        <p:tgtEl>
                                          <p:spTgt spid="6">
                                            <p:txEl>
                                              <p:pRg st="7" end="7"/>
                                            </p:txEl>
                                          </p:spTgt>
                                        </p:tgtEl>
                                      </p:cBhvr>
                                    </p:animEffect>
                                    <p:anim calcmode="lin" valueType="num">
                                      <p:cBhvr>
                                        <p:cTn id="53"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54" dur="500" fill="hold"/>
                                        <p:tgtEl>
                                          <p:spTgt spid="6">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6">
                                            <p:txEl>
                                              <p:pRg st="8" end="8"/>
                                            </p:txEl>
                                          </p:spTgt>
                                        </p:tgtEl>
                                        <p:attrNameLst>
                                          <p:attrName>style.visibility</p:attrName>
                                        </p:attrNameLst>
                                      </p:cBhvr>
                                      <p:to>
                                        <p:strVal val="visible"/>
                                      </p:to>
                                    </p:set>
                                    <p:animEffect transition="in" filter="fade">
                                      <p:cBhvr>
                                        <p:cTn id="59" dur="500"/>
                                        <p:tgtEl>
                                          <p:spTgt spid="6">
                                            <p:txEl>
                                              <p:pRg st="8" end="8"/>
                                            </p:txEl>
                                          </p:spTgt>
                                        </p:tgtEl>
                                      </p:cBhvr>
                                    </p:animEffect>
                                    <p:anim calcmode="lin" valueType="num">
                                      <p:cBhvr>
                                        <p:cTn id="60"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61" dur="500" fill="hold"/>
                                        <p:tgtEl>
                                          <p:spTgt spid="6">
                                            <p:txEl>
                                              <p:pRg st="8" end="8"/>
                                            </p:tx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6">
                                            <p:txEl>
                                              <p:pRg st="9" end="9"/>
                                            </p:txEl>
                                          </p:spTgt>
                                        </p:tgtEl>
                                        <p:attrNameLst>
                                          <p:attrName>style.visibility</p:attrName>
                                        </p:attrNameLst>
                                      </p:cBhvr>
                                      <p:to>
                                        <p:strVal val="visible"/>
                                      </p:to>
                                    </p:set>
                                    <p:animEffect transition="in" filter="fade">
                                      <p:cBhvr>
                                        <p:cTn id="64" dur="500"/>
                                        <p:tgtEl>
                                          <p:spTgt spid="6">
                                            <p:txEl>
                                              <p:pRg st="9" end="9"/>
                                            </p:txEl>
                                          </p:spTgt>
                                        </p:tgtEl>
                                      </p:cBhvr>
                                    </p:animEffect>
                                    <p:anim calcmode="lin" valueType="num">
                                      <p:cBhvr>
                                        <p:cTn id="65"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p:cTn id="66" dur="500" fill="hold"/>
                                        <p:tgtEl>
                                          <p:spTgt spid="6">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6">
                                            <p:txEl>
                                              <p:pRg st="10" end="10"/>
                                            </p:txEl>
                                          </p:spTgt>
                                        </p:tgtEl>
                                        <p:attrNameLst>
                                          <p:attrName>style.visibility</p:attrName>
                                        </p:attrNameLst>
                                      </p:cBhvr>
                                      <p:to>
                                        <p:strVal val="visible"/>
                                      </p:to>
                                    </p:set>
                                    <p:animEffect transition="in" filter="fade">
                                      <p:cBhvr>
                                        <p:cTn id="71" dur="500"/>
                                        <p:tgtEl>
                                          <p:spTgt spid="6">
                                            <p:txEl>
                                              <p:pRg st="10" end="10"/>
                                            </p:txEl>
                                          </p:spTgt>
                                        </p:tgtEl>
                                      </p:cBhvr>
                                    </p:animEffect>
                                    <p:anim calcmode="lin" valueType="num">
                                      <p:cBhvr>
                                        <p:cTn id="72"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p:cTn id="73" dur="500" fill="hold"/>
                                        <p:tgtEl>
                                          <p:spTgt spid="6">
                                            <p:txEl>
                                              <p:pRg st="10" end="10"/>
                                            </p:txEl>
                                          </p:spTgt>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6">
                                            <p:txEl>
                                              <p:pRg st="11" end="11"/>
                                            </p:txEl>
                                          </p:spTgt>
                                        </p:tgtEl>
                                        <p:attrNameLst>
                                          <p:attrName>style.visibility</p:attrName>
                                        </p:attrNameLst>
                                      </p:cBhvr>
                                      <p:to>
                                        <p:strVal val="visible"/>
                                      </p:to>
                                    </p:set>
                                    <p:animEffect transition="in" filter="fade">
                                      <p:cBhvr>
                                        <p:cTn id="76" dur="500"/>
                                        <p:tgtEl>
                                          <p:spTgt spid="6">
                                            <p:txEl>
                                              <p:pRg st="11" end="11"/>
                                            </p:txEl>
                                          </p:spTgt>
                                        </p:tgtEl>
                                      </p:cBhvr>
                                    </p:animEffect>
                                    <p:anim calcmode="lin" valueType="num">
                                      <p:cBhvr>
                                        <p:cTn id="77"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p:cTn id="78" dur="500" fill="hold"/>
                                        <p:tgtEl>
                                          <p:spTgt spid="6">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grpId="0" nodeType="clickEffect">
                                  <p:stCondLst>
                                    <p:cond delay="0"/>
                                  </p:stCondLst>
                                  <p:childTnLst>
                                    <p:set>
                                      <p:cBhvr>
                                        <p:cTn id="82" dur="1" fill="hold">
                                          <p:stCondLst>
                                            <p:cond delay="0"/>
                                          </p:stCondLst>
                                        </p:cTn>
                                        <p:tgtEl>
                                          <p:spTgt spid="6">
                                            <p:txEl>
                                              <p:pRg st="12" end="12"/>
                                            </p:txEl>
                                          </p:spTgt>
                                        </p:tgtEl>
                                        <p:attrNameLst>
                                          <p:attrName>style.visibility</p:attrName>
                                        </p:attrNameLst>
                                      </p:cBhvr>
                                      <p:to>
                                        <p:strVal val="visible"/>
                                      </p:to>
                                    </p:set>
                                    <p:animEffect transition="in" filter="fade">
                                      <p:cBhvr>
                                        <p:cTn id="83" dur="500"/>
                                        <p:tgtEl>
                                          <p:spTgt spid="6">
                                            <p:txEl>
                                              <p:pRg st="12" end="12"/>
                                            </p:txEl>
                                          </p:spTgt>
                                        </p:tgtEl>
                                      </p:cBhvr>
                                    </p:animEffect>
                                    <p:anim calcmode="lin" valueType="num">
                                      <p:cBhvr>
                                        <p:cTn id="84" dur="500" fill="hold"/>
                                        <p:tgtEl>
                                          <p:spTgt spid="6">
                                            <p:txEl>
                                              <p:pRg st="12" end="12"/>
                                            </p:txEl>
                                          </p:spTgt>
                                        </p:tgtEl>
                                        <p:attrNameLst>
                                          <p:attrName>ppt_x</p:attrName>
                                        </p:attrNameLst>
                                      </p:cBhvr>
                                      <p:tavLst>
                                        <p:tav tm="0">
                                          <p:val>
                                            <p:strVal val="#ppt_x"/>
                                          </p:val>
                                        </p:tav>
                                        <p:tav tm="100000">
                                          <p:val>
                                            <p:strVal val="#ppt_x"/>
                                          </p:val>
                                        </p:tav>
                                      </p:tavLst>
                                    </p:anim>
                                    <p:anim calcmode="lin" valueType="num">
                                      <p:cBhvr>
                                        <p:cTn id="85" dur="500" fill="hold"/>
                                        <p:tgtEl>
                                          <p:spTgt spid="6">
                                            <p:txEl>
                                              <p:pRg st="12" end="12"/>
                                            </p:txEl>
                                          </p:spTgt>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6">
                                            <p:txEl>
                                              <p:pRg st="13" end="13"/>
                                            </p:txEl>
                                          </p:spTgt>
                                        </p:tgtEl>
                                        <p:attrNameLst>
                                          <p:attrName>style.visibility</p:attrName>
                                        </p:attrNameLst>
                                      </p:cBhvr>
                                      <p:to>
                                        <p:strVal val="visible"/>
                                      </p:to>
                                    </p:set>
                                    <p:animEffect transition="in" filter="fade">
                                      <p:cBhvr>
                                        <p:cTn id="88" dur="500"/>
                                        <p:tgtEl>
                                          <p:spTgt spid="6">
                                            <p:txEl>
                                              <p:pRg st="13" end="13"/>
                                            </p:txEl>
                                          </p:spTgt>
                                        </p:tgtEl>
                                      </p:cBhvr>
                                    </p:animEffect>
                                    <p:anim calcmode="lin" valueType="num">
                                      <p:cBhvr>
                                        <p:cTn id="89" dur="500" fill="hold"/>
                                        <p:tgtEl>
                                          <p:spTgt spid="6">
                                            <p:txEl>
                                              <p:pRg st="13" end="13"/>
                                            </p:txEl>
                                          </p:spTgt>
                                        </p:tgtEl>
                                        <p:attrNameLst>
                                          <p:attrName>ppt_x</p:attrName>
                                        </p:attrNameLst>
                                      </p:cBhvr>
                                      <p:tavLst>
                                        <p:tav tm="0">
                                          <p:val>
                                            <p:strVal val="#ppt_x"/>
                                          </p:val>
                                        </p:tav>
                                        <p:tav tm="100000">
                                          <p:val>
                                            <p:strVal val="#ppt_x"/>
                                          </p:val>
                                        </p:tav>
                                      </p:tavLst>
                                    </p:anim>
                                    <p:anim calcmode="lin" valueType="num">
                                      <p:cBhvr>
                                        <p:cTn id="90" dur="500" fill="hold"/>
                                        <p:tgtEl>
                                          <p:spTgt spid="6">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65" name="Picture 64">
            <a:extLst>
              <a:ext uri="{FF2B5EF4-FFF2-40B4-BE49-F238E27FC236}">
                <a16:creationId xmlns:a16="http://schemas.microsoft.com/office/drawing/2014/main" id="{5321D838-2C7E-4177-9DD3-DAC78324A2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alphaModFix amt="10000"/>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pic>
        <p:nvPicPr>
          <p:cNvPr id="67" name="Picture 66">
            <a:extLst>
              <a:ext uri="{FF2B5EF4-FFF2-40B4-BE49-F238E27FC236}">
                <a16:creationId xmlns:a16="http://schemas.microsoft.com/office/drawing/2014/main" id="{0146E45C-1450-4186-B501-74F221F897A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1524001" y="4242851"/>
            <a:ext cx="6726063" cy="275942"/>
          </a:xfrm>
          <a:prstGeom prst="rect">
            <a:avLst/>
          </a:prstGeom>
        </p:spPr>
      </p:pic>
      <p:pic>
        <p:nvPicPr>
          <p:cNvPr id="69" name="Picture 68">
            <a:extLst>
              <a:ext uri="{FF2B5EF4-FFF2-40B4-BE49-F238E27FC236}">
                <a16:creationId xmlns:a16="http://schemas.microsoft.com/office/drawing/2014/main" id="{EEDDA48B-BC04-4915-ADA3-A1A9522EB0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6">
            <a:extLst>
              <a:ext uri="{28A0092B-C50C-407E-A947-70E740481C1C}">
                <a14:useLocalDpi xmlns:a14="http://schemas.microsoft.com/office/drawing/2010/main" val="0"/>
              </a:ext>
            </a:extLst>
          </a:blip>
          <a:stretch>
            <a:fillRect/>
          </a:stretch>
        </p:blipFill>
        <p:spPr>
          <a:xfrm>
            <a:off x="8357788" y="4243845"/>
            <a:ext cx="2307831" cy="276940"/>
          </a:xfrm>
          <a:prstGeom prst="rect">
            <a:avLst/>
          </a:prstGeom>
        </p:spPr>
      </p:pic>
      <p:sp>
        <p:nvSpPr>
          <p:cNvPr id="71" name="Rectangle 70">
            <a:extLst>
              <a:ext uri="{FF2B5EF4-FFF2-40B4-BE49-F238E27FC236}">
                <a16:creationId xmlns:a16="http://schemas.microsoft.com/office/drawing/2014/main" id="{78C9D07A-5A22-4E55-B18A-47CF07E508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1" y="2590078"/>
            <a:ext cx="6726063"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defTabSz="457200"/>
            <a:endParaRPr lang="en-US">
              <a:solidFill>
                <a:prstClr val="white"/>
              </a:solidFill>
            </a:endParaRPr>
          </a:p>
        </p:txBody>
      </p:sp>
      <p:sp>
        <p:nvSpPr>
          <p:cNvPr id="73" name="Rectangle 72">
            <a:extLst>
              <a:ext uri="{FF2B5EF4-FFF2-40B4-BE49-F238E27FC236}">
                <a16:creationId xmlns:a16="http://schemas.microsoft.com/office/drawing/2014/main" id="{3D71E629-0739-4A59-972B-A9E9A4500E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57786" y="2590078"/>
            <a:ext cx="2307832"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defTabSz="457200"/>
            <a:endParaRPr lang="en-US">
              <a:solidFill>
                <a:prstClr val="white"/>
              </a:solidFill>
            </a:endParaRPr>
          </a:p>
        </p:txBody>
      </p:sp>
      <p:sp useBgFill="1">
        <p:nvSpPr>
          <p:cNvPr id="75" name="Rectangle 74">
            <a:extLst>
              <a:ext uri="{FF2B5EF4-FFF2-40B4-BE49-F238E27FC236}">
                <a16:creationId xmlns:a16="http://schemas.microsoft.com/office/drawing/2014/main" id="{4930BBBA-6F9F-4D27-AD61-45935240C8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0" y="0"/>
            <a:ext cx="914161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pic>
        <p:nvPicPr>
          <p:cNvPr id="77" name="Picture 76">
            <a:extLst>
              <a:ext uri="{FF2B5EF4-FFF2-40B4-BE49-F238E27FC236}">
                <a16:creationId xmlns:a16="http://schemas.microsoft.com/office/drawing/2014/main" id="{4FED5ABE-AA8E-4BAE-B923-EB99ABDE02A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alphaModFix amt="10000"/>
            <a:extLst>
              <a:ext uri="{28A0092B-C50C-407E-A947-70E740481C1C}">
                <a14:useLocalDpi xmlns:a14="http://schemas.microsoft.com/office/drawing/2010/main" val="0"/>
              </a:ext>
            </a:extLst>
          </a:blip>
          <a:stretch>
            <a:fillRect/>
          </a:stretch>
        </p:blipFill>
        <p:spPr>
          <a:xfrm>
            <a:off x="1524000" y="-8207"/>
            <a:ext cx="9144000" cy="6858000"/>
          </a:xfrm>
          <a:prstGeom prst="rect">
            <a:avLst/>
          </a:prstGeom>
        </p:spPr>
      </p:pic>
      <p:pic>
        <p:nvPicPr>
          <p:cNvPr id="79" name="Picture 78">
            <a:extLst>
              <a:ext uri="{FF2B5EF4-FFF2-40B4-BE49-F238E27FC236}">
                <a16:creationId xmlns:a16="http://schemas.microsoft.com/office/drawing/2014/main" id="{E0811D79-2C71-4B37-82AD-761836DCBD1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1524000" y="4688334"/>
            <a:ext cx="4800600" cy="185701"/>
          </a:xfrm>
          <a:prstGeom prst="rect">
            <a:avLst/>
          </a:prstGeom>
        </p:spPr>
      </p:pic>
      <p:sp>
        <p:nvSpPr>
          <p:cNvPr id="81" name="Rectangle 80">
            <a:extLst>
              <a:ext uri="{FF2B5EF4-FFF2-40B4-BE49-F238E27FC236}">
                <a16:creationId xmlns:a16="http://schemas.microsoft.com/office/drawing/2014/main" id="{929B6C0D-2AB5-4965-B573-1D00F1D0B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0" y="2162909"/>
            <a:ext cx="4808806" cy="2532185"/>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defTabSz="457200"/>
            <a:endParaRPr lang="en-US">
              <a:solidFill>
                <a:prstClr val="white"/>
              </a:solidFill>
            </a:endParaRPr>
          </a:p>
        </p:txBody>
      </p:sp>
      <p:sp>
        <p:nvSpPr>
          <p:cNvPr id="2" name="Title 1">
            <a:extLst>
              <a:ext uri="{FF2B5EF4-FFF2-40B4-BE49-F238E27FC236}">
                <a16:creationId xmlns:a16="http://schemas.microsoft.com/office/drawing/2014/main" id="{2AAFA720-D1B5-5F3F-E34C-525B8243561C}"/>
              </a:ext>
            </a:extLst>
          </p:cNvPr>
          <p:cNvSpPr>
            <a:spLocks noGrp="1"/>
          </p:cNvSpPr>
          <p:nvPr>
            <p:ph type="title"/>
          </p:nvPr>
        </p:nvSpPr>
        <p:spPr>
          <a:xfrm>
            <a:off x="2362277" y="2403232"/>
            <a:ext cx="2141765" cy="2195107"/>
          </a:xfrm>
        </p:spPr>
        <p:txBody>
          <a:bodyPr vert="horz" lIns="91440" tIns="45720" rIns="91440" bIns="45720" rtlCol="0" anchor="ctr">
            <a:normAutofit fontScale="90000"/>
          </a:bodyPr>
          <a:lstStyle/>
          <a:p>
            <a:pPr algn="r"/>
            <a:r>
              <a:rPr lang="en-US" sz="4200"/>
              <a:t>FODAC Partners Across Georgia</a:t>
            </a:r>
          </a:p>
        </p:txBody>
      </p:sp>
      <p:pic>
        <p:nvPicPr>
          <p:cNvPr id="5" name="Picture 4" descr="A map of georgia with red dots&#10;&#10;Description automatically generated">
            <a:extLst>
              <a:ext uri="{FF2B5EF4-FFF2-40B4-BE49-F238E27FC236}">
                <a16:creationId xmlns:a16="http://schemas.microsoft.com/office/drawing/2014/main" id="{1A7B9FE8-2D36-900A-6DB4-BD6368DC1A4C}"/>
              </a:ext>
            </a:extLst>
          </p:cNvPr>
          <p:cNvPicPr>
            <a:picLocks noChangeAspect="1"/>
          </p:cNvPicPr>
          <p:nvPr/>
        </p:nvPicPr>
        <p:blipFill rotWithShape="1">
          <a:blip r:embed="rId7"/>
          <a:srcRect b="6498"/>
          <a:stretch/>
        </p:blipFill>
        <p:spPr>
          <a:xfrm>
            <a:off x="5089648" y="333657"/>
            <a:ext cx="5165287" cy="6252195"/>
          </a:xfrm>
          <a:prstGeom prst="rect">
            <a:avLst/>
          </a:prstGeom>
          <a:ln>
            <a:noFill/>
          </a:ln>
          <a:effectLst>
            <a:outerShdw blurRad="76200" dist="63500" dir="5040000" algn="tl" rotWithShape="0">
              <a:srgbClr val="000000">
                <a:alpha val="41000"/>
              </a:srgbClr>
            </a:outerShdw>
          </a:effectLst>
        </p:spPr>
      </p:pic>
    </p:spTree>
    <p:extLst>
      <p:ext uri="{BB962C8B-B14F-4D97-AF65-F5344CB8AC3E}">
        <p14:creationId xmlns:p14="http://schemas.microsoft.com/office/powerpoint/2010/main" val="2407028009"/>
      </p:ext>
    </p:extLst>
  </p:cSld>
  <p:clrMapOvr>
    <a:masterClrMapping/>
  </p:clrMapOvr>
  <p:transition spd="slow">
    <p:strips dir="ld"/>
    <p:sndAc>
      <p:stSnd>
        <p:snd r:embed="rId3" name="Maroon 5 - Moves Like Jagger.mp3"/>
      </p:stSnd>
    </p:sndAc>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1845373-F44A-C7DB-853F-97A5428401BA}"/>
              </a:ext>
              <a:ext uri="{C183D7F6-B498-43B3-948B-1728B52AA6E4}">
                <adec:decorative xmlns:adec="http://schemas.microsoft.com/office/drawing/2017/decorative" val="1"/>
              </a:ext>
            </a:extLst>
          </p:cNvPr>
          <p:cNvSpPr>
            <a:spLocks noGrp="1"/>
          </p:cNvSpPr>
          <p:nvPr>
            <p:ph sz="half" idx="2"/>
          </p:nvPr>
        </p:nvSpPr>
        <p:spPr>
          <a:xfrm>
            <a:off x="991183" y="1948150"/>
            <a:ext cx="10005431" cy="3473276"/>
          </a:xfrm>
        </p:spPr>
        <p:txBody>
          <a:bodyPr>
            <a:normAutofit/>
          </a:bodyPr>
          <a:lstStyle/>
          <a:p>
            <a:pPr marL="0" indent="0">
              <a:lnSpc>
                <a:spcPct val="120000"/>
              </a:lnSpc>
              <a:spcBef>
                <a:spcPts val="0"/>
              </a:spcBef>
              <a:buNone/>
            </a:pPr>
            <a:r>
              <a:rPr lang="en-US" sz="1600" i="0" u="none" strike="noStrike" dirty="0">
                <a:solidFill>
                  <a:srgbClr val="000000"/>
                </a:solidFill>
                <a:effectLst/>
                <a:latin typeface="Franklin Gothic Book" panose="020B0503020102020204" pitchFamily="34" charset="0"/>
              </a:rPr>
              <a:t>(a) In general</a:t>
            </a:r>
          </a:p>
          <a:p>
            <a:pPr marL="0" indent="0">
              <a:lnSpc>
                <a:spcPct val="120000"/>
              </a:lnSpc>
              <a:spcBef>
                <a:spcPts val="0"/>
              </a:spcBef>
              <a:buNone/>
            </a:pPr>
            <a:endParaRPr lang="en-US" sz="1600" i="0" u="none" strike="noStrike" dirty="0">
              <a:solidFill>
                <a:srgbClr val="000000"/>
              </a:solidFill>
              <a:effectLst/>
              <a:latin typeface="Franklin Gothic Book" panose="020B0503020102020204" pitchFamily="34" charset="0"/>
            </a:endParaRPr>
          </a:p>
          <a:p>
            <a:pPr marL="0" indent="0">
              <a:lnSpc>
                <a:spcPct val="120000"/>
              </a:lnSpc>
              <a:spcBef>
                <a:spcPts val="0"/>
              </a:spcBef>
              <a:buNone/>
            </a:pPr>
            <a:r>
              <a:rPr lang="en-US" sz="1600" i="0" u="none" strike="noStrike" dirty="0">
                <a:solidFill>
                  <a:srgbClr val="000000"/>
                </a:solidFill>
                <a:effectLst/>
                <a:latin typeface="Franklin Gothic Book" panose="020B0503020102020204" pitchFamily="34" charset="0"/>
              </a:rPr>
              <a:t>After consultation with organizations representing individuals with disabilities, the National Council on Disabilities, and the Interagency Coordinating Council on Preparedness and Individuals with Disabilities, established under Executive Order No. 13347, the Administrator shall appoint a Disability Coordinator. </a:t>
            </a:r>
          </a:p>
          <a:p>
            <a:pPr marL="0" indent="0">
              <a:lnSpc>
                <a:spcPct val="120000"/>
              </a:lnSpc>
              <a:spcBef>
                <a:spcPts val="0"/>
              </a:spcBef>
              <a:buNone/>
            </a:pPr>
            <a:endParaRPr lang="en-US" sz="1600" i="0" u="none" strike="noStrike" dirty="0">
              <a:solidFill>
                <a:srgbClr val="000000"/>
              </a:solidFill>
              <a:effectLst/>
              <a:latin typeface="Franklin Gothic Book" panose="020B0503020102020204" pitchFamily="34" charset="0"/>
            </a:endParaRPr>
          </a:p>
          <a:p>
            <a:pPr marL="0" indent="0">
              <a:lnSpc>
                <a:spcPct val="120000"/>
              </a:lnSpc>
              <a:spcBef>
                <a:spcPts val="0"/>
              </a:spcBef>
              <a:buNone/>
            </a:pPr>
            <a:r>
              <a:rPr lang="en-US" sz="1600" i="0" u="none" strike="noStrike" dirty="0">
                <a:solidFill>
                  <a:srgbClr val="000000"/>
                </a:solidFill>
                <a:effectLst/>
                <a:latin typeface="Franklin Gothic Book" panose="020B0503020102020204" pitchFamily="34" charset="0"/>
              </a:rPr>
              <a:t>The Disability Coordinator shall report directly to the Administrator, in order to ensure that the needs of individuals with disabilities are being properly addressed in emergency preparedness and disaster relief.</a:t>
            </a:r>
          </a:p>
          <a:p>
            <a:pPr marL="0" indent="0">
              <a:lnSpc>
                <a:spcPct val="120000"/>
              </a:lnSpc>
              <a:spcBef>
                <a:spcPts val="0"/>
              </a:spcBef>
              <a:buNone/>
            </a:pPr>
            <a:endParaRPr lang="en-US" sz="1600" i="1" dirty="0">
              <a:solidFill>
                <a:srgbClr val="005288"/>
              </a:solidFill>
              <a:latin typeface="Franklin Gothic Book" panose="020B0503020102020204" pitchFamily="34" charset="0"/>
            </a:endParaRPr>
          </a:p>
          <a:p>
            <a:pPr marL="0" indent="0">
              <a:lnSpc>
                <a:spcPct val="120000"/>
              </a:lnSpc>
              <a:spcBef>
                <a:spcPts val="0"/>
              </a:spcBef>
              <a:buNone/>
            </a:pPr>
            <a:r>
              <a:rPr lang="en-US" sz="1600" i="1" dirty="0">
                <a:solidFill>
                  <a:srgbClr val="005288"/>
                </a:solidFill>
                <a:latin typeface="Franklin Gothic Book" panose="020B0503020102020204" pitchFamily="34" charset="0"/>
              </a:rPr>
              <a:t>Source: Title 6, Chapter 1, Subchapter V at </a:t>
            </a:r>
            <a:r>
              <a:rPr lang="en-US" sz="1600" dirty="0">
                <a:solidFill>
                  <a:srgbClr val="005288"/>
                </a:solidFill>
                <a:latin typeface="Franklin Gothic Book" panose="020B0503020102020204" pitchFamily="34" charset="0"/>
              </a:rPr>
              <a:t>https://uscode.house.gov/</a:t>
            </a:r>
            <a:endParaRPr lang="en-US" sz="1600" i="1" dirty="0">
              <a:solidFill>
                <a:srgbClr val="005288"/>
              </a:solidFill>
              <a:latin typeface="Franklin Gothic Book" panose="020B0503020102020204" pitchFamily="34" charset="0"/>
            </a:endParaRPr>
          </a:p>
        </p:txBody>
      </p:sp>
      <p:sp>
        <p:nvSpPr>
          <p:cNvPr id="8" name="Text Placeholder 7">
            <a:extLst>
              <a:ext uri="{FF2B5EF4-FFF2-40B4-BE49-F238E27FC236}">
                <a16:creationId xmlns:a16="http://schemas.microsoft.com/office/drawing/2014/main" id="{0CF0DB79-D507-D2C9-BAC1-164A21B20865}"/>
              </a:ext>
              <a:ext uri="{C183D7F6-B498-43B3-948B-1728B52AA6E4}">
                <adec:decorative xmlns:adec="http://schemas.microsoft.com/office/drawing/2017/decorative" val="1"/>
              </a:ext>
            </a:extLst>
          </p:cNvPr>
          <p:cNvSpPr>
            <a:spLocks noGrp="1"/>
          </p:cNvSpPr>
          <p:nvPr>
            <p:ph type="body" sz="quarter" idx="12"/>
          </p:nvPr>
        </p:nvSpPr>
        <p:spPr>
          <a:xfrm>
            <a:off x="964192" y="1386129"/>
            <a:ext cx="5131808" cy="371679"/>
          </a:xfrm>
        </p:spPr>
        <p:txBody>
          <a:bodyPr/>
          <a:lstStyle/>
          <a:p>
            <a:r>
              <a:rPr lang="en-US" sz="2000" b="1" i="0" u="none" strike="noStrike" dirty="0">
                <a:effectLst/>
                <a:latin typeface="Franklin Gothic Medium" panose="020B0603020102020204" pitchFamily="34" charset="0"/>
              </a:rPr>
              <a:t>§321b. Disability Coordinator</a:t>
            </a:r>
          </a:p>
        </p:txBody>
      </p:sp>
      <p:sp>
        <p:nvSpPr>
          <p:cNvPr id="2" name="Title 1">
            <a:extLst>
              <a:ext uri="{FF2B5EF4-FFF2-40B4-BE49-F238E27FC236}">
                <a16:creationId xmlns:a16="http://schemas.microsoft.com/office/drawing/2014/main" id="{54923291-E835-4B05-91E5-CB5572DAB6CB}"/>
              </a:ext>
              <a:ext uri="{C183D7F6-B498-43B3-948B-1728B52AA6E4}">
                <adec:decorative xmlns:adec="http://schemas.microsoft.com/office/drawing/2017/decorative" val="1"/>
              </a:ext>
            </a:extLst>
          </p:cNvPr>
          <p:cNvSpPr>
            <a:spLocks noGrp="1"/>
          </p:cNvSpPr>
          <p:nvPr>
            <p:ph type="title"/>
          </p:nvPr>
        </p:nvSpPr>
        <p:spPr/>
        <p:txBody>
          <a:bodyPr>
            <a:normAutofit fontScale="90000"/>
          </a:bodyPr>
          <a:lstStyle/>
          <a:p>
            <a:pPr algn="ctr"/>
            <a:r>
              <a:rPr lang="en-US" sz="4000" b="1" dirty="0">
                <a:solidFill>
                  <a:srgbClr val="1E4A59"/>
                </a:solidFill>
                <a:latin typeface="Franklin Gothic Medium" panose="020B0603020102020204" pitchFamily="34" charset="0"/>
              </a:rPr>
              <a:t>Post-Katrina Emergency Management Reform Act</a:t>
            </a:r>
          </a:p>
        </p:txBody>
      </p:sp>
      <p:sp>
        <p:nvSpPr>
          <p:cNvPr id="4" name="Slide Number Placeholder 3">
            <a:extLst>
              <a:ext uri="{FF2B5EF4-FFF2-40B4-BE49-F238E27FC236}">
                <a16:creationId xmlns:a16="http://schemas.microsoft.com/office/drawing/2014/main" id="{75988634-28A5-4B20-B6BF-3ED99F7968FE}"/>
              </a:ext>
              <a:ext uri="{C183D7F6-B498-43B3-948B-1728B52AA6E4}">
                <adec:decorative xmlns:adec="http://schemas.microsoft.com/office/drawing/2017/decorative" val="1"/>
              </a:ext>
            </a:extLst>
          </p:cNvPr>
          <p:cNvSpPr>
            <a:spLocks noGrp="1"/>
          </p:cNvSpPr>
          <p:nvPr>
            <p:ph type="sldNum" sz="quarter" idx="13"/>
          </p:nvPr>
        </p:nvSpPr>
        <p:spPr/>
        <p:txBody>
          <a:bodyPr/>
          <a:lstStyle/>
          <a:p>
            <a:fld id="{8FCC257D-A786-9244-9E17-CE618C8B9275}" type="slidenum">
              <a:rPr lang="en-US" smtClean="0"/>
              <a:pPr/>
              <a:t>4</a:t>
            </a:fld>
            <a:endParaRPr lang="en-US" dirty="0"/>
          </a:p>
        </p:txBody>
      </p:sp>
      <p:sp>
        <p:nvSpPr>
          <p:cNvPr id="5" name="Footer Placeholder 4">
            <a:extLst>
              <a:ext uri="{FF2B5EF4-FFF2-40B4-BE49-F238E27FC236}">
                <a16:creationId xmlns:a16="http://schemas.microsoft.com/office/drawing/2014/main" id="{F1D34FA4-2F76-62F5-73C5-C46E421F6A1F}"/>
              </a:ext>
              <a:ext uri="{C183D7F6-B498-43B3-948B-1728B52AA6E4}">
                <adec:decorative xmlns:adec="http://schemas.microsoft.com/office/drawing/2017/decorative" val="1"/>
              </a:ext>
            </a:extLst>
          </p:cNvPr>
          <p:cNvSpPr>
            <a:spLocks noGrp="1"/>
          </p:cNvSpPr>
          <p:nvPr/>
        </p:nvSpPr>
        <p:spPr>
          <a:xfrm>
            <a:off x="6553201" y="6173790"/>
            <a:ext cx="4443413"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ln>
                  <a:noFill/>
                </a:ln>
                <a:solidFill>
                  <a:srgbClr val="5A5B5D"/>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Federal Emergency Management Agency</a:t>
            </a:r>
          </a:p>
        </p:txBody>
      </p:sp>
    </p:spTree>
    <p:extLst>
      <p:ext uri="{BB962C8B-B14F-4D97-AF65-F5344CB8AC3E}">
        <p14:creationId xmlns:p14="http://schemas.microsoft.com/office/powerpoint/2010/main" val="283040021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842423" y="753228"/>
            <a:ext cx="7406669" cy="1104028"/>
          </a:xfrm>
        </p:spPr>
        <p:txBody>
          <a:bodyPr vert="horz" lIns="68580" tIns="34290" rIns="68580" bIns="34290" rtlCol="0" anchor="ctr">
            <a:normAutofit/>
          </a:bodyPr>
          <a:lstStyle/>
          <a:p>
            <a:pPr algn="ctr">
              <a:spcAft>
                <a:spcPts val="600"/>
              </a:spcAft>
              <a:buClr>
                <a:srgbClr val="0F6FC6"/>
              </a:buClr>
              <a:buSzPct val="76000"/>
            </a:pPr>
            <a:r>
              <a:rPr lang="en-US" b="1">
                <a:solidFill>
                  <a:srgbClr val="FFFFFF"/>
                </a:solidFill>
              </a:rPr>
              <a:t>NATIONAL RESOURCES</a:t>
            </a:r>
            <a:endParaRPr lang="en-US">
              <a:solidFill>
                <a:srgbClr val="FFFFFF"/>
              </a:solidFill>
            </a:endParaRPr>
          </a:p>
        </p:txBody>
      </p:sp>
      <p:pic>
        <p:nvPicPr>
          <p:cNvPr id="5122" name="Picture 2">
            <a:extLst>
              <a:ext uri="{C183D7F6-B498-43B3-948B-1728B52AA6E4}">
                <adec:decorative xmlns:adec="http://schemas.microsoft.com/office/drawing/2017/decorative" val="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33984" y="391834"/>
            <a:ext cx="1692362" cy="1468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a:extLst>
              <a:ext uri="{FF2B5EF4-FFF2-40B4-BE49-F238E27FC236}">
                <a16:creationId xmlns:a16="http://schemas.microsoft.com/office/drawing/2014/main" id="{92280B0E-5D74-12C7-301D-AB83648F3435}"/>
              </a:ext>
            </a:extLst>
          </p:cNvPr>
          <p:cNvSpPr txBox="1"/>
          <p:nvPr/>
        </p:nvSpPr>
        <p:spPr>
          <a:xfrm>
            <a:off x="1733553" y="2143414"/>
            <a:ext cx="8719125" cy="4778231"/>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285750" indent="-285750" defTabSz="457200">
              <a:lnSpc>
                <a:spcPct val="150000"/>
              </a:lnSpc>
              <a:buFont typeface="Wingdings"/>
              <a:buChar char="§"/>
            </a:pPr>
            <a:r>
              <a:rPr lang="en-US" sz="1700" dirty="0">
                <a:solidFill>
                  <a:prstClr val="white"/>
                </a:solidFill>
              </a:rPr>
              <a:t>FEMA Office of Disability Integration and </a:t>
            </a:r>
            <a:r>
              <a:rPr lang="en-US" sz="1700">
                <a:solidFill>
                  <a:prstClr val="white"/>
                </a:solidFill>
              </a:rPr>
              <a:t>Coordination  (ODIC)  </a:t>
            </a:r>
            <a:r>
              <a:rPr lang="en-US" sz="1700" dirty="0">
                <a:solidFill>
                  <a:srgbClr val="FFC000"/>
                </a:solidFill>
              </a:rPr>
              <a:t> </a:t>
            </a:r>
            <a:r>
              <a:rPr lang="en-US" sz="1700" dirty="0">
                <a:solidFill>
                  <a:srgbClr val="FFC000"/>
                </a:solidFill>
                <a:hlinkClick r:id="rId6">
                  <a:extLst>
                    <a:ext uri="{A12FA001-AC4F-418D-AE19-62706E023703}">
                      <ahyp:hlinkClr xmlns:ahyp="http://schemas.microsoft.com/office/drawing/2018/hyperlinkcolor" val="tx"/>
                    </a:ext>
                  </a:extLst>
                </a:hlinkClick>
              </a:rPr>
              <a:t>www.fema.gov/office-disability-integration-and-coordination/​</a:t>
            </a:r>
            <a:r>
              <a:rPr lang="en-US" sz="1700" dirty="0">
                <a:solidFill>
                  <a:srgbClr val="FFC000"/>
                </a:solidFill>
              </a:rPr>
              <a:t> </a:t>
            </a:r>
            <a:endParaRPr lang="en-US" dirty="0">
              <a:solidFill>
                <a:srgbClr val="FFC000"/>
              </a:solidFill>
            </a:endParaRPr>
          </a:p>
          <a:p>
            <a:pPr marL="285750" indent="-285750" defTabSz="457200">
              <a:lnSpc>
                <a:spcPct val="150000"/>
              </a:lnSpc>
              <a:buFont typeface="Wingdings"/>
              <a:buChar char="§"/>
            </a:pPr>
            <a:r>
              <a:rPr lang="en-US" sz="1700" dirty="0">
                <a:solidFill>
                  <a:prstClr val="white"/>
                </a:solidFill>
              </a:rPr>
              <a:t>FEMA Voluntary Agency Liaisons (VALS)​</a:t>
            </a:r>
          </a:p>
          <a:p>
            <a:pPr lvl="1" defTabSz="457200">
              <a:lnSpc>
                <a:spcPct val="150000"/>
              </a:lnSpc>
            </a:pPr>
            <a:r>
              <a:rPr lang="en-US" sz="1700" dirty="0">
                <a:solidFill>
                  <a:srgbClr val="FFC000"/>
                </a:solidFill>
                <a:hlinkClick r:id="rId7">
                  <a:extLst>
                    <a:ext uri="{A12FA001-AC4F-418D-AE19-62706E023703}">
                      <ahyp:hlinkClr xmlns:ahyp="http://schemas.microsoft.com/office/drawing/2018/hyperlinkcolor" val="tx"/>
                    </a:ext>
                  </a:extLst>
                </a:hlinkClick>
              </a:rPr>
              <a:t>www.fema.gov/voluntary-faith-based-community-based-organizations​</a:t>
            </a:r>
            <a:r>
              <a:rPr lang="en-US" sz="1700" dirty="0">
                <a:solidFill>
                  <a:srgbClr val="FFC000"/>
                </a:solidFill>
              </a:rPr>
              <a:t> </a:t>
            </a:r>
          </a:p>
          <a:p>
            <a:pPr marL="285750" indent="-285750" defTabSz="457200">
              <a:lnSpc>
                <a:spcPct val="150000"/>
              </a:lnSpc>
              <a:buFont typeface="Wingdings"/>
              <a:buChar char="§"/>
            </a:pPr>
            <a:r>
              <a:rPr lang="en-US" sz="1700">
                <a:solidFill>
                  <a:prstClr val="white"/>
                </a:solidFill>
              </a:rPr>
              <a:t>ADA National Network: </a:t>
            </a:r>
            <a:r>
              <a:rPr lang="en-US" sz="1700" u="sng" dirty="0">
                <a:solidFill>
                  <a:srgbClr val="FFAE3E"/>
                </a:solidFill>
                <a:hlinkClick r:id="rId8">
                  <a:extLst>
                    <a:ext uri="{A12FA001-AC4F-418D-AE19-62706E023703}">
                      <ahyp:hlinkClr xmlns:ahyp="http://schemas.microsoft.com/office/drawing/2018/hyperlinkcolor" val="tx"/>
                    </a:ext>
                  </a:extLst>
                </a:hlinkClick>
              </a:rPr>
              <a:t>www.a</a:t>
            </a:r>
            <a:r>
              <a:rPr lang="en-US" sz="1700" u="sng" dirty="0">
                <a:solidFill>
                  <a:srgbClr val="FFC000"/>
                </a:solidFill>
                <a:hlinkClick r:id="rId8">
                  <a:extLst>
                    <a:ext uri="{A12FA001-AC4F-418D-AE19-62706E023703}">
                      <ahyp:hlinkClr xmlns:ahyp="http://schemas.microsoft.com/office/drawing/2018/hyperlinkcolor" val="tx"/>
                    </a:ext>
                  </a:extLst>
                </a:hlinkClick>
              </a:rPr>
              <a:t>data.org/emergency-preparedness​</a:t>
            </a:r>
            <a:r>
              <a:rPr lang="en-US" sz="1700" u="sng" dirty="0">
                <a:solidFill>
                  <a:srgbClr val="FFC000"/>
                </a:solidFill>
              </a:rPr>
              <a:t> </a:t>
            </a:r>
          </a:p>
          <a:p>
            <a:pPr marL="285750" indent="-285750" defTabSz="457200">
              <a:lnSpc>
                <a:spcPct val="150000"/>
              </a:lnSpc>
              <a:buFont typeface="Wingdings"/>
              <a:buChar char="§"/>
            </a:pPr>
            <a:r>
              <a:rPr lang="en-US" sz="1700" dirty="0">
                <a:solidFill>
                  <a:prstClr val="white"/>
                </a:solidFill>
              </a:rPr>
              <a:t>Association of University Centers on Disability: </a:t>
            </a:r>
            <a:r>
              <a:rPr lang="en-US" sz="1700" dirty="0">
                <a:solidFill>
                  <a:srgbClr val="FFC000"/>
                </a:solidFill>
                <a:hlinkClick r:id="rId9">
                  <a:extLst>
                    <a:ext uri="{A12FA001-AC4F-418D-AE19-62706E023703}">
                      <ahyp:hlinkClr xmlns:ahyp="http://schemas.microsoft.com/office/drawing/2018/hyperlinkcolor" val="tx"/>
                    </a:ext>
                  </a:extLst>
                </a:hlinkClick>
              </a:rPr>
              <a:t>www.aucd.org/template/index.cfm​</a:t>
            </a:r>
            <a:r>
              <a:rPr lang="en-US" sz="1700" dirty="0">
                <a:solidFill>
                  <a:srgbClr val="FFC000"/>
                </a:solidFill>
              </a:rPr>
              <a:t> </a:t>
            </a:r>
          </a:p>
          <a:p>
            <a:pPr marL="285750" indent="-285750" defTabSz="457200">
              <a:lnSpc>
                <a:spcPct val="150000"/>
              </a:lnSpc>
              <a:buFont typeface="Wingdings"/>
              <a:buChar char="§"/>
            </a:pPr>
            <a:r>
              <a:rPr lang="en-US" sz="1700" dirty="0">
                <a:solidFill>
                  <a:prstClr val="white"/>
                </a:solidFill>
              </a:rPr>
              <a:t>AT Act Community: </a:t>
            </a:r>
            <a:r>
              <a:rPr lang="en-US" sz="1700" dirty="0">
                <a:solidFill>
                  <a:srgbClr val="FFC000"/>
                </a:solidFill>
                <a:hlinkClick r:id="rId10">
                  <a:extLst>
                    <a:ext uri="{A12FA001-AC4F-418D-AE19-62706E023703}">
                      <ahyp:hlinkClr xmlns:ahyp="http://schemas.microsoft.com/office/drawing/2018/hyperlinkcolor" val="tx"/>
                    </a:ext>
                  </a:extLst>
                </a:hlinkClick>
              </a:rPr>
              <a:t>www.at3center.net/​</a:t>
            </a:r>
            <a:r>
              <a:rPr lang="en-US" sz="1700" dirty="0">
                <a:solidFill>
                  <a:srgbClr val="FFC000"/>
                </a:solidFill>
              </a:rPr>
              <a:t> </a:t>
            </a:r>
          </a:p>
          <a:p>
            <a:pPr marL="285750" indent="-285750" defTabSz="457200">
              <a:lnSpc>
                <a:spcPct val="150000"/>
              </a:lnSpc>
              <a:buFont typeface="Wingdings"/>
              <a:buChar char="§"/>
            </a:pPr>
            <a:r>
              <a:rPr lang="en-US" sz="1700" dirty="0">
                <a:solidFill>
                  <a:prstClr val="white"/>
                </a:solidFill>
              </a:rPr>
              <a:t>Partnership for Inclusive Disaster Strategies: </a:t>
            </a:r>
            <a:r>
              <a:rPr lang="en-US" sz="1700" dirty="0">
                <a:solidFill>
                  <a:srgbClr val="FFC000"/>
                </a:solidFill>
                <a:hlinkClick r:id="rId11">
                  <a:extLst>
                    <a:ext uri="{A12FA001-AC4F-418D-AE19-62706E023703}">
                      <ahyp:hlinkClr xmlns:ahyp="http://schemas.microsoft.com/office/drawing/2018/hyperlinkcolor" val="tx"/>
                    </a:ext>
                  </a:extLst>
                </a:hlinkClick>
              </a:rPr>
              <a:t>www.disasterstrategies.org/​</a:t>
            </a:r>
            <a:r>
              <a:rPr lang="en-US" sz="1700" dirty="0">
                <a:solidFill>
                  <a:srgbClr val="FFC000"/>
                </a:solidFill>
              </a:rPr>
              <a:t> </a:t>
            </a:r>
          </a:p>
          <a:p>
            <a:pPr marL="285750" indent="-285750" defTabSz="457200">
              <a:lnSpc>
                <a:spcPct val="150000"/>
              </a:lnSpc>
              <a:buFont typeface="Wingdings"/>
              <a:buChar char="§"/>
            </a:pPr>
            <a:r>
              <a:rPr lang="en-US" sz="1700">
                <a:solidFill>
                  <a:prstClr val="white"/>
                </a:solidFill>
              </a:rPr>
              <a:t>National VOAD (Voluntary Agencies Active in Disaster)​: </a:t>
            </a:r>
            <a:r>
              <a:rPr lang="en-US" sz="1700" dirty="0">
                <a:solidFill>
                  <a:prstClr val="white"/>
                </a:solidFill>
                <a:hlinkClick r:id="rId12"/>
              </a:rPr>
              <a:t>www.nvoad.org/​</a:t>
            </a:r>
          </a:p>
          <a:p>
            <a:pPr marL="285750" indent="-285750" defTabSz="457200">
              <a:lnSpc>
                <a:spcPct val="150000"/>
              </a:lnSpc>
              <a:buFont typeface="Wingdings"/>
              <a:buChar char="§"/>
            </a:pPr>
            <a:r>
              <a:rPr lang="en-US" sz="1700" dirty="0">
                <a:solidFill>
                  <a:prstClr val="white"/>
                </a:solidFill>
              </a:rPr>
              <a:t>National Disability Rights Network: </a:t>
            </a:r>
            <a:r>
              <a:rPr lang="en-US" sz="1700" dirty="0">
                <a:solidFill>
                  <a:srgbClr val="FFC000"/>
                </a:solidFill>
                <a:hlinkClick r:id="rId13">
                  <a:extLst>
                    <a:ext uri="{A12FA001-AC4F-418D-AE19-62706E023703}">
                      <ahyp:hlinkClr xmlns:ahyp="http://schemas.microsoft.com/office/drawing/2018/hyperlinkcolor" val="tx"/>
                    </a:ext>
                  </a:extLst>
                </a:hlinkClick>
              </a:rPr>
              <a:t>www.ndrn.org/​</a:t>
            </a:r>
            <a:r>
              <a:rPr lang="en-US" sz="1700" dirty="0">
                <a:solidFill>
                  <a:srgbClr val="FFC000"/>
                </a:solidFill>
              </a:rPr>
              <a:t> </a:t>
            </a:r>
            <a:endParaRPr lang="en-US" dirty="0">
              <a:solidFill>
                <a:srgbClr val="FFC000"/>
              </a:solidFill>
            </a:endParaRPr>
          </a:p>
          <a:p>
            <a:pPr marL="285750" indent="-285750" defTabSz="457200">
              <a:lnSpc>
                <a:spcPct val="150000"/>
              </a:lnSpc>
              <a:buFont typeface="Wingdings"/>
              <a:buChar char="§"/>
            </a:pPr>
            <a:r>
              <a:rPr lang="en-US" sz="1700" dirty="0">
                <a:solidFill>
                  <a:prstClr val="white"/>
                </a:solidFill>
              </a:rPr>
              <a:t>National Council on Independent Living: </a:t>
            </a:r>
            <a:r>
              <a:rPr lang="en-US" sz="1700" dirty="0">
                <a:solidFill>
                  <a:srgbClr val="FFC000"/>
                </a:solidFill>
                <a:hlinkClick r:id="rId14">
                  <a:extLst>
                    <a:ext uri="{A12FA001-AC4F-418D-AE19-62706E023703}">
                      <ahyp:hlinkClr xmlns:ahyp="http://schemas.microsoft.com/office/drawing/2018/hyperlinkcolor" val="tx"/>
                    </a:ext>
                  </a:extLst>
                </a:hlinkClick>
              </a:rPr>
              <a:t>www.ncil.org/</a:t>
            </a:r>
            <a:r>
              <a:rPr lang="en-US" sz="1700" dirty="0">
                <a:solidFill>
                  <a:srgbClr val="FFC000"/>
                </a:solidFill>
              </a:rPr>
              <a:t>   ​ </a:t>
            </a:r>
          </a:p>
        </p:txBody>
      </p:sp>
    </p:spTree>
    <p:custDataLst>
      <p:tags r:id="rId1"/>
    </p:custDataLst>
    <p:extLst>
      <p:ext uri="{BB962C8B-B14F-4D97-AF65-F5344CB8AC3E}">
        <p14:creationId xmlns:p14="http://schemas.microsoft.com/office/powerpoint/2010/main" val="3416505156"/>
      </p:ext>
    </p:extLst>
  </p:cSld>
  <p:clrMapOvr>
    <a:masterClrMapping/>
  </p:clrMapOvr>
  <p:transition spd="slow">
    <p:strips dir="ld"/>
    <p:sndAc>
      <p:stSnd>
        <p:snd r:embed="rId4" name="Maroon 5 - Moves Like Jagger.mp3"/>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DE479FF5-13B8-44CF-A149-6E7E0489FE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0" y="0"/>
            <a:ext cx="9144000" cy="6858000"/>
          </a:xfrm>
          <a:prstGeom prst="rect">
            <a:avLst/>
          </a:prstGeom>
          <a:solidFill>
            <a:srgbClr val="5F54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34" name="Rectangle 33">
            <a:extLst>
              <a:ext uri="{FF2B5EF4-FFF2-40B4-BE49-F238E27FC236}">
                <a16:creationId xmlns:a16="http://schemas.microsoft.com/office/drawing/2014/main" id="{273834BF-BB09-46BB-BA11-D8C65C3582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81759" y="452538"/>
            <a:ext cx="8428482" cy="5925402"/>
          </a:xfrm>
          <a:prstGeom prst="rect">
            <a:avLst/>
          </a:prstGeom>
          <a:solidFill>
            <a:schemeClr val="bg1">
              <a:lumMod val="85000"/>
              <a:lumOff val="15000"/>
            </a:schemeClr>
          </a:solidFill>
          <a:ln w="22225">
            <a:solidFill>
              <a:srgbClr val="F974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pic>
        <p:nvPicPr>
          <p:cNvPr id="3" name="Picture 2" descr="A map of the united states with different colored squares&#10;&#10;Description automatically generated">
            <a:extLst>
              <a:ext uri="{FF2B5EF4-FFF2-40B4-BE49-F238E27FC236}">
                <a16:creationId xmlns:a16="http://schemas.microsoft.com/office/drawing/2014/main" id="{818716B3-CD56-5699-214B-51EADD47837C}"/>
              </a:ext>
            </a:extLst>
          </p:cNvPr>
          <p:cNvPicPr>
            <a:picLocks noChangeAspect="1"/>
          </p:cNvPicPr>
          <p:nvPr/>
        </p:nvPicPr>
        <p:blipFill rotWithShape="1">
          <a:blip r:embed="rId4"/>
          <a:srcRect b="11574"/>
          <a:stretch/>
        </p:blipFill>
        <p:spPr>
          <a:xfrm>
            <a:off x="2006601" y="609599"/>
            <a:ext cx="8178799" cy="5604934"/>
          </a:xfrm>
          <a:prstGeom prst="rect">
            <a:avLst/>
          </a:prstGeom>
        </p:spPr>
      </p:pic>
      <p:sp>
        <p:nvSpPr>
          <p:cNvPr id="2" name="Title 1">
            <a:extLst>
              <a:ext uri="{FF2B5EF4-FFF2-40B4-BE49-F238E27FC236}">
                <a16:creationId xmlns:a16="http://schemas.microsoft.com/office/drawing/2014/main" id="{12E47A74-D68D-9534-C991-65D73AD49CB9}"/>
              </a:ext>
            </a:extLst>
          </p:cNvPr>
          <p:cNvSpPr>
            <a:spLocks noGrp="1"/>
          </p:cNvSpPr>
          <p:nvPr>
            <p:ph type="title" idx="4294967295"/>
          </p:nvPr>
        </p:nvSpPr>
        <p:spPr>
          <a:xfrm>
            <a:off x="680322" y="-1080938"/>
            <a:ext cx="9613861" cy="1080938"/>
          </a:xfrm>
        </p:spPr>
        <p:txBody>
          <a:bodyPr vert="horz" lIns="91440" tIns="45720" rIns="91440" bIns="45720" rtlCol="0" anchor="b">
            <a:normAutofit/>
          </a:bodyPr>
          <a:lstStyle/>
          <a:p>
            <a:r>
              <a:rPr lang="en-US" dirty="0"/>
              <a:t>FEMA Voluntary Agency Liaisons</a:t>
            </a:r>
          </a:p>
        </p:txBody>
      </p:sp>
    </p:spTree>
    <p:extLst>
      <p:ext uri="{BB962C8B-B14F-4D97-AF65-F5344CB8AC3E}">
        <p14:creationId xmlns:p14="http://schemas.microsoft.com/office/powerpoint/2010/main" val="4084696223"/>
      </p:ext>
    </p:extLst>
  </p:cSld>
  <p:clrMapOvr>
    <a:masterClrMapping/>
  </p:clrMapOvr>
  <p:transition spd="slow">
    <p:strips dir="ld"/>
    <p:sndAc>
      <p:stSnd>
        <p:snd r:embed="rId3" name="Maroon 5 - Moves Like Jagger.mp3"/>
      </p:stSnd>
    </p:sndAc>
  </p:transition>
</p:sld>
</file>

<file path=ppt/slides/slide4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3081" name="Picture 3080">
            <a:extLst>
              <a:ext uri="{FF2B5EF4-FFF2-40B4-BE49-F238E27FC236}">
                <a16:creationId xmlns:a16="http://schemas.microsoft.com/office/drawing/2014/main" id="{5321D838-2C7E-4177-9DD3-DAC78324A2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alphaModFix amt="10000"/>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pic>
        <p:nvPicPr>
          <p:cNvPr id="3083" name="Picture 3082">
            <a:extLst>
              <a:ext uri="{FF2B5EF4-FFF2-40B4-BE49-F238E27FC236}">
                <a16:creationId xmlns:a16="http://schemas.microsoft.com/office/drawing/2014/main" id="{224C28B3-E902-49D1-98A0-582D277A0E0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1524001" y="1970240"/>
            <a:ext cx="7828359" cy="321164"/>
          </a:xfrm>
          <a:prstGeom prst="rect">
            <a:avLst/>
          </a:prstGeom>
        </p:spPr>
      </p:pic>
      <p:pic>
        <p:nvPicPr>
          <p:cNvPr id="3085" name="Picture 3084">
            <a:extLst>
              <a:ext uri="{FF2B5EF4-FFF2-40B4-BE49-F238E27FC236}">
                <a16:creationId xmlns:a16="http://schemas.microsoft.com/office/drawing/2014/main" id="{F3A6C14C-E755-4A02-821B-6EA2D4C9F20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6" cstate="print">
            <a:extLst>
              <a:ext uri="{28A0092B-C50C-407E-A947-70E740481C1C}">
                <a14:useLocalDpi xmlns:a14="http://schemas.microsoft.com/office/drawing/2010/main" val="0"/>
              </a:ext>
            </a:extLst>
          </a:blip>
          <a:stretch>
            <a:fillRect/>
          </a:stretch>
        </p:blipFill>
        <p:spPr>
          <a:xfrm>
            <a:off x="9463369" y="1971234"/>
            <a:ext cx="1202248" cy="144270"/>
          </a:xfrm>
          <a:prstGeom prst="rect">
            <a:avLst/>
          </a:prstGeom>
        </p:spPr>
      </p:pic>
      <p:sp>
        <p:nvSpPr>
          <p:cNvPr id="3087" name="Rectangle 3086">
            <a:extLst>
              <a:ext uri="{FF2B5EF4-FFF2-40B4-BE49-F238E27FC236}">
                <a16:creationId xmlns:a16="http://schemas.microsoft.com/office/drawing/2014/main" id="{6478287C-E119-4E9C-95B0-518478BD9D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1"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defTabSz="457200"/>
            <a:endParaRPr lang="en-US">
              <a:solidFill>
                <a:prstClr val="white"/>
              </a:solidFill>
            </a:endParaRPr>
          </a:p>
        </p:txBody>
      </p:sp>
      <p:sp>
        <p:nvSpPr>
          <p:cNvPr id="3089" name="Rectangle 3088">
            <a:extLst>
              <a:ext uri="{FF2B5EF4-FFF2-40B4-BE49-F238E27FC236}">
                <a16:creationId xmlns:a16="http://schemas.microsoft.com/office/drawing/2014/main" id="{EA4A294F-6D36-425B-8632-27FD6A284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463370"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defTabSz="457200"/>
            <a:endParaRPr lang="en-US">
              <a:solidFill>
                <a:prstClr val="white"/>
              </a:solidFill>
            </a:endParaRPr>
          </a:p>
        </p:txBody>
      </p:sp>
      <p:sp useBgFill="1">
        <p:nvSpPr>
          <p:cNvPr id="3091" name="Rectangle 3090">
            <a:extLst>
              <a:ext uri="{FF2B5EF4-FFF2-40B4-BE49-F238E27FC236}">
                <a16:creationId xmlns:a16="http://schemas.microsoft.com/office/drawing/2014/main" id="{F4979F40-3A44-4CCB-9EB7-F8318BCE57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0" y="-1"/>
            <a:ext cx="9141618"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pic>
        <p:nvPicPr>
          <p:cNvPr id="3093" name="Picture 3092">
            <a:extLst>
              <a:ext uri="{FF2B5EF4-FFF2-40B4-BE49-F238E27FC236}">
                <a16:creationId xmlns:a16="http://schemas.microsoft.com/office/drawing/2014/main" id="{15291D39-6B03-4BB5-BFC6-CBF11E90BFD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alphaModFix amt="10000"/>
            <a:extLst>
              <a:ext uri="{28A0092B-C50C-407E-A947-70E740481C1C}">
                <a14:useLocalDpi xmlns:a14="http://schemas.microsoft.com/office/drawing/2010/main" val="0"/>
              </a:ext>
            </a:extLst>
          </a:blip>
          <a:stretch>
            <a:fillRect/>
          </a:stretch>
        </p:blipFill>
        <p:spPr>
          <a:xfrm>
            <a:off x="1521618" y="0"/>
            <a:ext cx="9144000" cy="6858000"/>
          </a:xfrm>
          <a:prstGeom prst="rect">
            <a:avLst/>
          </a:prstGeom>
        </p:spPr>
      </p:pic>
      <p:sp>
        <p:nvSpPr>
          <p:cNvPr id="3095" name="Rectangle 3094">
            <a:extLst>
              <a:ext uri="{FF2B5EF4-FFF2-40B4-BE49-F238E27FC236}">
                <a16:creationId xmlns:a16="http://schemas.microsoft.com/office/drawing/2014/main" id="{AFD071FA-0514-4371-9568-86216A1F46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03292" y="1"/>
            <a:ext cx="5664708"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3097" name="Rectangle 3096">
            <a:extLst>
              <a:ext uri="{FF2B5EF4-FFF2-40B4-BE49-F238E27FC236}">
                <a16:creationId xmlns:a16="http://schemas.microsoft.com/office/drawing/2014/main" id="{5211DDA4-E7B5-4325-A844-B7F59B084B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1524002" y="609600"/>
            <a:ext cx="3719321"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defTabSz="457200"/>
            <a:endParaRPr lang="en-US">
              <a:solidFill>
                <a:prstClr val="white"/>
              </a:solidFill>
            </a:endParaRPr>
          </a:p>
        </p:txBody>
      </p:sp>
      <p:pic>
        <p:nvPicPr>
          <p:cNvPr id="3099" name="Picture 3098">
            <a:extLst>
              <a:ext uri="{FF2B5EF4-FFF2-40B4-BE49-F238E27FC236}">
                <a16:creationId xmlns:a16="http://schemas.microsoft.com/office/drawing/2014/main" id="{0D58E222-6309-4F79-AC20-9D3C69CD9B1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1524001" y="1970242"/>
            <a:ext cx="3717036" cy="199787"/>
          </a:xfrm>
          <a:prstGeom prst="rect">
            <a:avLst/>
          </a:prstGeom>
        </p:spPr>
      </p:pic>
      <p:sp>
        <p:nvSpPr>
          <p:cNvPr id="3074" name="Rectangle 2"/>
          <p:cNvSpPr>
            <a:spLocks noGrp="1" noChangeArrowheads="1"/>
          </p:cNvSpPr>
          <p:nvPr>
            <p:ph type="title" idx="4294967295"/>
          </p:nvPr>
        </p:nvSpPr>
        <p:spPr>
          <a:xfrm>
            <a:off x="1646238" y="611188"/>
            <a:ext cx="3489325" cy="590073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1" i="0" u="none" strike="noStrike" kern="1200" cap="none" spc="0" normalizeH="0" baseline="0" noProof="0" dirty="0">
                <a:ln>
                  <a:noFill/>
                </a:ln>
                <a:solidFill>
                  <a:schemeClr val="tx1"/>
                </a:solidFill>
                <a:effectLst/>
                <a:uLnTx/>
                <a:uFillTx/>
                <a:latin typeface="+mn-lt"/>
                <a:ea typeface="+mn-ea"/>
                <a:cs typeface="+mn-cs"/>
              </a:rPr>
              <a:t>Questions?</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000" b="1" i="0" u="none" strike="noStrike" kern="1200" cap="none" spc="0" normalizeH="0" baseline="0" noProof="0" dirty="0">
              <a:ln>
                <a:noFill/>
              </a:ln>
              <a:solidFill>
                <a:schemeClr val="tx1"/>
              </a:solidFill>
              <a:effectLst/>
              <a:uLnTx/>
              <a:uFillTx/>
              <a:latin typeface="+mn-lt"/>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schemeClr val="tx1"/>
                </a:solidFill>
                <a:effectLst/>
                <a:uLnTx/>
                <a:uFillTx/>
                <a:latin typeface="+mn-lt"/>
                <a:ea typeface="+mn-ea"/>
                <a:cs typeface="+mn-cs"/>
              </a:rPr>
              <a:t>Chris Brand or Travis Stone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000" b="1" i="0" u="none" strike="noStrike" kern="1200" cap="none" spc="0" normalizeH="0" baseline="0" noProof="0" dirty="0">
              <a:ln>
                <a:noFill/>
              </a:ln>
              <a:solidFill>
                <a:srgbClr val="0070C0"/>
              </a:solidFill>
              <a:effectLst/>
              <a:uLnTx/>
              <a:uFillTx/>
              <a:latin typeface="+mn-lt"/>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srgbClr val="0070C0"/>
                </a:solidFill>
                <a:effectLst/>
                <a:uLnTx/>
                <a:uFillTx/>
                <a:latin typeface="+mn-lt"/>
                <a:ea typeface="+mn-ea"/>
                <a:cs typeface="+mn-cs"/>
                <a:hlinkClick r:id="rId7">
                  <a:extLst>
                    <a:ext uri="{A12FA001-AC4F-418D-AE19-62706E023703}">
                      <ahyp:hlinkClr xmlns:ahyp="http://schemas.microsoft.com/office/drawing/2018/hyperlinkcolor" val="tx"/>
                    </a:ext>
                  </a:extLst>
                </a:hlinkClick>
              </a:rPr>
              <a:t>chrisbrand@fodac.org</a:t>
            </a:r>
            <a:endParaRPr kumimoji="0" lang="en-US" sz="2000" b="1" i="0" u="none" strike="noStrike" kern="1200" cap="none" spc="0" normalizeH="0" baseline="0" noProof="0" dirty="0">
              <a:ln>
                <a:noFill/>
              </a:ln>
              <a:solidFill>
                <a:srgbClr val="0070C0"/>
              </a:solidFill>
              <a:effectLst/>
              <a:uLnTx/>
              <a:uFillTx/>
              <a:latin typeface="+mn-lt"/>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srgbClr val="0070C0"/>
                </a:solidFill>
                <a:effectLst/>
                <a:uLnTx/>
                <a:uFillTx/>
                <a:latin typeface="+mn-lt"/>
                <a:ea typeface="+mn-ea"/>
                <a:cs typeface="+mn-cs"/>
                <a:hlinkClick r:id="rId8">
                  <a:extLst>
                    <a:ext uri="{A12FA001-AC4F-418D-AE19-62706E023703}">
                      <ahyp:hlinkClr xmlns:ahyp="http://schemas.microsoft.com/office/drawing/2018/hyperlinkcolor" val="tx"/>
                    </a:ext>
                  </a:extLst>
                </a:hlinkClick>
              </a:rPr>
              <a:t>travisstone@fodac.org</a:t>
            </a:r>
            <a:endParaRPr kumimoji="0" lang="en-US" sz="2000" b="1" i="0" u="none" strike="noStrike" kern="1200" cap="none" spc="0" normalizeH="0" baseline="0" noProof="0" dirty="0">
              <a:ln>
                <a:noFill/>
              </a:ln>
              <a:solidFill>
                <a:srgbClr val="0070C0"/>
              </a:solidFill>
              <a:effectLst/>
              <a:uLnTx/>
              <a:uFillTx/>
              <a:latin typeface="+mn-lt"/>
              <a:ea typeface="+mn-ea"/>
              <a:cs typeface="+mn-cs"/>
            </a:endParaRPr>
          </a:p>
          <a:p>
            <a:pPr marL="914400" marR="0" lvl="2"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en-US" sz="2000" b="1" i="0" u="none" strike="noStrike" kern="1200" cap="none" spc="0" normalizeH="0" baseline="0" noProof="0" dirty="0">
              <a:ln>
                <a:noFill/>
              </a:ln>
              <a:solidFill>
                <a:srgbClr val="0070C0"/>
              </a:solidFill>
              <a:effectLst/>
              <a:uLnTx/>
              <a:uFillTx/>
              <a:latin typeface="+mn-lt"/>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schemeClr val="tx1"/>
                </a:solidFill>
                <a:effectLst/>
                <a:uLnTx/>
                <a:uFillTx/>
                <a:latin typeface="+mn-lt"/>
                <a:ea typeface="+mn-ea"/>
                <a:cs typeface="+mn-cs"/>
              </a:rPr>
              <a:t>Like us on Facebook and LinkedIn</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schemeClr val="tx1"/>
                </a:solidFill>
                <a:effectLst/>
                <a:uLnTx/>
                <a:uFillTx/>
                <a:latin typeface="+mn-lt"/>
                <a:ea typeface="+mn-ea"/>
                <a:cs typeface="+mn-cs"/>
              </a:rPr>
              <a:t>See our website for more </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schemeClr val="tx1"/>
                </a:solidFill>
                <a:effectLst/>
                <a:uLnTx/>
                <a:uFillTx/>
                <a:latin typeface="+mn-lt"/>
                <a:ea typeface="+mn-ea"/>
                <a:cs typeface="+mn-cs"/>
              </a:rPr>
              <a:t>information:</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srgbClr val="0070C0"/>
                </a:solidFill>
                <a:effectLst/>
                <a:uLnTx/>
                <a:uFillTx/>
                <a:latin typeface="+mn-lt"/>
                <a:ea typeface="+mn-ea"/>
                <a:cs typeface="+mn-cs"/>
                <a:hlinkClick r:id="rId9">
                  <a:extLst>
                    <a:ext uri="{A12FA001-AC4F-418D-AE19-62706E023703}">
                      <ahyp:hlinkClr xmlns:ahyp="http://schemas.microsoft.com/office/drawing/2018/hyperlinkcolor" val="tx"/>
                    </a:ext>
                  </a:extLst>
                </a:hlinkClick>
              </a:rPr>
              <a:t>www.fodac.org</a:t>
            </a:r>
          </a:p>
          <a:p>
            <a:pPr marL="914400" marR="0" lvl="2"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en-US" sz="2000" b="1" i="0" u="none" strike="noStrike" kern="1200" cap="none" spc="0" normalizeH="0" baseline="0" noProof="0" dirty="0">
              <a:ln>
                <a:noFill/>
              </a:ln>
              <a:solidFill>
                <a:schemeClr val="tx1"/>
              </a:solidFill>
              <a:effectLst/>
              <a:uLnTx/>
              <a:uFillTx/>
              <a:latin typeface="+mn-lt"/>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schemeClr val="tx1"/>
                </a:solidFill>
                <a:effectLst/>
                <a:uLnTx/>
                <a:uFillTx/>
                <a:latin typeface="+mn-lt"/>
                <a:ea typeface="+mn-ea"/>
                <a:cs typeface="+mn-cs"/>
              </a:rPr>
              <a:t>Friends of Disabled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schemeClr val="tx1"/>
                </a:solidFill>
                <a:effectLst/>
                <a:uLnTx/>
                <a:uFillTx/>
                <a:latin typeface="+mn-lt"/>
                <a:ea typeface="+mn-ea"/>
                <a:cs typeface="+mn-cs"/>
              </a:rPr>
              <a:t>Adults and Children     </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pic>
        <p:nvPicPr>
          <p:cNvPr id="8" name="Picture 12">
            <a:extLst>
              <a:ext uri="{C183D7F6-B498-43B3-948B-1728B52AA6E4}">
                <adec:decorative xmlns:adec="http://schemas.microsoft.com/office/drawing/2017/decorative" val="1"/>
              </a:ext>
            </a:extLst>
          </p:cNvPr>
          <p:cNvPicPr>
            <a:picLocks noChangeAspect="1" noChangeArrowheads="1"/>
          </p:cNvPicPr>
          <p:nvPr/>
        </p:nvPicPr>
        <p:blipFill>
          <a:blip r:embed="rId10" cstate="print"/>
          <a:stretch>
            <a:fillRect/>
          </a:stretch>
        </p:blipFill>
        <p:spPr bwMode="auto">
          <a:xfrm>
            <a:off x="5481068" y="1859672"/>
            <a:ext cx="4702109" cy="3138657"/>
          </a:xfrm>
          <a:prstGeom prst="rect">
            <a:avLst/>
          </a:prstGeom>
          <a:noFill/>
          <a:ln>
            <a:noFill/>
          </a:ln>
          <a:effectLst>
            <a:outerShdw blurRad="76200" dist="63500" dir="5040000" algn="tl" rotWithShape="0">
              <a:srgbClr val="000000">
                <a:alpha val="41000"/>
              </a:srgbClr>
            </a:outerShdw>
          </a:effectLst>
        </p:spPr>
      </p:pic>
    </p:spTree>
    <p:extLst>
      <p:ext uri="{BB962C8B-B14F-4D97-AF65-F5344CB8AC3E}">
        <p14:creationId xmlns:p14="http://schemas.microsoft.com/office/powerpoint/2010/main" val="1930769144"/>
      </p:ext>
    </p:extLst>
  </p:cSld>
  <p:clrMapOvr>
    <a:masterClrMapping/>
  </p:clrMapOvr>
  <p:transition spd="slow">
    <p:strips dir="ld"/>
    <p:sndAc>
      <p:stSnd>
        <p:snd r:embed="rId3" name="Maroon 5 - Moves Like Jagger.mp3"/>
      </p:stSnd>
    </p:sndAc>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7006E4-A4E3-B86B-8697-5108E1F001AC}"/>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US" dirty="0"/>
              <a:t>Q&amp;A</a:t>
            </a:r>
          </a:p>
        </p:txBody>
      </p:sp>
      <p:sp>
        <p:nvSpPr>
          <p:cNvPr id="3" name="Content Placeholder 2">
            <a:extLst>
              <a:ext uri="{FF2B5EF4-FFF2-40B4-BE49-F238E27FC236}">
                <a16:creationId xmlns:a16="http://schemas.microsoft.com/office/drawing/2014/main" id="{A3C03919-7558-7525-B72F-3BCE5A4DD7E4}"/>
              </a:ext>
            </a:extLst>
          </p:cNvPr>
          <p:cNvSpPr>
            <a:spLocks noGrp="1"/>
          </p:cNvSpPr>
          <p:nvPr>
            <p:ph idx="1"/>
          </p:nvPr>
        </p:nvSpPr>
        <p:spPr>
          <a:xfrm>
            <a:off x="838200" y="2544981"/>
            <a:ext cx="10515600" cy="884019"/>
          </a:xfrm>
        </p:spPr>
        <p:txBody>
          <a:bodyPr/>
          <a:lstStyle/>
          <a:p>
            <a:pPr marL="0" indent="0" algn="ctr">
              <a:buNone/>
            </a:pPr>
            <a:r>
              <a:rPr lang="en-US" sz="4400" dirty="0"/>
              <a:t>Questions and Discussion</a:t>
            </a:r>
          </a:p>
          <a:p>
            <a:endParaRPr lang="en-US" dirty="0"/>
          </a:p>
        </p:txBody>
      </p:sp>
    </p:spTree>
    <p:extLst>
      <p:ext uri="{BB962C8B-B14F-4D97-AF65-F5344CB8AC3E}">
        <p14:creationId xmlns:p14="http://schemas.microsoft.com/office/powerpoint/2010/main" val="42860956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5" descr="Title: Lessons Learned">
            <a:extLst>
              <a:ext uri="{FF2B5EF4-FFF2-40B4-BE49-F238E27FC236}">
                <a16:creationId xmlns:a16="http://schemas.microsoft.com/office/drawing/2014/main" id="{82CD7D0B-A671-0594-19A6-C19A41E8EA35}"/>
              </a:ext>
              <a:ext uri="{C183D7F6-B498-43B3-948B-1728B52AA6E4}">
                <adec:decorative xmlns:adec="http://schemas.microsoft.com/office/drawing/2017/decorative" val="0"/>
              </a:ext>
            </a:extLst>
          </p:cNvPr>
          <p:cNvSpPr txBox="1">
            <a:spLocks/>
          </p:cNvSpPr>
          <p:nvPr/>
        </p:nvSpPr>
        <p:spPr>
          <a:xfrm>
            <a:off x="1053633" y="319084"/>
            <a:ext cx="10084734" cy="80990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US" sz="3600" b="1" dirty="0">
              <a:solidFill>
                <a:srgbClr val="1E4A59"/>
              </a:solidFill>
              <a:latin typeface="Franklin Gothic Medium" panose="020B0603020102020204" pitchFamily="34" charset="0"/>
            </a:endParaRPr>
          </a:p>
        </p:txBody>
      </p:sp>
      <p:pic>
        <p:nvPicPr>
          <p:cNvPr id="6" name="Picture 5">
            <a:extLst>
              <a:ext uri="{FF2B5EF4-FFF2-40B4-BE49-F238E27FC236}">
                <a16:creationId xmlns:a16="http://schemas.microsoft.com/office/drawing/2014/main" id="{A59EAF5C-46AA-9129-05F0-9AE0A0CDBA10}"/>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8162" y="1670426"/>
            <a:ext cx="2875374" cy="3702219"/>
          </a:xfrm>
          <a:prstGeom prst="rect">
            <a:avLst/>
          </a:prstGeom>
          <a:effectLst>
            <a:outerShdw blurRad="50800" dist="114300" dir="8100000" algn="tr" rotWithShape="0">
              <a:prstClr val="black">
                <a:alpha val="40000"/>
              </a:prstClr>
            </a:outerShdw>
          </a:effectLst>
        </p:spPr>
      </p:pic>
      <p:pic>
        <p:nvPicPr>
          <p:cNvPr id="4" name="Picture 9">
            <a:extLst>
              <a:ext uri="{FF2B5EF4-FFF2-40B4-BE49-F238E27FC236}">
                <a16:creationId xmlns:a16="http://schemas.microsoft.com/office/drawing/2014/main" id="{11738E5A-A2C2-249B-DA35-86AF1D367B7E}"/>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4448365" y="1670426"/>
            <a:ext cx="2875373" cy="3702219"/>
          </a:xfrm>
          <a:prstGeom prst="rect">
            <a:avLst/>
          </a:prstGeom>
          <a:ln>
            <a:noFill/>
          </a:ln>
          <a:effectLst>
            <a:outerShdw blurRad="50800" dist="114300" dir="5400000" algn="t" rotWithShape="0">
              <a:prstClr val="black">
                <a:alpha val="40000"/>
              </a:prstClr>
            </a:outerShdw>
          </a:effectLst>
        </p:spPr>
      </p:pic>
      <p:pic>
        <p:nvPicPr>
          <p:cNvPr id="3" name="Picture 2">
            <a:extLst>
              <a:ext uri="{FF2B5EF4-FFF2-40B4-BE49-F238E27FC236}">
                <a16:creationId xmlns:a16="http://schemas.microsoft.com/office/drawing/2014/main" id="{7D2C7AE4-C48D-E399-E3A4-7097CE6F6331}"/>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74797" y="1670426"/>
            <a:ext cx="2875373" cy="3717691"/>
          </a:xfrm>
          <a:prstGeom prst="rect">
            <a:avLst/>
          </a:prstGeom>
          <a:effectLst>
            <a:outerShdw blurRad="50800" dist="114300" dir="2700000" algn="tl" rotWithShape="0">
              <a:prstClr val="black">
                <a:alpha val="40000"/>
              </a:prstClr>
            </a:outerShdw>
          </a:effectLst>
        </p:spPr>
      </p:pic>
      <p:sp>
        <p:nvSpPr>
          <p:cNvPr id="5" name="Footer Placeholder 4">
            <a:extLst>
              <a:ext uri="{FF2B5EF4-FFF2-40B4-BE49-F238E27FC236}">
                <a16:creationId xmlns:a16="http://schemas.microsoft.com/office/drawing/2014/main" id="{7EDAE19D-9F55-4CFF-5488-D5F998C30725}"/>
              </a:ext>
              <a:ext uri="{C183D7F6-B498-43B3-948B-1728B52AA6E4}">
                <adec:decorative xmlns:adec="http://schemas.microsoft.com/office/drawing/2017/decorative" val="1"/>
              </a:ext>
            </a:extLst>
          </p:cNvPr>
          <p:cNvSpPr>
            <a:spLocks noGrp="1"/>
          </p:cNvSpPr>
          <p:nvPr/>
        </p:nvSpPr>
        <p:spPr>
          <a:xfrm>
            <a:off x="6553201" y="6173790"/>
            <a:ext cx="4443413"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ln>
                  <a:noFill/>
                </a:ln>
                <a:solidFill>
                  <a:srgbClr val="5A5B5D"/>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Federal Emergency Management Agency</a:t>
            </a:r>
          </a:p>
        </p:txBody>
      </p:sp>
      <p:sp>
        <p:nvSpPr>
          <p:cNvPr id="10" name="Slide Number Placeholder 3">
            <a:extLst>
              <a:ext uri="{FF2B5EF4-FFF2-40B4-BE49-F238E27FC236}">
                <a16:creationId xmlns:a16="http://schemas.microsoft.com/office/drawing/2014/main" id="{E7C92EAE-C5E6-90C0-0435-50478F7459F3}"/>
              </a:ext>
              <a:ext uri="{C183D7F6-B498-43B3-948B-1728B52AA6E4}">
                <adec:decorative xmlns:adec="http://schemas.microsoft.com/office/drawing/2017/decorative" val="1"/>
              </a:ext>
            </a:extLst>
          </p:cNvPr>
          <p:cNvSpPr>
            <a:spLocks noGrp="1"/>
          </p:cNvSpPr>
          <p:nvPr>
            <p:ph type="sldNum" sz="quarter" idx="13"/>
          </p:nvPr>
        </p:nvSpPr>
        <p:spPr>
          <a:xfrm>
            <a:off x="10539413" y="6173791"/>
            <a:ext cx="914403" cy="365125"/>
          </a:xfrm>
        </p:spPr>
        <p:txBody>
          <a:bodyPr/>
          <a:lstStyle/>
          <a:p>
            <a:fld id="{8FCC257D-A786-9244-9E17-CE618C8B9275}" type="slidenum">
              <a:rPr lang="en-US" smtClean="0"/>
              <a:pPr/>
              <a:t>5</a:t>
            </a:fld>
            <a:endParaRPr lang="en-US" dirty="0"/>
          </a:p>
        </p:txBody>
      </p:sp>
      <p:sp>
        <p:nvSpPr>
          <p:cNvPr id="2" name="Title 1">
            <a:extLst>
              <a:ext uri="{FF2B5EF4-FFF2-40B4-BE49-F238E27FC236}">
                <a16:creationId xmlns:a16="http://schemas.microsoft.com/office/drawing/2014/main" id="{A1737410-1605-2EE7-40E3-CED74FBE9F15}"/>
              </a:ext>
              <a:ext uri="{C183D7F6-B498-43B3-948B-1728B52AA6E4}">
                <adec:decorative xmlns:adec="http://schemas.microsoft.com/office/drawing/2017/decorative" val="1"/>
              </a:ext>
            </a:extLst>
          </p:cNvPr>
          <p:cNvSpPr txBox="1">
            <a:spLocks noGrp="1"/>
          </p:cNvSpPr>
          <p:nvPr>
            <p:ph type="title" idx="4294967295"/>
          </p:nvPr>
        </p:nvSpPr>
        <p:spPr>
          <a:xfrm>
            <a:off x="738189" y="452440"/>
            <a:ext cx="10715627" cy="74334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1E4A59"/>
                </a:solidFill>
                <a:effectLst/>
                <a:uLnTx/>
                <a:uFillTx/>
                <a:latin typeface="Franklin Gothic Medium" panose="020B0603020102020204" pitchFamily="34" charset="0"/>
                <a:ea typeface="+mj-ea"/>
                <a:cs typeface="+mj-cs"/>
              </a:rPr>
              <a:t>Lessons Learned</a:t>
            </a:r>
          </a:p>
        </p:txBody>
      </p:sp>
    </p:spTree>
    <p:extLst>
      <p:ext uri="{BB962C8B-B14F-4D97-AF65-F5344CB8AC3E}">
        <p14:creationId xmlns:p14="http://schemas.microsoft.com/office/powerpoint/2010/main" val="36284396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23291-E835-4B05-91E5-CB5572DAB6CB}"/>
              </a:ext>
            </a:extLst>
          </p:cNvPr>
          <p:cNvSpPr>
            <a:spLocks noGrp="1"/>
          </p:cNvSpPr>
          <p:nvPr>
            <p:ph type="title"/>
          </p:nvPr>
        </p:nvSpPr>
        <p:spPr>
          <a:xfrm>
            <a:off x="738189" y="466508"/>
            <a:ext cx="10715627" cy="743347"/>
          </a:xfrm>
        </p:spPr>
        <p:txBody>
          <a:bodyPr>
            <a:noAutofit/>
          </a:bodyPr>
          <a:lstStyle/>
          <a:p>
            <a:pPr algn="ctr"/>
            <a:r>
              <a:rPr lang="en-US" sz="3600" b="1" dirty="0">
                <a:solidFill>
                  <a:srgbClr val="2C434A"/>
                </a:solidFill>
                <a:latin typeface="Franklin Gothic Medium" panose="020B0603020102020204" pitchFamily="34" charset="0"/>
              </a:rPr>
              <a:t>Data-informed Disaster Risk Profile</a:t>
            </a:r>
          </a:p>
        </p:txBody>
      </p:sp>
      <p:sp>
        <p:nvSpPr>
          <p:cNvPr id="8" name="TextBox 7" descr="PRIMARY DATA:&#10;Population disability data (U.S. Census)&#10;Social Vulnerability Index (CDC/ATSDR)&#10;emPOWER Data (HHS)&#10;IA Disability Applications (FEMA IA Program)&#10;&#10;SECONDARY (CONFIRMATORY) DATA:&#10;Regional/SLTT Partners (EM/DI/AFN)&#10;FCO/COS, IMAT Leadership&#10;EA Listening Reports, National/Local Media, Social Media&#10;Stakeholders (Nonprofits, NGOs, Volunteer Organizations)">
            <a:extLst>
              <a:ext uri="{FF2B5EF4-FFF2-40B4-BE49-F238E27FC236}">
                <a16:creationId xmlns:a16="http://schemas.microsoft.com/office/drawing/2014/main" id="{B5A3788F-2024-FB02-8225-A2BFCB9C3FF1}"/>
              </a:ext>
            </a:extLst>
          </p:cNvPr>
          <p:cNvSpPr txBox="1"/>
          <p:nvPr/>
        </p:nvSpPr>
        <p:spPr>
          <a:xfrm>
            <a:off x="123568" y="1350690"/>
            <a:ext cx="6712749" cy="4109843"/>
          </a:xfrm>
          <a:prstGeom prst="rect">
            <a:avLst/>
          </a:prstGeom>
          <a:noFill/>
        </p:spPr>
        <p:txBody>
          <a:bodyPr wrap="square" anchor="ctr">
            <a:spAutoFit/>
          </a:bodyPr>
          <a:lstStyle/>
          <a:p>
            <a:pPr marR="0" lvl="1" algn="r">
              <a:lnSpc>
                <a:spcPct val="150000"/>
              </a:lnSpc>
              <a:spcBef>
                <a:spcPts val="0"/>
              </a:spcBef>
              <a:spcAft>
                <a:spcPts val="0"/>
              </a:spcAft>
              <a:buSzPct val="80000"/>
              <a:tabLst>
                <a:tab pos="914400" algn="l"/>
              </a:tabLst>
            </a:pPr>
            <a:r>
              <a:rPr lang="en-US" sz="1600" b="1" dirty="0">
                <a:latin typeface="Franklin Gothic Book" panose="020B0503020102020204" pitchFamily="34" charset="0"/>
              </a:rPr>
              <a:t>PRIMARY DATA:</a:t>
            </a:r>
          </a:p>
          <a:p>
            <a:pPr marR="0" lvl="1" algn="r">
              <a:lnSpc>
                <a:spcPct val="150000"/>
              </a:lnSpc>
              <a:spcBef>
                <a:spcPts val="0"/>
              </a:spcBef>
              <a:spcAft>
                <a:spcPts val="0"/>
              </a:spcAft>
              <a:buSzPct val="80000"/>
              <a:tabLst>
                <a:tab pos="914400" algn="l"/>
              </a:tabLst>
            </a:pPr>
            <a:r>
              <a:rPr lang="en-US" sz="1600" b="1" dirty="0">
                <a:latin typeface="Franklin Gothic Book" panose="020B0503020102020204" pitchFamily="34" charset="0"/>
              </a:rPr>
              <a:t>Population disability data </a:t>
            </a:r>
            <a:r>
              <a:rPr lang="en-US" sz="1600" dirty="0">
                <a:latin typeface="Franklin Gothic Book" panose="020B0503020102020204" pitchFamily="34" charset="0"/>
              </a:rPr>
              <a:t>(U.S. Census)</a:t>
            </a:r>
          </a:p>
          <a:p>
            <a:pPr marR="0" lvl="1" algn="r">
              <a:lnSpc>
                <a:spcPct val="150000"/>
              </a:lnSpc>
              <a:spcBef>
                <a:spcPts val="0"/>
              </a:spcBef>
              <a:spcAft>
                <a:spcPts val="0"/>
              </a:spcAft>
              <a:buSzPct val="80000"/>
              <a:tabLst>
                <a:tab pos="914400" algn="l"/>
              </a:tabLst>
            </a:pPr>
            <a:r>
              <a:rPr lang="en-US" sz="1600" b="1" dirty="0">
                <a:latin typeface="Franklin Gothic Book" panose="020B0503020102020204" pitchFamily="34" charset="0"/>
              </a:rPr>
              <a:t>Social Vulnerability Index </a:t>
            </a:r>
            <a:r>
              <a:rPr lang="en-US" sz="1600" dirty="0">
                <a:latin typeface="Franklin Gothic Book" panose="020B0503020102020204" pitchFamily="34" charset="0"/>
              </a:rPr>
              <a:t>(CDC/ATSDR)</a:t>
            </a:r>
          </a:p>
          <a:p>
            <a:pPr marR="0" lvl="1" algn="r">
              <a:lnSpc>
                <a:spcPct val="150000"/>
              </a:lnSpc>
              <a:spcBef>
                <a:spcPts val="0"/>
              </a:spcBef>
              <a:spcAft>
                <a:spcPts val="0"/>
              </a:spcAft>
              <a:buSzPct val="80000"/>
              <a:tabLst>
                <a:tab pos="914400" algn="l"/>
              </a:tabLst>
            </a:pPr>
            <a:r>
              <a:rPr lang="en-US" sz="1600" b="1" dirty="0" err="1">
                <a:latin typeface="Franklin Gothic Book" panose="020B0503020102020204" pitchFamily="34" charset="0"/>
              </a:rPr>
              <a:t>emPOWER</a:t>
            </a:r>
            <a:r>
              <a:rPr lang="en-US" sz="1600" b="1" dirty="0">
                <a:latin typeface="Franklin Gothic Book" panose="020B0503020102020204" pitchFamily="34" charset="0"/>
              </a:rPr>
              <a:t> Data </a:t>
            </a:r>
            <a:r>
              <a:rPr lang="en-US" sz="1600" dirty="0">
                <a:latin typeface="Franklin Gothic Book" panose="020B0503020102020204" pitchFamily="34" charset="0"/>
              </a:rPr>
              <a:t>(HHS)</a:t>
            </a:r>
          </a:p>
          <a:p>
            <a:pPr marR="0" lvl="1" algn="r">
              <a:lnSpc>
                <a:spcPct val="150000"/>
              </a:lnSpc>
              <a:spcBef>
                <a:spcPts val="0"/>
              </a:spcBef>
              <a:spcAft>
                <a:spcPts val="0"/>
              </a:spcAft>
              <a:buSzPct val="80000"/>
              <a:tabLst>
                <a:tab pos="914400" algn="l"/>
              </a:tabLst>
            </a:pPr>
            <a:r>
              <a:rPr lang="en-US" sz="1600" b="1" dirty="0">
                <a:latin typeface="Franklin Gothic Book" panose="020B0503020102020204" pitchFamily="34" charset="0"/>
              </a:rPr>
              <a:t>IA Disability Applications </a:t>
            </a:r>
            <a:r>
              <a:rPr lang="en-US" sz="1600" dirty="0">
                <a:latin typeface="Franklin Gothic Book" panose="020B0503020102020204" pitchFamily="34" charset="0"/>
              </a:rPr>
              <a:t>(FEMA IA Program)</a:t>
            </a:r>
          </a:p>
          <a:p>
            <a:pPr marR="0" lvl="1" algn="r">
              <a:lnSpc>
                <a:spcPct val="150000"/>
              </a:lnSpc>
              <a:spcBef>
                <a:spcPts val="0"/>
              </a:spcBef>
              <a:spcAft>
                <a:spcPts val="0"/>
              </a:spcAft>
              <a:buSzPct val="80000"/>
              <a:tabLst>
                <a:tab pos="914400" algn="l"/>
              </a:tabLst>
            </a:pPr>
            <a:endParaRPr lang="en-US" sz="1600" dirty="0">
              <a:latin typeface="Franklin Gothic Book" panose="020B0503020102020204" pitchFamily="34" charset="0"/>
            </a:endParaRPr>
          </a:p>
          <a:p>
            <a:pPr marR="0" lvl="1" algn="r">
              <a:lnSpc>
                <a:spcPct val="150000"/>
              </a:lnSpc>
              <a:spcBef>
                <a:spcPts val="0"/>
              </a:spcBef>
              <a:spcAft>
                <a:spcPts val="0"/>
              </a:spcAft>
              <a:buSzPct val="80000"/>
              <a:tabLst>
                <a:tab pos="914400" algn="l"/>
              </a:tabLst>
            </a:pPr>
            <a:r>
              <a:rPr lang="en-US" sz="1600" b="1" dirty="0">
                <a:latin typeface="Franklin Gothic Book" panose="020B0503020102020204" pitchFamily="34" charset="0"/>
              </a:rPr>
              <a:t>SECONDARY (CONFIRMATORY) DATA:</a:t>
            </a:r>
          </a:p>
          <a:p>
            <a:pPr marR="0" lvl="1" algn="r">
              <a:lnSpc>
                <a:spcPct val="150000"/>
              </a:lnSpc>
              <a:spcBef>
                <a:spcPts val="0"/>
              </a:spcBef>
              <a:spcAft>
                <a:spcPts val="0"/>
              </a:spcAft>
              <a:buSzPct val="80000"/>
              <a:tabLst>
                <a:tab pos="914400" algn="l"/>
              </a:tabLst>
            </a:pPr>
            <a:r>
              <a:rPr lang="en-US" sz="1600" dirty="0">
                <a:latin typeface="Franklin Gothic Book" panose="020B0503020102020204" pitchFamily="34" charset="0"/>
              </a:rPr>
              <a:t>Regional/SLTT Partners (EM/DI/AFN)</a:t>
            </a:r>
          </a:p>
          <a:p>
            <a:pPr marR="0" lvl="1" algn="r">
              <a:lnSpc>
                <a:spcPct val="150000"/>
              </a:lnSpc>
              <a:spcBef>
                <a:spcPts val="0"/>
              </a:spcBef>
              <a:spcAft>
                <a:spcPts val="0"/>
              </a:spcAft>
              <a:buSzPct val="80000"/>
              <a:tabLst>
                <a:tab pos="914400" algn="l"/>
              </a:tabLst>
            </a:pPr>
            <a:r>
              <a:rPr lang="en-US" sz="1600" dirty="0">
                <a:latin typeface="Franklin Gothic Book" panose="020B0503020102020204" pitchFamily="34" charset="0"/>
              </a:rPr>
              <a:t>FCO/COS, IMAT Leadership</a:t>
            </a:r>
          </a:p>
          <a:p>
            <a:pPr marR="0" lvl="1" algn="r">
              <a:lnSpc>
                <a:spcPct val="150000"/>
              </a:lnSpc>
              <a:spcBef>
                <a:spcPts val="0"/>
              </a:spcBef>
              <a:spcAft>
                <a:spcPts val="0"/>
              </a:spcAft>
              <a:buSzPct val="80000"/>
              <a:tabLst>
                <a:tab pos="914400" algn="l"/>
              </a:tabLst>
            </a:pPr>
            <a:r>
              <a:rPr lang="en-US" sz="1600" dirty="0">
                <a:latin typeface="Franklin Gothic Book" panose="020B0503020102020204" pitchFamily="34" charset="0"/>
              </a:rPr>
              <a:t>EA Listening Reports, National/Local Media, Social Media</a:t>
            </a:r>
          </a:p>
          <a:p>
            <a:pPr marR="0" lvl="1" algn="r">
              <a:lnSpc>
                <a:spcPct val="150000"/>
              </a:lnSpc>
              <a:spcBef>
                <a:spcPts val="0"/>
              </a:spcBef>
              <a:spcAft>
                <a:spcPts val="0"/>
              </a:spcAft>
              <a:buSzPct val="80000"/>
              <a:tabLst>
                <a:tab pos="914400" algn="l"/>
              </a:tabLst>
            </a:pPr>
            <a:r>
              <a:rPr lang="en-US" sz="1600" dirty="0">
                <a:latin typeface="Franklin Gothic Book" panose="020B0503020102020204" pitchFamily="34" charset="0"/>
              </a:rPr>
              <a:t>Stakeholders (Nonprofits, NGOs, Volunteer Organizations)</a:t>
            </a:r>
          </a:p>
        </p:txBody>
      </p:sp>
      <p:pic>
        <p:nvPicPr>
          <p:cNvPr id="7" name="Picture 6">
            <a:extLst>
              <a:ext uri="{FF2B5EF4-FFF2-40B4-BE49-F238E27FC236}">
                <a16:creationId xmlns:a16="http://schemas.microsoft.com/office/drawing/2014/main" id="{945B87D5-E668-57D5-863D-1EE0A5047CBF}"/>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09479" y="1557804"/>
            <a:ext cx="2068998" cy="802893"/>
          </a:xfrm>
          <a:prstGeom prst="rect">
            <a:avLst/>
          </a:prstGeom>
        </p:spPr>
      </p:pic>
      <p:pic>
        <p:nvPicPr>
          <p:cNvPr id="9" name="Picture 8">
            <a:extLst>
              <a:ext uri="{FF2B5EF4-FFF2-40B4-BE49-F238E27FC236}">
                <a16:creationId xmlns:a16="http://schemas.microsoft.com/office/drawing/2014/main" id="{52B5FB3B-AC0F-1DCB-C3B6-ED58E23298D7}"/>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09478" y="3054962"/>
            <a:ext cx="2743201" cy="748075"/>
          </a:xfrm>
          <a:prstGeom prst="rect">
            <a:avLst/>
          </a:prstGeom>
        </p:spPr>
      </p:pic>
      <p:pic>
        <p:nvPicPr>
          <p:cNvPr id="10" name="Picture 9">
            <a:extLst>
              <a:ext uri="{FF2B5EF4-FFF2-40B4-BE49-F238E27FC236}">
                <a16:creationId xmlns:a16="http://schemas.microsoft.com/office/drawing/2014/main" id="{79572174-A181-49B8-DFD3-338C34A659D4}"/>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09478" y="4334194"/>
            <a:ext cx="2743201" cy="966002"/>
          </a:xfrm>
          <a:prstGeom prst="rect">
            <a:avLst/>
          </a:prstGeom>
        </p:spPr>
      </p:pic>
      <p:sp>
        <p:nvSpPr>
          <p:cNvPr id="12" name="Footer Placeholder 4">
            <a:extLst>
              <a:ext uri="{FF2B5EF4-FFF2-40B4-BE49-F238E27FC236}">
                <a16:creationId xmlns:a16="http://schemas.microsoft.com/office/drawing/2014/main" id="{F7ED4AB4-4F72-9D7B-96AD-EA9013BC860E}"/>
              </a:ext>
              <a:ext uri="{C183D7F6-B498-43B3-948B-1728B52AA6E4}">
                <adec:decorative xmlns:adec="http://schemas.microsoft.com/office/drawing/2017/decorative" val="1"/>
              </a:ext>
            </a:extLst>
          </p:cNvPr>
          <p:cNvSpPr>
            <a:spLocks noGrp="1"/>
          </p:cNvSpPr>
          <p:nvPr/>
        </p:nvSpPr>
        <p:spPr>
          <a:xfrm>
            <a:off x="6553201" y="6173790"/>
            <a:ext cx="4443413"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ln>
                  <a:noFill/>
                </a:ln>
                <a:solidFill>
                  <a:srgbClr val="5A5B5D"/>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Federal Emergency Management Agency</a:t>
            </a:r>
          </a:p>
        </p:txBody>
      </p:sp>
    </p:spTree>
    <p:extLst>
      <p:ext uri="{BB962C8B-B14F-4D97-AF65-F5344CB8AC3E}">
        <p14:creationId xmlns:p14="http://schemas.microsoft.com/office/powerpoint/2010/main" val="2154420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7">
            <a:extLst>
              <a:ext uri="{FF2B5EF4-FFF2-40B4-BE49-F238E27FC236}">
                <a16:creationId xmlns:a16="http://schemas.microsoft.com/office/drawing/2014/main" id="{A7BECE00-9A8D-3CC9-822B-5937DFA1CB9E}"/>
              </a:ext>
              <a:ext uri="{C183D7F6-B498-43B3-948B-1728B52AA6E4}">
                <adec:decorative xmlns:adec="http://schemas.microsoft.com/office/drawing/2017/decorative" val="1"/>
              </a:ext>
            </a:extLst>
          </p:cNvPr>
          <p:cNvPicPr>
            <a:picLocks noChangeAspect="1"/>
          </p:cNvPicPr>
          <p:nvPr/>
        </p:nvPicPr>
        <p:blipFill rotWithShape="1">
          <a:blip r:embed="rId3"/>
          <a:srcRect t="3887" r="2174" b="4877"/>
          <a:stretch/>
        </p:blipFill>
        <p:spPr>
          <a:xfrm>
            <a:off x="1533058" y="283226"/>
            <a:ext cx="9125884" cy="6574774"/>
          </a:xfrm>
          <a:prstGeom prst="rect">
            <a:avLst/>
          </a:prstGeom>
        </p:spPr>
      </p:pic>
      <p:sp>
        <p:nvSpPr>
          <p:cNvPr id="2" name="Title 1">
            <a:extLst>
              <a:ext uri="{FF2B5EF4-FFF2-40B4-BE49-F238E27FC236}">
                <a16:creationId xmlns:a16="http://schemas.microsoft.com/office/drawing/2014/main" id="{378ABBEB-2E93-773C-B5F5-2AFB8A063B58}"/>
              </a:ext>
            </a:extLst>
          </p:cNvPr>
          <p:cNvSpPr>
            <a:spLocks noGrp="1"/>
          </p:cNvSpPr>
          <p:nvPr>
            <p:ph type="title"/>
          </p:nvPr>
        </p:nvSpPr>
        <p:spPr>
          <a:xfrm>
            <a:off x="738189" y="-743347"/>
            <a:ext cx="10715627" cy="743347"/>
          </a:xfrm>
        </p:spPr>
        <p:txBody>
          <a:bodyPr vert="horz" lIns="91440" tIns="45720" rIns="91440" bIns="45720" rtlCol="0" anchor="b">
            <a:normAutofit/>
          </a:bodyPr>
          <a:lstStyle/>
          <a:p>
            <a:r>
              <a:rPr lang="en-US" dirty="0"/>
              <a:t>14 Potential Points of Inequity in the Disaster Cycle</a:t>
            </a:r>
          </a:p>
        </p:txBody>
      </p:sp>
    </p:spTree>
    <p:extLst>
      <p:ext uri="{BB962C8B-B14F-4D97-AF65-F5344CB8AC3E}">
        <p14:creationId xmlns:p14="http://schemas.microsoft.com/office/powerpoint/2010/main" val="34316830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F793457-97D8-07A7-E354-C73E47C4134C}"/>
              </a:ext>
            </a:extLst>
          </p:cNvPr>
          <p:cNvSpPr>
            <a:spLocks noGrp="1"/>
          </p:cNvSpPr>
          <p:nvPr>
            <p:ph type="title" idx="4294967295"/>
          </p:nvPr>
        </p:nvSpPr>
        <p:spPr bwMode="auto">
          <a:xfrm>
            <a:off x="629705" y="612437"/>
            <a:ext cx="10715627" cy="743347"/>
          </a:xfrm>
          <a:prstGeom prst="rect">
            <a:avLst/>
          </a:prstGeom>
          <a:noFill/>
          <a:ln>
            <a:noFill/>
            <a:prstDash/>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1" fontAlgn="base" hangingPunct="1">
              <a:spcBef>
                <a:spcPct val="0"/>
              </a:spcBef>
              <a:spcAft>
                <a:spcPct val="0"/>
              </a:spcAft>
              <a:defRPr sz="4200" b="1">
                <a:solidFill>
                  <a:srgbClr val="005288"/>
                </a:solidFill>
                <a:latin typeface="Franklin Gothic Medium" panose="020B0603020102020204" pitchFamily="34" charset="0"/>
                <a:ea typeface="+mj-ea"/>
                <a:cs typeface="+mj-cs"/>
              </a:defRPr>
            </a:lvl1pPr>
            <a:lvl2pPr algn="l" rtl="0" eaLnBrk="1" fontAlgn="base" hangingPunct="1">
              <a:spcBef>
                <a:spcPct val="0"/>
              </a:spcBef>
              <a:spcAft>
                <a:spcPct val="0"/>
              </a:spcAft>
              <a:defRPr sz="5600">
                <a:solidFill>
                  <a:srgbClr val="000063"/>
                </a:solidFill>
                <a:latin typeface="Times New Roman" charset="0"/>
              </a:defRPr>
            </a:lvl2pPr>
            <a:lvl3pPr algn="l" rtl="0" eaLnBrk="1" fontAlgn="base" hangingPunct="1">
              <a:spcBef>
                <a:spcPct val="0"/>
              </a:spcBef>
              <a:spcAft>
                <a:spcPct val="0"/>
              </a:spcAft>
              <a:defRPr sz="5600">
                <a:solidFill>
                  <a:srgbClr val="000063"/>
                </a:solidFill>
                <a:latin typeface="Times New Roman" charset="0"/>
              </a:defRPr>
            </a:lvl3pPr>
            <a:lvl4pPr algn="l" rtl="0" eaLnBrk="1" fontAlgn="base" hangingPunct="1">
              <a:spcBef>
                <a:spcPct val="0"/>
              </a:spcBef>
              <a:spcAft>
                <a:spcPct val="0"/>
              </a:spcAft>
              <a:defRPr sz="5600">
                <a:solidFill>
                  <a:srgbClr val="000063"/>
                </a:solidFill>
                <a:latin typeface="Times New Roman" charset="0"/>
              </a:defRPr>
            </a:lvl4pPr>
            <a:lvl5pPr algn="l" rtl="0" eaLnBrk="1" fontAlgn="base" hangingPunct="1">
              <a:spcBef>
                <a:spcPct val="0"/>
              </a:spcBef>
              <a:spcAft>
                <a:spcPct val="0"/>
              </a:spcAft>
              <a:defRPr sz="5600">
                <a:solidFill>
                  <a:srgbClr val="000063"/>
                </a:solidFill>
                <a:latin typeface="Times New Roman" charset="0"/>
              </a:defRPr>
            </a:lvl5pPr>
            <a:lvl6pPr marL="609585" algn="l" rtl="0" eaLnBrk="1" fontAlgn="base" hangingPunct="1">
              <a:spcBef>
                <a:spcPct val="0"/>
              </a:spcBef>
              <a:spcAft>
                <a:spcPct val="0"/>
              </a:spcAft>
              <a:defRPr sz="5600">
                <a:solidFill>
                  <a:srgbClr val="000063"/>
                </a:solidFill>
                <a:latin typeface="Times New Roman" charset="0"/>
              </a:defRPr>
            </a:lvl6pPr>
            <a:lvl7pPr marL="1219170" algn="l" rtl="0" eaLnBrk="1" fontAlgn="base" hangingPunct="1">
              <a:spcBef>
                <a:spcPct val="0"/>
              </a:spcBef>
              <a:spcAft>
                <a:spcPct val="0"/>
              </a:spcAft>
              <a:defRPr sz="5600">
                <a:solidFill>
                  <a:srgbClr val="000063"/>
                </a:solidFill>
                <a:latin typeface="Times New Roman" charset="0"/>
              </a:defRPr>
            </a:lvl7pPr>
            <a:lvl8pPr marL="1828754" algn="l" rtl="0" eaLnBrk="1" fontAlgn="base" hangingPunct="1">
              <a:spcBef>
                <a:spcPct val="0"/>
              </a:spcBef>
              <a:spcAft>
                <a:spcPct val="0"/>
              </a:spcAft>
              <a:defRPr sz="5600">
                <a:solidFill>
                  <a:srgbClr val="000063"/>
                </a:solidFill>
                <a:latin typeface="Times New Roman" charset="0"/>
              </a:defRPr>
            </a:lvl8pPr>
            <a:lvl9pPr marL="2438339" algn="l" rtl="0" eaLnBrk="1" fontAlgn="base" hangingPunct="1">
              <a:spcBef>
                <a:spcPct val="0"/>
              </a:spcBef>
              <a:spcAft>
                <a:spcPct val="0"/>
              </a:spcAft>
              <a:defRPr sz="5600">
                <a:solidFill>
                  <a:srgbClr val="000063"/>
                </a:solidFill>
                <a:latin typeface="Times New Roman"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srgbClr val="1E4A59"/>
                </a:solidFill>
                <a:effectLst/>
                <a:uLnTx/>
                <a:uFillTx/>
                <a:latin typeface="Franklin Gothic Medium" panose="020B0603020102020204" pitchFamily="34" charset="0"/>
                <a:ea typeface="+mj-ea"/>
                <a:cs typeface="+mj-cs"/>
              </a:rPr>
              <a:t>Socio-Behavioral Model of Warning Response</a:t>
            </a:r>
            <a:endParaRPr kumimoji="0" lang="en-US" sz="3600" b="0" i="0" u="none" strike="noStrike" kern="1200" cap="none" spc="0" normalizeH="0" baseline="0" noProof="0" dirty="0">
              <a:ln>
                <a:noFill/>
              </a:ln>
              <a:solidFill>
                <a:srgbClr val="1E4A59"/>
              </a:solidFill>
              <a:effectLst/>
              <a:uLnTx/>
              <a:uFillTx/>
              <a:latin typeface="Franklin Gothic Medium" panose="020B0603020102020204" pitchFamily="34" charset="0"/>
              <a:ea typeface="+mj-ea"/>
              <a:cs typeface="+mj-cs"/>
            </a:endParaRPr>
          </a:p>
        </p:txBody>
      </p:sp>
      <p:sp>
        <p:nvSpPr>
          <p:cNvPr id="20" name="TextBox 19">
            <a:extLst>
              <a:ext uri="{FF2B5EF4-FFF2-40B4-BE49-F238E27FC236}">
                <a16:creationId xmlns:a16="http://schemas.microsoft.com/office/drawing/2014/main" id="{8638C6C4-5035-E4DB-6BBF-28E92174D938}"/>
              </a:ext>
            </a:extLst>
          </p:cNvPr>
          <p:cNvSpPr txBox="1"/>
          <p:nvPr/>
        </p:nvSpPr>
        <p:spPr>
          <a:xfrm>
            <a:off x="36747" y="3489661"/>
            <a:ext cx="1939809" cy="646331"/>
          </a:xfrm>
          <a:prstGeom prst="rect">
            <a:avLst/>
          </a:prstGeom>
          <a:noFill/>
        </p:spPr>
        <p:txBody>
          <a:bodyPr wrap="square">
            <a:spAutoFit/>
          </a:bodyPr>
          <a:lstStyle/>
          <a:p>
            <a:pPr algn="ctr"/>
            <a:r>
              <a:rPr lang="en-US" sz="1800" b="1">
                <a:solidFill>
                  <a:srgbClr val="FF0000"/>
                </a:solidFill>
              </a:rPr>
              <a:t>BELIEF </a:t>
            </a:r>
            <a:r>
              <a:rPr lang="en-US" b="1">
                <a:solidFill>
                  <a:srgbClr val="FF0000"/>
                </a:solidFill>
              </a:rPr>
              <a:t>OF SAFETY</a:t>
            </a:r>
            <a:endParaRPr lang="en-US" sz="1800">
              <a:solidFill>
                <a:srgbClr val="FF0000"/>
              </a:solidFill>
            </a:endParaRPr>
          </a:p>
        </p:txBody>
      </p:sp>
      <p:sp>
        <p:nvSpPr>
          <p:cNvPr id="22" name="TextBox 21">
            <a:extLst>
              <a:ext uri="{FF2B5EF4-FFF2-40B4-BE49-F238E27FC236}">
                <a16:creationId xmlns:a16="http://schemas.microsoft.com/office/drawing/2014/main" id="{C3738A0C-C725-23CD-8348-CB7484E7835F}"/>
              </a:ext>
            </a:extLst>
          </p:cNvPr>
          <p:cNvSpPr txBox="1"/>
          <p:nvPr/>
        </p:nvSpPr>
        <p:spPr>
          <a:xfrm>
            <a:off x="2143940" y="1835407"/>
            <a:ext cx="1828800" cy="553998"/>
          </a:xfrm>
          <a:prstGeom prst="rect">
            <a:avLst/>
          </a:prstGeom>
          <a:noFill/>
        </p:spPr>
        <p:txBody>
          <a:bodyPr wrap="square" rtlCol="0">
            <a:spAutoFit/>
          </a:bodyPr>
          <a:lstStyle/>
          <a:p>
            <a:pPr algn="ctr"/>
            <a:r>
              <a:rPr lang="en-US" sz="1500" b="1" dirty="0">
                <a:solidFill>
                  <a:schemeClr val="accent1">
                    <a:lumMod val="75000"/>
                  </a:schemeClr>
                </a:solidFill>
              </a:rPr>
              <a:t>ALERT</a:t>
            </a:r>
          </a:p>
          <a:p>
            <a:pPr algn="ctr"/>
            <a:r>
              <a:rPr lang="en-US" sz="1500" b="1" dirty="0">
                <a:solidFill>
                  <a:schemeClr val="accent1">
                    <a:lumMod val="75000"/>
                  </a:schemeClr>
                </a:solidFill>
              </a:rPr>
              <a:t>RELEASED</a:t>
            </a:r>
            <a:endParaRPr lang="en-US" sz="1500" dirty="0">
              <a:solidFill>
                <a:schemeClr val="accent1">
                  <a:lumMod val="75000"/>
                </a:schemeClr>
              </a:solidFill>
            </a:endParaRPr>
          </a:p>
        </p:txBody>
      </p:sp>
      <p:sp>
        <p:nvSpPr>
          <p:cNvPr id="11" name="TextBox 10">
            <a:extLst>
              <a:ext uri="{FF2B5EF4-FFF2-40B4-BE49-F238E27FC236}">
                <a16:creationId xmlns:a16="http://schemas.microsoft.com/office/drawing/2014/main" id="{0887F665-5C52-017D-6FB9-7620196F2140}"/>
              </a:ext>
            </a:extLst>
          </p:cNvPr>
          <p:cNvSpPr txBox="1"/>
          <p:nvPr/>
        </p:nvSpPr>
        <p:spPr>
          <a:xfrm>
            <a:off x="1672054" y="4131395"/>
            <a:ext cx="2364580" cy="1600438"/>
          </a:xfrm>
          <a:prstGeom prst="rect">
            <a:avLst/>
          </a:prstGeom>
          <a:noFill/>
        </p:spPr>
        <p:txBody>
          <a:bodyPr wrap="square" rtlCol="0">
            <a:spAutoFit/>
          </a:bodyPr>
          <a:lstStyle/>
          <a:p>
            <a:pPr algn="ctr"/>
            <a:r>
              <a:rPr lang="en-US" sz="1400" b="1" dirty="0"/>
              <a:t>MESSAGE CONTENTS</a:t>
            </a:r>
          </a:p>
          <a:p>
            <a:pPr algn="ctr"/>
            <a:r>
              <a:rPr lang="en-US" sz="1400" dirty="0"/>
              <a:t>Source</a:t>
            </a:r>
          </a:p>
          <a:p>
            <a:pPr algn="ctr"/>
            <a:r>
              <a:rPr lang="en-US" sz="1400" dirty="0"/>
              <a:t>Hazard</a:t>
            </a:r>
          </a:p>
          <a:p>
            <a:pPr algn="ctr"/>
            <a:r>
              <a:rPr lang="en-US" sz="1400" dirty="0"/>
              <a:t>Location</a:t>
            </a:r>
          </a:p>
          <a:p>
            <a:pPr algn="ctr"/>
            <a:r>
              <a:rPr lang="en-US" sz="1400" dirty="0"/>
              <a:t>Guidance</a:t>
            </a:r>
          </a:p>
          <a:p>
            <a:pPr algn="ctr"/>
            <a:r>
              <a:rPr lang="en-US" sz="1400" dirty="0"/>
              <a:t>Time</a:t>
            </a:r>
          </a:p>
          <a:p>
            <a:pPr algn="ctr"/>
            <a:endParaRPr lang="en-US" sz="1400" dirty="0"/>
          </a:p>
        </p:txBody>
      </p:sp>
      <p:sp>
        <p:nvSpPr>
          <p:cNvPr id="24" name="TextBox 23">
            <a:extLst>
              <a:ext uri="{FF2B5EF4-FFF2-40B4-BE49-F238E27FC236}">
                <a16:creationId xmlns:a16="http://schemas.microsoft.com/office/drawing/2014/main" id="{0088F48C-BFD7-C6E5-7516-BB011698BA06}"/>
              </a:ext>
            </a:extLst>
          </p:cNvPr>
          <p:cNvSpPr txBox="1"/>
          <p:nvPr/>
        </p:nvSpPr>
        <p:spPr>
          <a:xfrm>
            <a:off x="4036634" y="1835407"/>
            <a:ext cx="1828800" cy="553998"/>
          </a:xfrm>
          <a:prstGeom prst="rect">
            <a:avLst/>
          </a:prstGeom>
          <a:noFill/>
        </p:spPr>
        <p:txBody>
          <a:bodyPr wrap="square" rtlCol="0">
            <a:spAutoFit/>
          </a:bodyPr>
          <a:lstStyle/>
          <a:p>
            <a:pPr algn="ctr"/>
            <a:r>
              <a:rPr lang="en-US" sz="1500" b="1">
                <a:solidFill>
                  <a:schemeClr val="accent1">
                    <a:lumMod val="75000"/>
                  </a:schemeClr>
                </a:solidFill>
              </a:rPr>
              <a:t>MESSAGE RECEIVED</a:t>
            </a:r>
            <a:endParaRPr lang="en-US" sz="1500">
              <a:solidFill>
                <a:schemeClr val="accent1">
                  <a:lumMod val="75000"/>
                </a:schemeClr>
              </a:solidFill>
            </a:endParaRPr>
          </a:p>
        </p:txBody>
      </p:sp>
      <p:sp>
        <p:nvSpPr>
          <p:cNvPr id="5" name="TextBox 4">
            <a:extLst>
              <a:ext uri="{FF2B5EF4-FFF2-40B4-BE49-F238E27FC236}">
                <a16:creationId xmlns:a16="http://schemas.microsoft.com/office/drawing/2014/main" id="{AD5C78B1-DDDE-D204-89C5-00C246EE6730}"/>
              </a:ext>
            </a:extLst>
          </p:cNvPr>
          <p:cNvSpPr txBox="1"/>
          <p:nvPr/>
        </p:nvSpPr>
        <p:spPr>
          <a:xfrm>
            <a:off x="4158719" y="4101362"/>
            <a:ext cx="1828800" cy="1384995"/>
          </a:xfrm>
          <a:prstGeom prst="rect">
            <a:avLst/>
          </a:prstGeom>
          <a:noFill/>
        </p:spPr>
        <p:txBody>
          <a:bodyPr wrap="square" rtlCol="0">
            <a:spAutoFit/>
          </a:bodyPr>
          <a:lstStyle/>
          <a:p>
            <a:pPr algn="ctr"/>
            <a:r>
              <a:rPr lang="en-US" sz="1400" b="1" dirty="0"/>
              <a:t>MESSAGE STYLE</a:t>
            </a:r>
          </a:p>
          <a:p>
            <a:pPr algn="ctr"/>
            <a:r>
              <a:rPr lang="en-US" sz="1400" dirty="0"/>
              <a:t>Clear</a:t>
            </a:r>
          </a:p>
          <a:p>
            <a:pPr algn="ctr"/>
            <a:r>
              <a:rPr lang="en-US" sz="1400" dirty="0"/>
              <a:t>Complete</a:t>
            </a:r>
          </a:p>
          <a:p>
            <a:pPr algn="ctr"/>
            <a:r>
              <a:rPr lang="en-US" sz="1400" dirty="0"/>
              <a:t>Consistent</a:t>
            </a:r>
          </a:p>
          <a:p>
            <a:pPr algn="ctr"/>
            <a:r>
              <a:rPr lang="en-US" sz="1400" dirty="0"/>
              <a:t>Certain</a:t>
            </a:r>
          </a:p>
          <a:p>
            <a:pPr algn="ctr"/>
            <a:r>
              <a:rPr lang="en-US" sz="1400" dirty="0"/>
              <a:t>Accurate</a:t>
            </a:r>
          </a:p>
        </p:txBody>
      </p:sp>
      <p:sp>
        <p:nvSpPr>
          <p:cNvPr id="26" name="TextBox 25">
            <a:extLst>
              <a:ext uri="{FF2B5EF4-FFF2-40B4-BE49-F238E27FC236}">
                <a16:creationId xmlns:a16="http://schemas.microsoft.com/office/drawing/2014/main" id="{A502AF76-9505-CBA0-6B30-0233106FA083}"/>
              </a:ext>
            </a:extLst>
          </p:cNvPr>
          <p:cNvSpPr txBox="1"/>
          <p:nvPr/>
        </p:nvSpPr>
        <p:spPr>
          <a:xfrm>
            <a:off x="5929328" y="1814866"/>
            <a:ext cx="1828800" cy="553998"/>
          </a:xfrm>
          <a:prstGeom prst="rect">
            <a:avLst/>
          </a:prstGeom>
          <a:noFill/>
        </p:spPr>
        <p:txBody>
          <a:bodyPr wrap="square" rtlCol="0">
            <a:spAutoFit/>
          </a:bodyPr>
          <a:lstStyle/>
          <a:p>
            <a:pPr algn="ctr"/>
            <a:r>
              <a:rPr lang="en-US" sz="1500" b="1" dirty="0">
                <a:solidFill>
                  <a:schemeClr val="accent1">
                    <a:lumMod val="75000"/>
                  </a:schemeClr>
                </a:solidFill>
              </a:rPr>
              <a:t>MESSAGE PERCEIVED</a:t>
            </a:r>
            <a:endParaRPr lang="en-US" sz="1500" dirty="0">
              <a:solidFill>
                <a:schemeClr val="accent1">
                  <a:lumMod val="75000"/>
                </a:schemeClr>
              </a:solidFill>
            </a:endParaRPr>
          </a:p>
        </p:txBody>
      </p:sp>
      <p:sp>
        <p:nvSpPr>
          <p:cNvPr id="15" name="TextBox 14">
            <a:extLst>
              <a:ext uri="{FF2B5EF4-FFF2-40B4-BE49-F238E27FC236}">
                <a16:creationId xmlns:a16="http://schemas.microsoft.com/office/drawing/2014/main" id="{181DDF0A-A7FD-9DDF-ADD5-3BDEB441541F}"/>
              </a:ext>
            </a:extLst>
          </p:cNvPr>
          <p:cNvSpPr txBox="1"/>
          <p:nvPr/>
        </p:nvSpPr>
        <p:spPr>
          <a:xfrm>
            <a:off x="5987519" y="4543138"/>
            <a:ext cx="1828800" cy="954107"/>
          </a:xfrm>
          <a:prstGeom prst="rect">
            <a:avLst/>
          </a:prstGeom>
          <a:noFill/>
        </p:spPr>
        <p:txBody>
          <a:bodyPr wrap="square" rtlCol="0">
            <a:spAutoFit/>
          </a:bodyPr>
          <a:lstStyle/>
          <a:p>
            <a:pPr algn="ctr"/>
            <a:r>
              <a:rPr lang="en-US" sz="1400" i="1"/>
              <a:t>Understand</a:t>
            </a:r>
          </a:p>
          <a:p>
            <a:pPr algn="ctr"/>
            <a:r>
              <a:rPr lang="en-US" sz="1400" i="1"/>
              <a:t>Believe</a:t>
            </a:r>
          </a:p>
          <a:p>
            <a:pPr algn="ctr"/>
            <a:r>
              <a:rPr lang="en-US" sz="1400" i="1"/>
              <a:t>Personalize</a:t>
            </a:r>
          </a:p>
          <a:p>
            <a:pPr algn="ctr"/>
            <a:r>
              <a:rPr lang="en-US" sz="1400" i="1"/>
              <a:t>Decide</a:t>
            </a:r>
          </a:p>
        </p:txBody>
      </p:sp>
      <p:sp>
        <p:nvSpPr>
          <p:cNvPr id="28" name="TextBox 27">
            <a:extLst>
              <a:ext uri="{FF2B5EF4-FFF2-40B4-BE49-F238E27FC236}">
                <a16:creationId xmlns:a16="http://schemas.microsoft.com/office/drawing/2014/main" id="{012E64C6-8D93-9CC2-6851-35CF53287F95}"/>
              </a:ext>
            </a:extLst>
          </p:cNvPr>
          <p:cNvSpPr txBox="1"/>
          <p:nvPr/>
        </p:nvSpPr>
        <p:spPr>
          <a:xfrm>
            <a:off x="7913202" y="1811927"/>
            <a:ext cx="1828800" cy="553998"/>
          </a:xfrm>
          <a:prstGeom prst="rect">
            <a:avLst/>
          </a:prstGeom>
          <a:noFill/>
        </p:spPr>
        <p:txBody>
          <a:bodyPr wrap="square" rtlCol="0">
            <a:spAutoFit/>
          </a:bodyPr>
          <a:lstStyle/>
          <a:p>
            <a:pPr algn="ctr"/>
            <a:r>
              <a:rPr lang="en-US" sz="1500" b="1" dirty="0">
                <a:solidFill>
                  <a:schemeClr val="accent1">
                    <a:lumMod val="75000"/>
                  </a:schemeClr>
                </a:solidFill>
              </a:rPr>
              <a:t>BEHAVIORAL </a:t>
            </a:r>
          </a:p>
          <a:p>
            <a:pPr algn="ctr"/>
            <a:r>
              <a:rPr lang="en-US" sz="1500" b="1" dirty="0">
                <a:solidFill>
                  <a:schemeClr val="accent1">
                    <a:lumMod val="75000"/>
                  </a:schemeClr>
                </a:solidFill>
              </a:rPr>
              <a:t>RESPONSE</a:t>
            </a:r>
            <a:endParaRPr lang="en-US" sz="1500" dirty="0">
              <a:solidFill>
                <a:schemeClr val="accent1">
                  <a:lumMod val="75000"/>
                </a:schemeClr>
              </a:solidFill>
            </a:endParaRPr>
          </a:p>
        </p:txBody>
      </p:sp>
      <p:sp>
        <p:nvSpPr>
          <p:cNvPr id="16" name="TextBox 15">
            <a:extLst>
              <a:ext uri="{FF2B5EF4-FFF2-40B4-BE49-F238E27FC236}">
                <a16:creationId xmlns:a16="http://schemas.microsoft.com/office/drawing/2014/main" id="{F2F1FF19-FCB9-8F66-43DF-64C5B0518C3D}"/>
              </a:ext>
            </a:extLst>
          </p:cNvPr>
          <p:cNvSpPr txBox="1"/>
          <p:nvPr/>
        </p:nvSpPr>
        <p:spPr>
          <a:xfrm>
            <a:off x="8122742" y="4071979"/>
            <a:ext cx="1828800" cy="523220"/>
          </a:xfrm>
          <a:prstGeom prst="rect">
            <a:avLst/>
          </a:prstGeom>
          <a:noFill/>
        </p:spPr>
        <p:txBody>
          <a:bodyPr wrap="square" rtlCol="0">
            <a:spAutoFit/>
          </a:bodyPr>
          <a:lstStyle/>
          <a:p>
            <a:pPr algn="ctr"/>
            <a:r>
              <a:rPr lang="en-US" sz="1400" b="1"/>
              <a:t> CONFIRMATION</a:t>
            </a:r>
          </a:p>
          <a:p>
            <a:pPr algn="ctr"/>
            <a:r>
              <a:rPr lang="en-US" sz="1400"/>
              <a:t>Milling  &gt;&gt;&gt; Moving</a:t>
            </a:r>
          </a:p>
        </p:txBody>
      </p:sp>
      <p:sp>
        <p:nvSpPr>
          <p:cNvPr id="18" name="TextBox 17">
            <a:extLst>
              <a:ext uri="{FF2B5EF4-FFF2-40B4-BE49-F238E27FC236}">
                <a16:creationId xmlns:a16="http://schemas.microsoft.com/office/drawing/2014/main" id="{8E01DB94-D3C3-1F72-43AB-255EC63CE810}"/>
              </a:ext>
            </a:extLst>
          </p:cNvPr>
          <p:cNvSpPr txBox="1"/>
          <p:nvPr/>
        </p:nvSpPr>
        <p:spPr>
          <a:xfrm>
            <a:off x="10012504" y="3491107"/>
            <a:ext cx="1939809" cy="646331"/>
          </a:xfrm>
          <a:prstGeom prst="rect">
            <a:avLst/>
          </a:prstGeom>
          <a:noFill/>
        </p:spPr>
        <p:txBody>
          <a:bodyPr wrap="square">
            <a:spAutoFit/>
          </a:bodyPr>
          <a:lstStyle/>
          <a:p>
            <a:pPr algn="ctr"/>
            <a:r>
              <a:rPr lang="en-US" sz="1800" b="1">
                <a:solidFill>
                  <a:srgbClr val="00B050"/>
                </a:solidFill>
              </a:rPr>
              <a:t>SENSE</a:t>
            </a:r>
          </a:p>
          <a:p>
            <a:pPr algn="ctr"/>
            <a:r>
              <a:rPr lang="en-US" b="1">
                <a:solidFill>
                  <a:srgbClr val="00B050"/>
                </a:solidFill>
              </a:rPr>
              <a:t>OF RISK</a:t>
            </a:r>
            <a:endParaRPr lang="en-US" sz="1800">
              <a:solidFill>
                <a:srgbClr val="00B050"/>
              </a:solidFill>
            </a:endParaRPr>
          </a:p>
        </p:txBody>
      </p:sp>
      <p:pic>
        <p:nvPicPr>
          <p:cNvPr id="7" name="Picture 6">
            <a:extLst>
              <a:ext uri="{FF2B5EF4-FFF2-40B4-BE49-F238E27FC236}">
                <a16:creationId xmlns:a16="http://schemas.microsoft.com/office/drawing/2014/main" id="{FE748AF4-472F-7B68-2360-662AFC5A9323}"/>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l="29497" t="17664" r="57939" b="52438"/>
          <a:stretch/>
        </p:blipFill>
        <p:spPr>
          <a:xfrm>
            <a:off x="4385020" y="2347091"/>
            <a:ext cx="1132029" cy="1170566"/>
          </a:xfrm>
          <a:prstGeom prst="rect">
            <a:avLst/>
          </a:prstGeom>
        </p:spPr>
      </p:pic>
      <p:pic>
        <p:nvPicPr>
          <p:cNvPr id="8" name="Graphic 7">
            <a:extLst>
              <a:ext uri="{FF2B5EF4-FFF2-40B4-BE49-F238E27FC236}">
                <a16:creationId xmlns:a16="http://schemas.microsoft.com/office/drawing/2014/main" id="{8C00391A-532D-7B25-1901-9B3F7A12CAAB}"/>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297013" y="2519377"/>
            <a:ext cx="1093429" cy="1093429"/>
          </a:xfrm>
          <a:prstGeom prst="rect">
            <a:avLst/>
          </a:prstGeom>
        </p:spPr>
      </p:pic>
      <p:pic>
        <p:nvPicPr>
          <p:cNvPr id="10" name="Graphic 9">
            <a:extLst>
              <a:ext uri="{FF2B5EF4-FFF2-40B4-BE49-F238E27FC236}">
                <a16:creationId xmlns:a16="http://schemas.microsoft.com/office/drawing/2014/main" id="{67D16C23-90B5-A60C-7F31-197CEA0A0CF5}"/>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827603" y="2470836"/>
            <a:ext cx="1132028" cy="1132028"/>
          </a:xfrm>
          <a:prstGeom prst="rect">
            <a:avLst/>
          </a:prstGeom>
        </p:spPr>
      </p:pic>
      <p:sp>
        <p:nvSpPr>
          <p:cNvPr id="12" name="Arrow: Circular 11">
            <a:extLst>
              <a:ext uri="{FF2B5EF4-FFF2-40B4-BE49-F238E27FC236}">
                <a16:creationId xmlns:a16="http://schemas.microsoft.com/office/drawing/2014/main" id="{F60AE3FC-366D-3837-51F0-6A0CA54AD49E}"/>
              </a:ext>
              <a:ext uri="{C183D7F6-B498-43B3-948B-1728B52AA6E4}">
                <adec:decorative xmlns:adec="http://schemas.microsoft.com/office/drawing/2017/decorative" val="1"/>
              </a:ext>
            </a:extLst>
          </p:cNvPr>
          <p:cNvSpPr/>
          <p:nvPr/>
        </p:nvSpPr>
        <p:spPr>
          <a:xfrm>
            <a:off x="5882689" y="3882101"/>
            <a:ext cx="2094767" cy="2094767"/>
          </a:xfrm>
          <a:prstGeom prst="circular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Arrow: Circular 13">
            <a:extLst>
              <a:ext uri="{FF2B5EF4-FFF2-40B4-BE49-F238E27FC236}">
                <a16:creationId xmlns:a16="http://schemas.microsoft.com/office/drawing/2014/main" id="{CEF3A627-49A8-890B-F5A5-7551B9E3A23A}"/>
              </a:ext>
              <a:ext uri="{C183D7F6-B498-43B3-948B-1728B52AA6E4}">
                <adec:decorative xmlns:adec="http://schemas.microsoft.com/office/drawing/2017/decorative" val="1"/>
              </a:ext>
            </a:extLst>
          </p:cNvPr>
          <p:cNvSpPr/>
          <p:nvPr/>
        </p:nvSpPr>
        <p:spPr>
          <a:xfrm rot="10800000">
            <a:off x="5865434" y="3902160"/>
            <a:ext cx="2172984" cy="2172984"/>
          </a:xfrm>
          <a:prstGeom prst="circular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Arrow: Right 28">
            <a:extLst>
              <a:ext uri="{FF2B5EF4-FFF2-40B4-BE49-F238E27FC236}">
                <a16:creationId xmlns:a16="http://schemas.microsoft.com/office/drawing/2014/main" id="{10849D00-EE5F-DF6A-3D94-AFB2B87CC2C8}"/>
              </a:ext>
              <a:ext uri="{C183D7F6-B498-43B3-948B-1728B52AA6E4}">
                <adec:decorative xmlns:adec="http://schemas.microsoft.com/office/drawing/2017/decorative" val="1"/>
              </a:ext>
            </a:extLst>
          </p:cNvPr>
          <p:cNvSpPr/>
          <p:nvPr/>
        </p:nvSpPr>
        <p:spPr>
          <a:xfrm>
            <a:off x="1652586" y="3532028"/>
            <a:ext cx="8886827" cy="558446"/>
          </a:xfrm>
          <a:prstGeom prst="right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t>Perception shift from a belief of safety to a sense of risk to motivate timely action</a:t>
            </a:r>
          </a:p>
        </p:txBody>
      </p:sp>
      <p:pic>
        <p:nvPicPr>
          <p:cNvPr id="30" name="Graphic 29">
            <a:extLst>
              <a:ext uri="{FF2B5EF4-FFF2-40B4-BE49-F238E27FC236}">
                <a16:creationId xmlns:a16="http://schemas.microsoft.com/office/drawing/2014/main" id="{1932F16F-018F-1C93-F25E-1810604BAC11}"/>
              </a:ext>
              <a:ext uri="{C183D7F6-B498-43B3-948B-1728B52AA6E4}">
                <adec:decorative xmlns:adec="http://schemas.microsoft.com/office/drawing/2017/decorative" val="1"/>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580237" y="2465985"/>
            <a:ext cx="494731" cy="494731"/>
          </a:xfrm>
          <a:prstGeom prst="rect">
            <a:avLst/>
          </a:prstGeom>
        </p:spPr>
      </p:pic>
      <p:pic>
        <p:nvPicPr>
          <p:cNvPr id="32" name="Graphic 31">
            <a:extLst>
              <a:ext uri="{FF2B5EF4-FFF2-40B4-BE49-F238E27FC236}">
                <a16:creationId xmlns:a16="http://schemas.microsoft.com/office/drawing/2014/main" id="{4FCDBB42-15C3-CD42-BFFC-D126A44C25C9}"/>
              </a:ext>
              <a:ext uri="{C183D7F6-B498-43B3-948B-1728B52AA6E4}">
                <adec:decorative xmlns:adec="http://schemas.microsoft.com/office/drawing/2017/decorative" val="1"/>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426455" y="2518948"/>
            <a:ext cx="1150645" cy="1150645"/>
          </a:xfrm>
          <a:prstGeom prst="rect">
            <a:avLst/>
          </a:prstGeom>
        </p:spPr>
      </p:pic>
      <p:pic>
        <p:nvPicPr>
          <p:cNvPr id="2" name="Graphic 1">
            <a:extLst>
              <a:ext uri="{FF2B5EF4-FFF2-40B4-BE49-F238E27FC236}">
                <a16:creationId xmlns:a16="http://schemas.microsoft.com/office/drawing/2014/main" id="{8BEA52E4-92FC-842D-BBAE-149E42E4EDE8}"/>
              </a:ext>
              <a:ext uri="{C183D7F6-B498-43B3-948B-1728B52AA6E4}">
                <adec:decorative xmlns:adec="http://schemas.microsoft.com/office/drawing/2017/decorative" val="1"/>
              </a:ext>
            </a:extLst>
          </p:cNvPr>
          <p:cNvPicPr>
            <a:picLocks noChangeAspect="1"/>
          </p:cNvPicPr>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7962818" y="2521887"/>
            <a:ext cx="1088408" cy="1088408"/>
          </a:xfrm>
          <a:prstGeom prst="rect">
            <a:avLst/>
          </a:prstGeom>
        </p:spPr>
      </p:pic>
      <p:sp>
        <p:nvSpPr>
          <p:cNvPr id="3" name="TextBox 2">
            <a:extLst>
              <a:ext uri="{FF2B5EF4-FFF2-40B4-BE49-F238E27FC236}">
                <a16:creationId xmlns:a16="http://schemas.microsoft.com/office/drawing/2014/main" id="{C36F4E96-CCDD-E62A-73BB-791D50DA76CC}"/>
              </a:ext>
              <a:ext uri="{C183D7F6-B498-43B3-948B-1728B52AA6E4}">
                <adec:decorative xmlns:adec="http://schemas.microsoft.com/office/drawing/2017/decorative" val="1"/>
              </a:ext>
            </a:extLst>
          </p:cNvPr>
          <p:cNvSpPr txBox="1"/>
          <p:nvPr/>
        </p:nvSpPr>
        <p:spPr>
          <a:xfrm>
            <a:off x="-1814161" y="5519120"/>
            <a:ext cx="9621009" cy="230832"/>
          </a:xfrm>
          <a:prstGeom prst="rect">
            <a:avLst/>
          </a:prstGeom>
          <a:noFill/>
        </p:spPr>
        <p:txBody>
          <a:bodyPr wrap="square" rtlCol="0">
            <a:spAutoFit/>
          </a:bodyPr>
          <a:lstStyle/>
          <a:p>
            <a:pPr algn="ctr"/>
            <a:r>
              <a:rPr lang="en-US" sz="900" i="1" dirty="0"/>
              <a:t>Source: Dr. Dennis </a:t>
            </a:r>
            <a:r>
              <a:rPr lang="en-US" sz="900" i="1" dirty="0" err="1"/>
              <a:t>Mileti</a:t>
            </a:r>
            <a:r>
              <a:rPr lang="en-US" sz="900" i="1" dirty="0"/>
              <a:t>, former Director of the National Hazards Center, University of Colorado Boulder</a:t>
            </a:r>
          </a:p>
        </p:txBody>
      </p:sp>
      <p:sp>
        <p:nvSpPr>
          <p:cNvPr id="13" name="Footer Placeholder 4">
            <a:extLst>
              <a:ext uri="{FF2B5EF4-FFF2-40B4-BE49-F238E27FC236}">
                <a16:creationId xmlns:a16="http://schemas.microsoft.com/office/drawing/2014/main" id="{BA8A9219-F1AB-F85A-E5D0-8E499D7EDCE7}"/>
              </a:ext>
              <a:ext uri="{C183D7F6-B498-43B3-948B-1728B52AA6E4}">
                <adec:decorative xmlns:adec="http://schemas.microsoft.com/office/drawing/2017/decorative" val="1"/>
              </a:ext>
            </a:extLst>
          </p:cNvPr>
          <p:cNvSpPr>
            <a:spLocks noGrp="1"/>
          </p:cNvSpPr>
          <p:nvPr/>
        </p:nvSpPr>
        <p:spPr>
          <a:xfrm>
            <a:off x="6553201" y="6173790"/>
            <a:ext cx="4443413"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ln>
                  <a:noFill/>
                </a:ln>
                <a:solidFill>
                  <a:srgbClr val="5A5B5D"/>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Federal Emergency Management Agency</a:t>
            </a:r>
          </a:p>
        </p:txBody>
      </p:sp>
      <p:sp>
        <p:nvSpPr>
          <p:cNvPr id="17" name="Slide Number Placeholder 3">
            <a:extLst>
              <a:ext uri="{FF2B5EF4-FFF2-40B4-BE49-F238E27FC236}">
                <a16:creationId xmlns:a16="http://schemas.microsoft.com/office/drawing/2014/main" id="{FEBF9629-308C-0AC5-4F39-047B63EAF7AC}"/>
              </a:ext>
              <a:ext uri="{C183D7F6-B498-43B3-948B-1728B52AA6E4}">
                <adec:decorative xmlns:adec="http://schemas.microsoft.com/office/drawing/2017/decorative" val="1"/>
              </a:ext>
            </a:extLst>
          </p:cNvPr>
          <p:cNvSpPr>
            <a:spLocks noGrp="1"/>
          </p:cNvSpPr>
          <p:nvPr>
            <p:ph type="sldNum" sz="quarter" idx="13"/>
          </p:nvPr>
        </p:nvSpPr>
        <p:spPr>
          <a:xfrm>
            <a:off x="10539413" y="6173791"/>
            <a:ext cx="914403" cy="365125"/>
          </a:xfrm>
        </p:spPr>
        <p:txBody>
          <a:bodyPr/>
          <a:lstStyle/>
          <a:p>
            <a:fld id="{8FCC257D-A786-9244-9E17-CE618C8B9275}" type="slidenum">
              <a:rPr lang="en-US" smtClean="0"/>
              <a:pPr/>
              <a:t>8</a:t>
            </a:fld>
            <a:endParaRPr lang="en-US" dirty="0"/>
          </a:p>
        </p:txBody>
      </p:sp>
    </p:spTree>
    <p:extLst>
      <p:ext uri="{BB962C8B-B14F-4D97-AF65-F5344CB8AC3E}">
        <p14:creationId xmlns:p14="http://schemas.microsoft.com/office/powerpoint/2010/main" val="9986603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a:extLst>
              <a:ext uri="{FF2B5EF4-FFF2-40B4-BE49-F238E27FC236}">
                <a16:creationId xmlns:a16="http://schemas.microsoft.com/office/drawing/2014/main" id="{58D6A9B6-44AD-E137-7896-97F99C3F8764}"/>
              </a:ext>
              <a:ext uri="{C183D7F6-B498-43B3-948B-1728B52AA6E4}">
                <adec:decorative xmlns:adec="http://schemas.microsoft.com/office/drawing/2017/decorative" val="1"/>
              </a:ext>
            </a:extLst>
          </p:cNvPr>
          <p:cNvSpPr txBox="1">
            <a:spLocks/>
          </p:cNvSpPr>
          <p:nvPr/>
        </p:nvSpPr>
        <p:spPr>
          <a:xfrm>
            <a:off x="7678230" y="6299521"/>
            <a:ext cx="3895461"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solidFill>
                  <a:schemeClr val="bg1"/>
                </a:solidFill>
              </a:rPr>
              <a:t>Federal Emergency Management Agency                15</a:t>
            </a:r>
          </a:p>
        </p:txBody>
      </p:sp>
      <p:pic>
        <p:nvPicPr>
          <p:cNvPr id="13" name="Content Placeholder 12" descr="Chart containing FEMA Reforms Disaster Assistance to Help Survivors.  To read reforms text, visit fema.gov/assistance/individual&#10;">
            <a:extLst>
              <a:ext uri="{FF2B5EF4-FFF2-40B4-BE49-F238E27FC236}">
                <a16:creationId xmlns:a16="http://schemas.microsoft.com/office/drawing/2014/main" id="{273B0F44-80FD-5B1D-3EC1-9E8641DC2E91}"/>
              </a:ext>
            </a:extLst>
          </p:cNvPr>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161925" y="-24658"/>
            <a:ext cx="12030075" cy="6907316"/>
          </a:xfrm>
        </p:spPr>
      </p:pic>
      <p:sp>
        <p:nvSpPr>
          <p:cNvPr id="16" name="TextBox 15">
            <a:extLst>
              <a:ext uri="{FF2B5EF4-FFF2-40B4-BE49-F238E27FC236}">
                <a16:creationId xmlns:a16="http://schemas.microsoft.com/office/drawing/2014/main" id="{B470DA31-46F1-0B1F-68B4-CF5890E7BE75}"/>
              </a:ext>
              <a:ext uri="{C183D7F6-B498-43B3-948B-1728B52AA6E4}">
                <adec:decorative xmlns:adec="http://schemas.microsoft.com/office/drawing/2017/decorative" val="1"/>
              </a:ext>
            </a:extLst>
          </p:cNvPr>
          <p:cNvSpPr txBox="1"/>
          <p:nvPr/>
        </p:nvSpPr>
        <p:spPr>
          <a:xfrm>
            <a:off x="9115424" y="117694"/>
            <a:ext cx="3076575" cy="369332"/>
          </a:xfrm>
          <a:prstGeom prst="rect">
            <a:avLst/>
          </a:prstGeom>
          <a:solidFill>
            <a:schemeClr val="bg1"/>
          </a:solidFill>
        </p:spPr>
        <p:txBody>
          <a:bodyPr wrap="square" rtlCol="0">
            <a:spAutoFit/>
          </a:bodyPr>
          <a:lstStyle/>
          <a:p>
            <a:endParaRPr lang="en-US" dirty="0"/>
          </a:p>
        </p:txBody>
      </p:sp>
      <p:sp>
        <p:nvSpPr>
          <p:cNvPr id="2" name="Title 1">
            <a:extLst>
              <a:ext uri="{FF2B5EF4-FFF2-40B4-BE49-F238E27FC236}">
                <a16:creationId xmlns:a16="http://schemas.microsoft.com/office/drawing/2014/main" id="{59BC58C6-F934-82C7-0A7D-13ECEB7EFB0C}"/>
              </a:ext>
            </a:extLst>
          </p:cNvPr>
          <p:cNvSpPr>
            <a:spLocks noGrp="1"/>
          </p:cNvSpPr>
          <p:nvPr>
            <p:ph type="title"/>
          </p:nvPr>
        </p:nvSpPr>
        <p:spPr>
          <a:xfrm>
            <a:off x="738189" y="-743347"/>
            <a:ext cx="5117441" cy="743347"/>
          </a:xfrm>
        </p:spPr>
        <p:txBody>
          <a:bodyPr vert="horz" lIns="91440" tIns="45720" rIns="91440" bIns="45720" rtlCol="0" anchor="b">
            <a:normAutofit fontScale="90000"/>
          </a:bodyPr>
          <a:lstStyle/>
          <a:p>
            <a:r>
              <a:rPr lang="en-US" dirty="0"/>
              <a:t>FEMA Reforms Disaster Assistance to Help Survivors</a:t>
            </a:r>
          </a:p>
        </p:txBody>
      </p:sp>
    </p:spTree>
    <p:extLst>
      <p:ext uri="{BB962C8B-B14F-4D97-AF65-F5344CB8AC3E}">
        <p14:creationId xmlns:p14="http://schemas.microsoft.com/office/powerpoint/2010/main" val="284354931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1|1.4"/>
</p:tagLst>
</file>

<file path=ppt/tags/tag2.xml><?xml version="1.0" encoding="utf-8"?>
<p:tagLst xmlns:a="http://schemas.openxmlformats.org/drawingml/2006/main" xmlns:r="http://schemas.openxmlformats.org/officeDocument/2006/relationships" xmlns:p="http://schemas.openxmlformats.org/presentationml/2006/main">
  <p:tag name="TIMING" val="|1.3|0.9|1.2|0.5|0.5|1|0.5|1.7|0.4|0.4|0.5|1.8|0.5|0.6|2|3.6"/>
</p:tagLst>
</file>

<file path=ppt/tags/tag3.xml><?xml version="1.0" encoding="utf-8"?>
<p:tagLst xmlns:a="http://schemas.openxmlformats.org/drawingml/2006/main" xmlns:r="http://schemas.openxmlformats.org/officeDocument/2006/relationships" xmlns:p="http://schemas.openxmlformats.org/presentationml/2006/main">
  <p:tag name="TIMING" val="|1.3|0.9|1.2|0.5|0.5|1|0.5|1.7|0.4|0.4|0.5|1.8|0.5|0.6|2|3.6"/>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0.xml><?xml version="1.0" encoding="utf-8"?>
<a:theme xmlns:a="http://schemas.openxmlformats.org/drawingml/2006/main" name="10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12.xml><?xml version="1.0" encoding="utf-8"?>
<a:theme xmlns:a="http://schemas.openxmlformats.org/drawingml/2006/main" name="1_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13.xml><?xml version="1.0" encoding="utf-8"?>
<a:theme xmlns:a="http://schemas.openxmlformats.org/drawingml/2006/main" name="2_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14.xml><?xml version="1.0" encoding="utf-8"?>
<a:theme xmlns:a="http://schemas.openxmlformats.org/drawingml/2006/main" name="3_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15.xml><?xml version="1.0" encoding="utf-8"?>
<a:theme xmlns:a="http://schemas.openxmlformats.org/drawingml/2006/main" name="4_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16.xml><?xml version="1.0" encoding="utf-8"?>
<a:theme xmlns:a="http://schemas.openxmlformats.org/drawingml/2006/main" name="5_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17.xml><?xml version="1.0" encoding="utf-8"?>
<a:theme xmlns:a="http://schemas.openxmlformats.org/drawingml/2006/main" name="6_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18.xml><?xml version="1.0" encoding="utf-8"?>
<a:theme xmlns:a="http://schemas.openxmlformats.org/drawingml/2006/main" name="7_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19.xml><?xml version="1.0" encoding="utf-8"?>
<a:theme xmlns:a="http://schemas.openxmlformats.org/drawingml/2006/main" name="8_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0.xml><?xml version="1.0" encoding="utf-8"?>
<a:theme xmlns:a="http://schemas.openxmlformats.org/drawingml/2006/main" name="9_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1.xml><?xml version="1.0" encoding="utf-8"?>
<a:theme xmlns:a="http://schemas.openxmlformats.org/drawingml/2006/main" name="10_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2.xml><?xml version="1.0" encoding="utf-8"?>
<a:theme xmlns:a="http://schemas.openxmlformats.org/drawingml/2006/main" name="11_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3.xml><?xml version="1.0" encoding="utf-8"?>
<a:theme xmlns:a="http://schemas.openxmlformats.org/drawingml/2006/main" name="12_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4.xml><?xml version="1.0" encoding="utf-8"?>
<a:theme xmlns:a="http://schemas.openxmlformats.org/drawingml/2006/main" name="13_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5.xml><?xml version="1.0" encoding="utf-8"?>
<a:theme xmlns:a="http://schemas.openxmlformats.org/drawingml/2006/main" name="14_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6.xml><?xml version="1.0" encoding="utf-8"?>
<a:theme xmlns:a="http://schemas.openxmlformats.org/drawingml/2006/main" name="15_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7.xml><?xml version="1.0" encoding="utf-8"?>
<a:theme xmlns:a="http://schemas.openxmlformats.org/drawingml/2006/main" name="16_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8.xml><?xml version="1.0" encoding="utf-8"?>
<a:theme xmlns:a="http://schemas.openxmlformats.org/drawingml/2006/main" name="17_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9.xml><?xml version="1.0" encoding="utf-8"?>
<a:theme xmlns:a="http://schemas.openxmlformats.org/drawingml/2006/main" name="18_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3.xml><?xml version="1.0" encoding="utf-8"?>
<a:theme xmlns:a="http://schemas.openxmlformats.org/drawingml/2006/main" name="3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0.xml><?xml version="1.0" encoding="utf-8"?>
<a:theme xmlns:a="http://schemas.openxmlformats.org/drawingml/2006/main" name="19_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31.xml><?xml version="1.0" encoding="utf-8"?>
<a:theme xmlns:a="http://schemas.openxmlformats.org/drawingml/2006/main" name="1_Custom Design">
  <a:themeElements>
    <a:clrScheme name="ATAP">
      <a:dk1>
        <a:sysClr val="windowText" lastClr="000000"/>
      </a:dk1>
      <a:lt1>
        <a:sysClr val="window" lastClr="FFFFFF"/>
      </a:lt1>
      <a:dk2>
        <a:srgbClr val="44546A"/>
      </a:dk2>
      <a:lt2>
        <a:srgbClr val="FFFFFF"/>
      </a:lt2>
      <a:accent1>
        <a:srgbClr val="266194"/>
      </a:accent1>
      <a:accent2>
        <a:srgbClr val="DB252E"/>
      </a:accent2>
      <a:accent3>
        <a:srgbClr val="7CAED5"/>
      </a:accent3>
      <a:accent4>
        <a:srgbClr val="242C49"/>
      </a:accent4>
      <a:accent5>
        <a:srgbClr val="FFD965"/>
      </a:accent5>
      <a:accent6>
        <a:srgbClr val="70AD47"/>
      </a:accent6>
      <a:hlink>
        <a:srgbClr val="0563C1"/>
      </a:hlink>
      <a:folHlink>
        <a:srgbClr val="266194"/>
      </a:folHlink>
    </a:clrScheme>
    <a:fontScheme name="ATAP">
      <a:majorFont>
        <a:latin typeface="Arial Bold"/>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8B81A4E-73BC-4AE4-B275-FE8B62000EF9}" vid="{235C5344-8963-4129-98D6-D867B494B582}"/>
    </a:ext>
  </a:extLst>
</a:theme>
</file>

<file path=ppt/theme/theme32.xml><?xml version="1.0" encoding="utf-8"?>
<a:theme xmlns:a="http://schemas.openxmlformats.org/drawingml/2006/main" name="11_Custom Design">
  <a:themeElements>
    <a:clrScheme name="ATAP">
      <a:dk1>
        <a:sysClr val="windowText" lastClr="000000"/>
      </a:dk1>
      <a:lt1>
        <a:sysClr val="window" lastClr="FFFFFF"/>
      </a:lt1>
      <a:dk2>
        <a:srgbClr val="44546A"/>
      </a:dk2>
      <a:lt2>
        <a:srgbClr val="FFFFFF"/>
      </a:lt2>
      <a:accent1>
        <a:srgbClr val="266194"/>
      </a:accent1>
      <a:accent2>
        <a:srgbClr val="DB252E"/>
      </a:accent2>
      <a:accent3>
        <a:srgbClr val="7CAED5"/>
      </a:accent3>
      <a:accent4>
        <a:srgbClr val="242C49"/>
      </a:accent4>
      <a:accent5>
        <a:srgbClr val="FFD965"/>
      </a:accent5>
      <a:accent6>
        <a:srgbClr val="70AD47"/>
      </a:accent6>
      <a:hlink>
        <a:srgbClr val="0563C1"/>
      </a:hlink>
      <a:folHlink>
        <a:srgbClr val="266194"/>
      </a:folHlink>
    </a:clrScheme>
    <a:fontScheme name="ATAP">
      <a:majorFont>
        <a:latin typeface="Arial Bold"/>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8B81A4E-73BC-4AE4-B275-FE8B62000EF9}" vid="{235C5344-8963-4129-98D6-D867B494B582}"/>
    </a:ext>
  </a:extLst>
</a:theme>
</file>

<file path=ppt/theme/theme33.xml><?xml version="1.0" encoding="utf-8"?>
<a:theme xmlns:a="http://schemas.openxmlformats.org/drawingml/2006/main" name="13_Custom Design">
  <a:themeElements>
    <a:clrScheme name="ATAP">
      <a:dk1>
        <a:sysClr val="windowText" lastClr="000000"/>
      </a:dk1>
      <a:lt1>
        <a:sysClr val="window" lastClr="FFFFFF"/>
      </a:lt1>
      <a:dk2>
        <a:srgbClr val="44546A"/>
      </a:dk2>
      <a:lt2>
        <a:srgbClr val="FFFFFF"/>
      </a:lt2>
      <a:accent1>
        <a:srgbClr val="266194"/>
      </a:accent1>
      <a:accent2>
        <a:srgbClr val="DB252E"/>
      </a:accent2>
      <a:accent3>
        <a:srgbClr val="7CAED5"/>
      </a:accent3>
      <a:accent4>
        <a:srgbClr val="242C49"/>
      </a:accent4>
      <a:accent5>
        <a:srgbClr val="FFD965"/>
      </a:accent5>
      <a:accent6>
        <a:srgbClr val="70AD47"/>
      </a:accent6>
      <a:hlink>
        <a:srgbClr val="0563C1"/>
      </a:hlink>
      <a:folHlink>
        <a:srgbClr val="266194"/>
      </a:folHlink>
    </a:clrScheme>
    <a:fontScheme name="ATAP">
      <a:majorFont>
        <a:latin typeface="Arial Bold"/>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8B81A4E-73BC-4AE4-B275-FE8B62000EF9}" vid="{235C5344-8963-4129-98D6-D867B494B582}"/>
    </a:ext>
  </a:extLst>
</a:theme>
</file>

<file path=ppt/theme/theme3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5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6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7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8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9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883D50CB4948D458EBCE6D09F803805" ma:contentTypeVersion="9" ma:contentTypeDescription="Create a new document." ma:contentTypeScope="" ma:versionID="364e3fb7285d8fe264016978fa2a1037">
  <xsd:schema xmlns:xsd="http://www.w3.org/2001/XMLSchema" xmlns:xs="http://www.w3.org/2001/XMLSchema" xmlns:p="http://schemas.microsoft.com/office/2006/metadata/properties" xmlns:ns2="f73ee437-0844-40e8-8e12-0c1474938b21" xmlns:ns3="ab69e8b0-0deb-4d9d-9eba-1088bcce95a1" targetNamespace="http://schemas.microsoft.com/office/2006/metadata/properties" ma:root="true" ma:fieldsID="d7dc2d26021bb4912c1bf82940c9f42e" ns2:_="" ns3:_="">
    <xsd:import namespace="f73ee437-0844-40e8-8e12-0c1474938b21"/>
    <xsd:import namespace="ab69e8b0-0deb-4d9d-9eba-1088bcce95a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3ee437-0844-40e8-8e12-0c1474938b2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b69e8b0-0deb-4d9d-9eba-1088bcce95a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2E7C75A-A78D-4288-AD99-D6BF2CB8628C}">
  <ds:schemaRefs>
    <ds:schemaRef ds:uri="http://schemas.microsoft.com/office/2006/metadata/contentType"/>
    <ds:schemaRef ds:uri="http://schemas.microsoft.com/office/2006/metadata/properties/metaAttributes"/>
    <ds:schemaRef ds:uri="http://www.w3.org/2000/xmlns/"/>
    <ds:schemaRef ds:uri="http://www.w3.org/2001/XMLSchema"/>
    <ds:schemaRef ds:uri="f73ee437-0844-40e8-8e12-0c1474938b21"/>
    <ds:schemaRef ds:uri="ab69e8b0-0deb-4d9d-9eba-1088bcce95a1"/>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93835FB-BE0D-413E-9AEC-FF222D224E01}">
  <ds:schemaRefs>
    <ds:schemaRef ds:uri="http://purl.org/dc/terms/"/>
    <ds:schemaRef ds:uri="f73ee437-0844-40e8-8e12-0c1474938b21"/>
    <ds:schemaRef ds:uri="http://schemas.microsoft.com/office/infopath/2007/PartnerControls"/>
    <ds:schemaRef ds:uri="http://purl.org/dc/dcmitype/"/>
    <ds:schemaRef ds:uri="ab69e8b0-0deb-4d9d-9eba-1088bcce95a1"/>
    <ds:schemaRef ds:uri="http://schemas.microsoft.com/office/2006/documentManagement/types"/>
    <ds:schemaRef ds:uri="http://purl.org/dc/elements/1.1/"/>
    <ds:schemaRef ds:uri="http://schemas.openxmlformats.org/package/2006/metadata/core-propertie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487BC1DA-2C7D-4D41-88A4-492CBA7EFAA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560</TotalTime>
  <Words>2337</Words>
  <Application>Microsoft Office PowerPoint</Application>
  <PresentationFormat>Widescreen</PresentationFormat>
  <Paragraphs>327</Paragraphs>
  <Slides>43</Slides>
  <Notes>28</Notes>
  <HiddenSlides>0</HiddenSlides>
  <MMClips>1</MMClips>
  <ScaleCrop>false</ScaleCrop>
  <HeadingPairs>
    <vt:vector size="6" baseType="variant">
      <vt:variant>
        <vt:lpstr>Fonts Used</vt:lpstr>
      </vt:variant>
      <vt:variant>
        <vt:i4>15</vt:i4>
      </vt:variant>
      <vt:variant>
        <vt:lpstr>Theme</vt:lpstr>
      </vt:variant>
      <vt:variant>
        <vt:i4>33</vt:i4>
      </vt:variant>
      <vt:variant>
        <vt:lpstr>Slide Titles</vt:lpstr>
      </vt:variant>
      <vt:variant>
        <vt:i4>43</vt:i4>
      </vt:variant>
    </vt:vector>
  </HeadingPairs>
  <TitlesOfParts>
    <vt:vector size="91" baseType="lpstr">
      <vt:lpstr>Aptos</vt:lpstr>
      <vt:lpstr>Aptos Display</vt:lpstr>
      <vt:lpstr>Arial</vt:lpstr>
      <vt:lpstr>Arial Bold</vt:lpstr>
      <vt:lpstr>Calibri</vt:lpstr>
      <vt:lpstr>Franklin Gothic Book</vt:lpstr>
      <vt:lpstr>Franklin Gothic Medium</vt:lpstr>
      <vt:lpstr>Georgia</vt:lpstr>
      <vt:lpstr>Montserrat</vt:lpstr>
      <vt:lpstr>Open Sans Extra Bold</vt:lpstr>
      <vt:lpstr>Poor Richard</vt:lpstr>
      <vt:lpstr>Times New Roman</vt:lpstr>
      <vt:lpstr>Trebuchet MS</vt:lpstr>
      <vt:lpstr>UICTFontTextStyleBody</vt:lpstr>
      <vt:lpstr>Wingdings</vt:lpstr>
      <vt:lpstr>Office Theme</vt:lpstr>
      <vt:lpstr>Custom Design</vt:lpstr>
      <vt:lpstr>3_Custom Design</vt:lpstr>
      <vt:lpstr>4_Custom Design</vt:lpstr>
      <vt:lpstr>5_Custom Design</vt:lpstr>
      <vt:lpstr>6_Custom Design</vt:lpstr>
      <vt:lpstr>7_Custom Design</vt:lpstr>
      <vt:lpstr>8_Custom Design</vt:lpstr>
      <vt:lpstr>9_Custom Design</vt:lpstr>
      <vt:lpstr>10_Custom Design</vt:lpstr>
      <vt:lpstr>Berlin</vt:lpstr>
      <vt:lpstr>1_Berlin</vt:lpstr>
      <vt:lpstr>2_Berlin</vt:lpstr>
      <vt:lpstr>3_Berlin</vt:lpstr>
      <vt:lpstr>4_Berlin</vt:lpstr>
      <vt:lpstr>5_Berlin</vt:lpstr>
      <vt:lpstr>6_Berlin</vt:lpstr>
      <vt:lpstr>7_Berlin</vt:lpstr>
      <vt:lpstr>8_Berlin</vt:lpstr>
      <vt:lpstr>9_Berlin</vt:lpstr>
      <vt:lpstr>10_Berlin</vt:lpstr>
      <vt:lpstr>11_Berlin</vt:lpstr>
      <vt:lpstr>12_Berlin</vt:lpstr>
      <vt:lpstr>13_Berlin</vt:lpstr>
      <vt:lpstr>14_Berlin</vt:lpstr>
      <vt:lpstr>15_Berlin</vt:lpstr>
      <vt:lpstr>16_Berlin</vt:lpstr>
      <vt:lpstr>17_Berlin</vt:lpstr>
      <vt:lpstr>18_Berlin</vt:lpstr>
      <vt:lpstr>19_Berlin</vt:lpstr>
      <vt:lpstr>1_Custom Design</vt:lpstr>
      <vt:lpstr>11_Custom Design</vt:lpstr>
      <vt:lpstr>13_Custom Design</vt:lpstr>
      <vt:lpstr>Disability and Disaster Planning for Response and Recovery </vt:lpstr>
      <vt:lpstr>Presenters</vt:lpstr>
      <vt:lpstr>Sherman Gillums Jr.</vt:lpstr>
      <vt:lpstr>Post-Katrina Emergency Management Reform Act</vt:lpstr>
      <vt:lpstr>Lessons Learned</vt:lpstr>
      <vt:lpstr>Data-informed Disaster Risk Profile</vt:lpstr>
      <vt:lpstr>14 Potential Points of Inequity in the Disaster Cycle</vt:lpstr>
      <vt:lpstr>Socio-Behavioral Model of Warning Response</vt:lpstr>
      <vt:lpstr>FEMA Reforms Disaster Assistance to Help Survivors</vt:lpstr>
      <vt:lpstr>“Ready State” Preparedness</vt:lpstr>
      <vt:lpstr>End Goal:  Shorten the Disaster Cycle for All Survivors </vt:lpstr>
      <vt:lpstr>Contact Slide Option 2</vt:lpstr>
      <vt:lpstr>CIDE Emergency Preparedness Training &amp; Education Services</vt:lpstr>
      <vt:lpstr>Colorado Disasters</vt:lpstr>
      <vt:lpstr>CIDE Emergency Preparedness</vt:lpstr>
      <vt:lpstr>Training Components - Community</vt:lpstr>
      <vt:lpstr>Training - First Responders, Emergency  Managers/ Planners</vt:lpstr>
      <vt:lpstr>Back up Power and Digital Literacy</vt:lpstr>
      <vt:lpstr>Back up Power and Digital Literacy (cont.)</vt:lpstr>
      <vt:lpstr>Emergency Go Kits</vt:lpstr>
      <vt:lpstr>Websites</vt:lpstr>
      <vt:lpstr>Friends of Disabled  Adults and Children</vt:lpstr>
      <vt:lpstr>FEMA Partnership</vt:lpstr>
      <vt:lpstr>Facilities</vt:lpstr>
      <vt:lpstr>Disaster Relief</vt:lpstr>
      <vt:lpstr>Responding to Disasters</vt:lpstr>
      <vt:lpstr>FEMA Functional Needs  Support Services Guidance</vt:lpstr>
      <vt:lpstr>Identifying the Needs of Persons with Disabilities in Disasters</vt:lpstr>
      <vt:lpstr>Early Disaster Relief</vt:lpstr>
      <vt:lpstr>Recent Disaster Relief</vt:lpstr>
      <vt:lpstr>Recent Disaster Relief</vt:lpstr>
      <vt:lpstr>Recent Disaster Relief</vt:lpstr>
      <vt:lpstr>FODAC sent relief  to Houston</vt:lpstr>
      <vt:lpstr>Disaster Relief</vt:lpstr>
      <vt:lpstr>FODAC provided over 250 HME items to hurricane survivors from Maria relocated in Atlanta!</vt:lpstr>
      <vt:lpstr>State Durable Medical Equipment Cache</vt:lpstr>
      <vt:lpstr>State DME Request Form</vt:lpstr>
      <vt:lpstr>GEORGIA RESOURCES</vt:lpstr>
      <vt:lpstr>FODAC Partners Across Georgia</vt:lpstr>
      <vt:lpstr>NATIONAL RESOURCES</vt:lpstr>
      <vt:lpstr>FEMA Voluntary Agency Liaisons</vt:lpstr>
      <vt:lpstr>Questions?  Chris Brand or Travis Stone   chrisbrand@fodac.org travisstone@fodac.org  Like us on Facebook and LinkedIn See our website for more  information: www.fodac.org  Friends of Disabled  Adults and Children     </vt:lpstr>
      <vt:lpstr>Q&amp;A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Region 3 Biological Incident Annex</dc:title>
  <dc:creator>Perry, Ronald (CTR)</dc:creator>
  <cp:lastModifiedBy>Ryan Rausch</cp:lastModifiedBy>
  <cp:revision>24</cp:revision>
  <dcterms:created xsi:type="dcterms:W3CDTF">2022-03-03T14:37:12Z</dcterms:created>
  <dcterms:modified xsi:type="dcterms:W3CDTF">2024-05-07T15:21:12Z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0x0101003883D50CB4948D458EBCE6D09F803805</vt:lpwstr>
  </property>
</Properties>
</file>