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theme/theme6.xml" ContentType="application/vnd.openxmlformats-officedocument.theme+xml"/>
  <Override PartName="/ppt/slideLayouts/slideLayout47.xml" ContentType="application/vnd.openxmlformats-officedocument.presentationml.slideLayout+xml"/>
  <Override PartName="/ppt/theme/theme7.xml" ContentType="application/vnd.openxmlformats-officedocument.theme+xml"/>
  <Override PartName="/ppt/slideLayouts/slideLayout48.xml" ContentType="application/vnd.openxmlformats-officedocument.presentationml.slideLayout+xml"/>
  <Override PartName="/ppt/theme/theme8.xml" ContentType="application/vnd.openxmlformats-officedocument.theme+xml"/>
  <Override PartName="/ppt/slideLayouts/slideLayout49.xml" ContentType="application/vnd.openxmlformats-officedocument.presentationml.slideLayout+xml"/>
  <Override PartName="/ppt/theme/theme9.xml" ContentType="application/vnd.openxmlformats-officedocument.theme+xml"/>
  <Override PartName="/ppt/slideLayouts/slideLayout50.xml" ContentType="application/vnd.openxmlformats-officedocument.presentationml.slideLayout+xml"/>
  <Override PartName="/ppt/theme/theme10.xml" ContentType="application/vnd.openxmlformats-officedocument.theme+xml"/>
  <Override PartName="/ppt/slideLayouts/slideLayout51.xml" ContentType="application/vnd.openxmlformats-officedocument.presentationml.slideLayout+xml"/>
  <Override PartName="/ppt/theme/theme11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12.xml" ContentType="application/vnd.openxmlformats-officedocument.theme+xml"/>
  <Override PartName="/ppt/slideLayouts/slideLayout59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  <p:sldMasterId id="2147483654" r:id="rId2"/>
    <p:sldMasterId id="2147483657" r:id="rId3"/>
    <p:sldMasterId id="2147483659" r:id="rId4"/>
    <p:sldMasterId id="2147483991" r:id="rId5"/>
    <p:sldMasterId id="2147484395" r:id="rId6"/>
    <p:sldMasterId id="2147484397" r:id="rId7"/>
    <p:sldMasterId id="2147485007" r:id="rId8"/>
    <p:sldMasterId id="2147485011" r:id="rId9"/>
    <p:sldMasterId id="2147485101" r:id="rId10"/>
    <p:sldMasterId id="2147485926" r:id="rId11"/>
    <p:sldMasterId id="2147486747" r:id="rId12"/>
    <p:sldMasterId id="2147486825" r:id="rId13"/>
  </p:sldMasterIdLst>
  <p:notesMasterIdLst>
    <p:notesMasterId r:id="rId42"/>
  </p:notesMasterIdLst>
  <p:handoutMasterIdLst>
    <p:handoutMasterId r:id="rId43"/>
  </p:handoutMasterIdLst>
  <p:sldIdLst>
    <p:sldId id="494" r:id="rId14"/>
    <p:sldId id="490" r:id="rId15"/>
    <p:sldId id="444" r:id="rId16"/>
    <p:sldId id="495" r:id="rId17"/>
    <p:sldId id="546" r:id="rId18"/>
    <p:sldId id="457" r:id="rId19"/>
    <p:sldId id="467" r:id="rId20"/>
    <p:sldId id="547" r:id="rId21"/>
    <p:sldId id="478" r:id="rId22"/>
    <p:sldId id="552" r:id="rId23"/>
    <p:sldId id="479" r:id="rId24"/>
    <p:sldId id="549" r:id="rId25"/>
    <p:sldId id="497" r:id="rId26"/>
    <p:sldId id="455" r:id="rId27"/>
    <p:sldId id="481" r:id="rId28"/>
    <p:sldId id="426" r:id="rId29"/>
    <p:sldId id="427" r:id="rId30"/>
    <p:sldId id="548" r:id="rId31"/>
    <p:sldId id="528" r:id="rId32"/>
    <p:sldId id="551" r:id="rId33"/>
    <p:sldId id="596" r:id="rId34"/>
    <p:sldId id="599" r:id="rId35"/>
    <p:sldId id="601" r:id="rId36"/>
    <p:sldId id="484" r:id="rId37"/>
    <p:sldId id="486" r:id="rId38"/>
    <p:sldId id="597" r:id="rId39"/>
    <p:sldId id="598" r:id="rId40"/>
    <p:sldId id="600" r:id="rId41"/>
  </p:sldIdLst>
  <p:sldSz cx="12192000" cy="6858000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3BBCC"/>
    <a:srgbClr val="65B3BF"/>
    <a:srgbClr val="545E64"/>
    <a:srgbClr val="A78339"/>
    <a:srgbClr val="E7D6AB"/>
    <a:srgbClr val="CC9900"/>
    <a:srgbClr val="81B9C8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2" autoAdjust="0"/>
    <p:restoredTop sz="94643" autoAdjust="0"/>
  </p:normalViewPr>
  <p:slideViewPr>
    <p:cSldViewPr>
      <p:cViewPr varScale="1">
        <p:scale>
          <a:sx n="78" d="100"/>
          <a:sy n="78" d="100"/>
        </p:scale>
        <p:origin x="209" y="41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2712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9" Type="http://schemas.openxmlformats.org/officeDocument/2006/relationships/slide" Target="slides/slide26.xml"/><Relationship Id="rId21" Type="http://schemas.openxmlformats.org/officeDocument/2006/relationships/slide" Target="slides/slide8.xml"/><Relationship Id="rId34" Type="http://schemas.openxmlformats.org/officeDocument/2006/relationships/slide" Target="slides/slide21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32" Type="http://schemas.openxmlformats.org/officeDocument/2006/relationships/slide" Target="slides/slide19.xml"/><Relationship Id="rId37" Type="http://schemas.openxmlformats.org/officeDocument/2006/relationships/slide" Target="slides/slide24.xml"/><Relationship Id="rId40" Type="http://schemas.openxmlformats.org/officeDocument/2006/relationships/slide" Target="slides/slide27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slide" Target="slides/slide23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31" Type="http://schemas.openxmlformats.org/officeDocument/2006/relationships/slide" Target="slides/slide18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slide" Target="slides/slide22.xml"/><Relationship Id="rId43" Type="http://schemas.openxmlformats.org/officeDocument/2006/relationships/handoutMaster" Target="handoutMasters/handoutMaster1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slide" Target="slides/slide20.xml"/><Relationship Id="rId38" Type="http://schemas.openxmlformats.org/officeDocument/2006/relationships/slide" Target="slides/slide25.xml"/><Relationship Id="rId46" Type="http://schemas.openxmlformats.org/officeDocument/2006/relationships/theme" Target="theme/theme1.xml"/><Relationship Id="rId20" Type="http://schemas.openxmlformats.org/officeDocument/2006/relationships/slide" Target="slides/slide7.xml"/><Relationship Id="rId41" Type="http://schemas.openxmlformats.org/officeDocument/2006/relationships/slide" Target="slides/slide2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>
            <a:extLst>
              <a:ext uri="{FF2B5EF4-FFF2-40B4-BE49-F238E27FC236}">
                <a16:creationId xmlns:a16="http://schemas.microsoft.com/office/drawing/2014/main" id="{597198DD-E5CE-C28B-67A6-EB9E977BCEA7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 eaLnBrk="1" hangingPunct="1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67" name="Rectangle 3">
            <a:extLst>
              <a:ext uri="{FF2B5EF4-FFF2-40B4-BE49-F238E27FC236}">
                <a16:creationId xmlns:a16="http://schemas.microsoft.com/office/drawing/2014/main" id="{7382A058-2206-F51D-5593-0D2AA16C5F95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68" name="Rectangle 4">
            <a:extLst>
              <a:ext uri="{FF2B5EF4-FFF2-40B4-BE49-F238E27FC236}">
                <a16:creationId xmlns:a16="http://schemas.microsoft.com/office/drawing/2014/main" id="{56C98D1A-518E-ED4D-963E-14488E6A0B11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 eaLnBrk="1" hangingPunct="1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8069" name="Rectangle 5">
            <a:extLst>
              <a:ext uri="{FF2B5EF4-FFF2-40B4-BE49-F238E27FC236}">
                <a16:creationId xmlns:a16="http://schemas.microsoft.com/office/drawing/2014/main" id="{F9E09A51-2CCD-002B-B887-2AADBD793279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/>
            </a:lvl1pPr>
          </a:lstStyle>
          <a:p>
            <a:fld id="{ED80B3BC-D25E-42A4-BADB-A62FAD25159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>
            <a:extLst>
              <a:ext uri="{FF2B5EF4-FFF2-40B4-BE49-F238E27FC236}">
                <a16:creationId xmlns:a16="http://schemas.microsoft.com/office/drawing/2014/main" id="{29004F0C-DB7E-3FA1-00B2-4B95E4F8E693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 eaLnBrk="1" hangingPunct="1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1" name="Rectangle 3">
            <a:extLst>
              <a:ext uri="{FF2B5EF4-FFF2-40B4-BE49-F238E27FC236}">
                <a16:creationId xmlns:a16="http://schemas.microsoft.com/office/drawing/2014/main" id="{FECB5CF2-FF98-D07B-28C7-E74127FC365B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8" name="Rectangle 4">
            <a:extLst>
              <a:ext uri="{FF2B5EF4-FFF2-40B4-BE49-F238E27FC236}">
                <a16:creationId xmlns:a16="http://schemas.microsoft.com/office/drawing/2014/main" id="{352227F8-F6F2-4F7B-26D1-3C489DB299E7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7200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7653" name="Rectangle 5">
            <a:extLst>
              <a:ext uri="{FF2B5EF4-FFF2-40B4-BE49-F238E27FC236}">
                <a16:creationId xmlns:a16="http://schemas.microsoft.com/office/drawing/2014/main" id="{FCDEE97E-DA13-1A54-E536-7AADFE7E8754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654" name="Rectangle 6">
            <a:extLst>
              <a:ext uri="{FF2B5EF4-FFF2-40B4-BE49-F238E27FC236}">
                <a16:creationId xmlns:a16="http://schemas.microsoft.com/office/drawing/2014/main" id="{A0861954-5A69-77D4-3651-FE6867403C1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 eaLnBrk="1" hangingPunct="1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>
            <a:extLst>
              <a:ext uri="{FF2B5EF4-FFF2-40B4-BE49-F238E27FC236}">
                <a16:creationId xmlns:a16="http://schemas.microsoft.com/office/drawing/2014/main" id="{837A2B83-745C-3412-BF31-51B3DFFBB05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/>
            </a:lvl1pPr>
          </a:lstStyle>
          <a:p>
            <a:fld id="{5D7CD033-A3E1-4509-A3D4-D357755BB34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10658E3-D660-7037-1543-130BED93326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FC49255-95C6-528F-4780-1524F5F6FFF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05EE80F-2B4A-A874-5F42-8E15B49B50F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F25B9C2-5D17-4D7E-A366-CE14C57EB8B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91061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C4A4BB7-778B-799E-1FDF-5697B049718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0B39141-F7CF-1390-6CC6-4515A155976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A261B5D-1CCA-BAF7-BDFE-BAD1EFB4BC7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493C06-364B-450E-9EE6-F25D3E8609E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4664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FA1C99E-AD30-4A1C-9302-B2D2C9979D1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9B5FED9-F072-BB86-032E-C0313895253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08B38F9-FF8C-C5F6-C6D2-FE3681F708D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64D136-05A8-48E3-8484-5446E6E09A2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797707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40A39BF-0C93-A0CA-C09B-F64BF746E1A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7FFD3997-8E69-7D9C-B4BD-B953A87DEE0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763A823-82B7-0BF4-83D1-5566D63EA50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90A7C7-C546-4F39-971F-9063D9577C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86484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F1415FC-E1AC-7BD7-C5EB-4773769075F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36894B7-B4E3-E2C1-3DDE-AAECA00F392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8E35B857-FC10-18FB-5850-C6F3C67F84C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BC59C93-7E2C-41FE-8775-D68A739E562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871785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DD28613-4A57-1409-FE47-2CFB470362F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803A4ADB-AC7E-A74F-D937-1D25D73A449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68424D6-F6B7-9B33-7DEB-E3FBF5A4E86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463B14B-11A6-4CC5-8E62-FE524A6B33C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93580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F418B84-C17D-111B-9149-51D49475C7D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4503154-B9BD-CC8D-DA04-E6E5707354F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812EE3D-3AFD-6665-241E-ABEC6B8B9D1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4916BE-A378-41A0-B006-BDE4FA5514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9261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D0C0214-715B-D40F-56AC-D747F8865BF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6B314067-A379-68AB-A433-86D4B479D40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1695577-55DE-65EB-6E00-CC7073AE071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296ACC-5ECC-4E02-8D53-1FE934B579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954621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10A49976-9ED9-6E78-ACB7-FF1642E7E1E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F9CEB3C8-83A7-1DB1-87AD-5AADAA12EB1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89BE482C-C14E-5EB5-CE25-63841EE197D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064683-E313-4592-8AB8-29B5E0E1FFF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99860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A2DF06D4-E396-76B9-8F35-CB815FB6B84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6DF74974-86FB-96E8-620E-41BB9E05523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73826912-528B-77CF-FBC2-B952F4F6D2F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CE61EE-3424-46CB-8D26-A22FA28886D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890741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01269BF-1B11-0900-BE18-356DF56471D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A6CCFEF-1C0D-F4B3-3F8D-F6FD6BC0360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ACF9994-EE71-5C4F-15EF-5BC3BEF2636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01D4C0-9175-4580-88D7-36A6AB1DC9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9909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71B3175-7E91-FF04-AA2F-8022EE7A212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1634FFD-8FCA-910D-9F51-1B7BC3FA185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6CD3624-A1A0-955B-8ED1-99DAD9BAF1D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6E6FC2-4300-4017-AF88-4326C08F04F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599642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B090177-97A6-5503-D5F6-EE39C8E9FA2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B5F44E5-C8E6-1440-2EAC-D3C733A3748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CF8884C-5F5F-A127-B6EA-298793483FE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1A2B8C4-BB27-40F2-93B0-7384ADB7085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02806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4AC934E-54F7-3639-D956-AF4128CFD23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ACD497F-0207-523F-C18E-6678067A891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4B818FBC-9768-8EFC-A99C-C0D2BDB01CA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383CC7-0C29-448C-A19D-37540074A6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60339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EA71C2F-DE0F-36DE-D662-9A526A8CACD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BEACD1D-D873-8689-6E1E-5906A08968D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67754C05-DFC4-0BB7-1C38-560C7E1AE1F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9B21B99-1E44-4F21-869C-8BFDBC7BAF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44730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8951" y="363538"/>
            <a:ext cx="11273367" cy="950912"/>
          </a:xfrm>
        </p:spPr>
        <p:txBody>
          <a:bodyPr/>
          <a:lstStyle>
            <a:lvl1pPr>
              <a:defRPr sz="46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268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58433" y="1325564"/>
            <a:ext cx="8534400" cy="701675"/>
          </a:xfrm>
          <a:effectLst>
            <a:outerShdw dist="35921" dir="2700000" algn="ctr" rotWithShape="0">
              <a:srgbClr val="000000"/>
            </a:outerShdw>
          </a:effectLst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FFF0AF"/>
                </a:solidFill>
              </a:defRPr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84658C3F-1D1A-9439-772C-60D7F161E7C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373A90B7-4EDE-D708-A318-E0D1BB72D3B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4C944DE0-4701-A5B6-5D3C-E6D77CB7703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2C6FE13-5393-43AA-8D14-A1EB220DAC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329170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62D4BA6-E0B2-ACED-EFB9-DF7415F9821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1FEA84F-FD4C-9AFA-347F-F892966B6FA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914297E-9ECB-E352-BC8C-2DF44CBCEC2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845636-D1B0-404A-886F-04840E71A6F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03831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C7398A5C-AEC9-692B-5739-20B01559B7D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0E2583F8-9BAB-755F-62D0-D05FA5087C6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FF75D2A-A6DE-4618-AC1D-6C948E9997D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852081-32B6-4F52-BF6D-C1CA924A318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025786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F43F9F7-4F26-1EE0-7A42-BAC1F470B9E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5D6CE8B-2AE4-EC64-11A6-DB02F749D67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139A841-30C0-85AC-B89D-CF83B2DAE2C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B093B6-BA02-418D-A346-42774C8BCAB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99486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0C8A0703-9684-C4FA-7446-ADCF95057EB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47EA723-0265-0707-B2C6-C0598048B60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F6D66717-DF4D-8B43-1261-0A83DAD49E5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2DC707-3A7D-42C5-BE84-E259B12200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763807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F911D2E6-4A51-B4A6-6BEA-EBFBC6D8E0C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85FC11AC-3B3A-143E-849C-E87660D1B63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BAD693E8-F624-E243-A7E5-C605479F716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C3CE41-00EB-498C-AD65-DF90ABC0F67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813916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3C0E6EBC-2BA6-E3B7-2289-AA36D8632B9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55C6D415-70A4-A8E4-1D69-96AC943154B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0AD45026-C112-334A-34D4-878D0617EF6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C32A71-065C-4AE4-A188-09582BAAF4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5288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5A0823D-8E89-802C-4C59-9480599C215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5862C6F-079E-4E67-EC31-28326DAC3BB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214EFCBE-FF46-0EBF-5A37-6F6DFBD25A6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8F3A73-E3FB-4133-892E-8113F05EAE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4044341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5EA782A-DE5F-458E-3DC7-F50F4AD318A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09CA44E-4B4D-092F-F5C0-C30E9D421D1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B1EBACD-2624-77B4-1708-53518C0701F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459F03C-6474-4ADE-84C8-6F837688686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68628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645EE1B-F5E5-FE39-6E96-CFA7D8F9CF8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040983F-0A7A-67EC-B036-25D2BB9D4BE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286E11D-E76B-E565-421D-8ACE259C646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06071F-2F87-4E00-BC06-E6BFB0C4A6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35570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F167151A-52BC-9E0C-B307-293EDC93145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958EDEA-2B3A-0BBA-DA70-2C0011DE258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EC228BF-4FE2-D473-EEFE-764046843AC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B54A0D3-B5EB-4F35-B0ED-C385DFF9952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101789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322263"/>
            <a:ext cx="2743200" cy="58039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22263"/>
            <a:ext cx="8026400" cy="58039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42439331-D2F8-7CA2-D62B-91D32F478ED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E8EB092-5572-FA08-78B0-3660D8068CC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1D62157-2054-2C90-A2A4-AC98C140A26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12D767-351A-4A7C-93FA-D8286F9906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439894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24934" y="323851"/>
            <a:ext cx="11273367" cy="1006475"/>
          </a:xfrm>
        </p:spPr>
        <p:txBody>
          <a:bodyPr/>
          <a:lstStyle>
            <a:lvl1pPr algn="l">
              <a:defRPr sz="460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272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24933" y="1323975"/>
            <a:ext cx="8534400" cy="560388"/>
          </a:xfrm>
          <a:effectLst>
            <a:outerShdw dist="17961" dir="2700000" algn="ctr" rotWithShape="0">
              <a:srgbClr val="000000"/>
            </a:outerShdw>
          </a:effectLst>
        </p:spPr>
        <p:txBody>
          <a:bodyPr/>
          <a:lstStyle>
            <a:lvl1pPr marL="0" indent="0">
              <a:buFontTx/>
              <a:buNone/>
              <a:defRPr sz="2400">
                <a:solidFill>
                  <a:srgbClr val="FFCC00"/>
                </a:solidFill>
              </a:defRPr>
            </a:lvl1pPr>
          </a:lstStyle>
          <a:p>
            <a:pPr lvl="0"/>
            <a:r>
              <a:rPr lang="en-US" noProof="0"/>
              <a:t>Click to edit Master subtitle style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310A1794-110A-422D-01CC-AECBBC91B6F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EB14994E-46C1-8BBF-A4DE-E349E3A6225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0C68F341-B5BC-8F0F-84AF-E424F8B6C7A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C4F544C-0C71-4971-909D-F936CE50B7E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747543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D225CFF0-06FD-602C-780F-E198526AB63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F8E0DAA-59CF-B485-473C-CF32D7EB7A1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8D02735-C6B3-99B6-AD32-93E9BAF7369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A4102C-275E-4B13-BA1A-A7D8CF8A88E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405550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FC047D3-8BC2-63B3-EB09-1193923575F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01AE950-4535-EFCD-07BB-17D145956D5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1202A85-48FF-2A6C-F32D-C3F59CF1B48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9745D1-7F09-45ED-A1C3-90A13377AF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501723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E26339C-D7A8-922F-3A31-F66A74DE25C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83C08E-C11A-37A2-E6FA-71D4DFB3A55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2249A5-BE59-EE7E-452E-FED0F2BC1D1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5296B2-9F7D-4F38-B25D-886D168ADA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173514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0227B5BD-9109-30BA-9E58-B8C7D6E1C61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AC7C55E0-61EB-0F45-E362-EAAC90DC281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D07E442D-BD93-53CB-A67A-7549CF3A636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2F1EB2-FA81-46CA-B593-9B39F87E9CF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8909098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A96C7151-566E-DDEE-92B3-97B276147A2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D57FD32C-C254-D916-3E27-CFBCA7F9AE9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FE9B3732-096B-501A-9BE4-C11684AF8E8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7D2375-7922-495D-9CE6-5D7753E796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8964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AAE547F-6785-C0A6-3F38-0A04F34C9B1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7938A85-F947-815D-2073-5C21277DBC8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64A6D57-90DF-70BB-C319-B05036A3F64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2FBC5A-88F8-46DE-9A92-0951F59038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336448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93B4C99E-7D24-9134-91DE-72861738010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B44ACE37-C11D-B3D0-9299-2A1167C26CA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BA74A0D-003A-65C4-05F2-5AAAD091BA7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DD3EE6-2202-410A-8316-015E73F9181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259849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70D04EE-B83A-7488-3479-9E753BA7566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0BC7462-5ADC-BA90-5C99-44CE8406F68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CF01648-D1B2-CF35-8E2D-6AF8E2249E5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C532AE-CF50-4312-BA63-63A1F2B81FF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874720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E791E7A-96DD-E6C6-EBF1-9B8C65BD77B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3F17ACD-1288-062B-82FD-77EE03C30F0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F124546-BA2D-4A33-0887-4E85A086420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4EE1A6-C188-4357-A169-47789AF3A34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037767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121B1BD-193C-3521-6927-36179B612F2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25E4423-072E-5F5E-C631-07A4D2BA2F2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1600E4B4-3152-DFBA-1F91-2A7B80D8BC4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386864-53A2-4DF8-A50C-9E429EB8BDD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658891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338139"/>
            <a:ext cx="2743200" cy="57880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38139"/>
            <a:ext cx="8026400" cy="57880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524D724-1535-87E7-BEF3-B17F476581E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4BEEB156-50FC-BAE7-931C-92A4D065FB6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9C0F45B-C09F-8EB4-717A-C4D4DE2CCAD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3232F9-66B6-45FC-83B1-AC8585446DB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694474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8F85E68-3264-60F0-66B2-0FEB1E85BFB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C5BFC06D-6326-55DA-BC6A-FDA22163971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F7607D24-9F79-24D8-8722-C5B122029DA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3D268B-4AB4-4C23-9216-407BD46C2BF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355296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9C63003D-B4EE-E354-C2AF-7AC665A8F74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69AF32E9-DAC5-627C-949E-D3DCCA32E56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AEF28C53-4F8A-D30A-A627-C2FB767A8F4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A03E76-A9B2-4F14-9CD2-65859CD198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179994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2010C2F-4745-E91E-E456-608F5979F0A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3073142-F259-7B99-5578-B7A3F264BA4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9C24308-4BC1-CB84-1587-7840FEFF10C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AD6BD6-CEA1-424F-BDBF-9D74A2311C8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161209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ECE9C248-8108-FFBE-6BF0-F04057A847E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8B7C22AA-FCCD-10A9-B144-089BF74EFA11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EF91707E-216B-9B8A-A8E7-F7BE95662FB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856DBF-2411-40D9-8A00-49D1ADD041A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36154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50D1DBCC-6AAB-0497-FABC-25847F6A06B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1B718398-616D-B285-56B4-3204E96B112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C6493F0-0FF6-30CD-65FE-3FEBB67ABB4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3019D6-68EF-412F-BBBC-6E2FA3EC41D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9555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75462A9-68A9-0268-FE60-DC86D2EBBF7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3CA1C17B-B4CD-4099-7E7B-C572DC61239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E757BEA-1F64-684E-0762-4F6634054F4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6D9C73-52A4-494D-B1D7-DF273A1674C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8140755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8ECEA980-2618-BAC8-AD4B-04C90D63F91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F62271D1-8264-FB3C-4518-C9438F5553C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B691F9F7-7D8F-34A8-D50D-C0C72CD4974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1F1253-E6F0-4E33-A4A2-9E5A529B2FE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353632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5B9AAD80-4FA7-DA82-1516-EF4153E657A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3D7710C5-319E-16F9-2B65-5B3A1D43B02A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6">
            <a:extLst>
              <a:ext uri="{FF2B5EF4-FFF2-40B4-BE49-F238E27FC236}">
                <a16:creationId xmlns:a16="http://schemas.microsoft.com/office/drawing/2014/main" id="{A8DBDC87-45F8-F508-E2B9-342CFDDAABF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77171C-2ABA-4C12-A189-D0523EAAEB6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65950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G bronz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D52AA3FD-2F67-4C84-9D1C-76D48BEC7F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22238" y="-254000"/>
            <a:ext cx="12436476" cy="7366000"/>
          </a:xfrm>
          <a:prstGeom prst="rect">
            <a:avLst/>
          </a:prstGeom>
          <a:blipFill dpi="0" rotWithShape="1">
            <a:blip r:embed="rId2">
              <a:alphaModFix amt="87000"/>
            </a:blip>
            <a:srcRect/>
            <a:stretch>
              <a:fillRect/>
            </a:stretch>
          </a:blipFill>
          <a:ln>
            <a:noFill/>
          </a:ln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defRPr/>
            </a:pPr>
            <a:endParaRPr lang="en-US" altLang="en-US" sz="1600">
              <a:solidFill>
                <a:srgbClr val="FFFFFF"/>
              </a:solidFill>
              <a:latin typeface="Georgia Regular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4257725414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889000" y="1149350"/>
            <a:ext cx="10414000" cy="23241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89000" y="3536950"/>
            <a:ext cx="10414000" cy="79375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600" b="0" i="0">
                <a:latin typeface="Georgia Regular" panose="02040502050405020303" pitchFamily="18" charset="0"/>
                <a:ea typeface="Helvetica Neue"/>
                <a:cs typeface="Helvetica Neue"/>
                <a:sym typeface="Helvetica Neue"/>
              </a:defRPr>
            </a:lvl1pPr>
            <a:lvl2pPr marL="0" indent="0" algn="ctr">
              <a:spcBef>
                <a:spcPts val="0"/>
              </a:spcBef>
              <a:buSzTx/>
              <a:buNone/>
              <a:defRPr sz="2600" b="0" i="0">
                <a:latin typeface="Georgia Regular" panose="02040502050405020303" pitchFamily="18" charset="0"/>
                <a:ea typeface="Helvetica Neue"/>
                <a:cs typeface="Helvetica Neue"/>
                <a:sym typeface="Helvetica Neue"/>
              </a:defRPr>
            </a:lvl2pPr>
            <a:lvl3pPr marL="0" indent="0" algn="ctr">
              <a:spcBef>
                <a:spcPts val="0"/>
              </a:spcBef>
              <a:buSzTx/>
              <a:buNone/>
              <a:defRPr sz="2600" b="0" i="0">
                <a:latin typeface="Georgia Regular" panose="02040502050405020303" pitchFamily="18" charset="0"/>
                <a:ea typeface="Helvetica Neue"/>
                <a:cs typeface="Helvetica Neue"/>
                <a:sym typeface="Helvetica Neue"/>
              </a:defRPr>
            </a:lvl3pPr>
            <a:lvl4pPr marL="0" indent="0" algn="ctr">
              <a:spcBef>
                <a:spcPts val="0"/>
              </a:spcBef>
              <a:buSzTx/>
              <a:buNone/>
              <a:defRPr sz="2600" b="0" i="0">
                <a:latin typeface="Georgia Regular" panose="02040502050405020303" pitchFamily="18" charset="0"/>
                <a:ea typeface="Helvetica Neue"/>
                <a:cs typeface="Helvetica Neue"/>
                <a:sym typeface="Helvetica Neue"/>
              </a:defRPr>
            </a:lvl4pPr>
            <a:lvl5pPr marL="0" indent="0" algn="ctr">
              <a:spcBef>
                <a:spcPts val="0"/>
              </a:spcBef>
              <a:buSzTx/>
              <a:buNone/>
              <a:defRPr sz="2600" b="0" i="0">
                <a:latin typeface="Georgia Regular" panose="02040502050405020303" pitchFamily="18" charset="0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4CF76DFA-987A-AA4C-478D-4922D7EC19AA}"/>
              </a:ext>
            </a:extLst>
          </p:cNvPr>
          <p:cNvSpPr txBox="1"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A8DD3DA-BEF8-4C31-97A1-EAC9DBD79B8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71143498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xfrm>
            <a:off x="889000" y="2266950"/>
            <a:ext cx="10414000" cy="23241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2811E1FB-FE9A-BC84-209B-630D6320B755}"/>
              </a:ext>
            </a:extLst>
          </p:cNvPr>
          <p:cNvSpPr txBox="1"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5E0927F-97ED-40D6-9C1C-24CAC68A240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4802809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– 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1193800" y="4476750"/>
            <a:ext cx="9810750" cy="396429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– Johnny Appleseed</a:t>
            </a:r>
          </a:p>
        </p:txBody>
      </p:sp>
      <p:sp>
        <p:nvSpPr>
          <p:cNvPr id="48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1193800" y="2870199"/>
            <a:ext cx="9810750" cy="749301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/>
            </a:lvl1pPr>
          </a:lstStyle>
          <a:p>
            <a:r>
              <a:t>“Type a quote here.” </a:t>
            </a:r>
          </a:p>
        </p:txBody>
      </p:sp>
      <p:sp>
        <p:nvSpPr>
          <p:cNvPr id="2" name="Slide Number">
            <a:extLst>
              <a:ext uri="{FF2B5EF4-FFF2-40B4-BE49-F238E27FC236}">
                <a16:creationId xmlns:a16="http://schemas.microsoft.com/office/drawing/2014/main" id="{EB7311B2-ED9B-F622-5E53-A80FAD7CF327}"/>
              </a:ext>
            </a:extLst>
          </p:cNvPr>
          <p:cNvSpPr txBox="1">
            <a:spLocks noGrp="1"/>
          </p:cNvSpPr>
          <p:nvPr>
            <p:ph type="sldNum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91D5F6-C83B-451D-B73A-F9100529DC7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95028127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G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578524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G Blank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">
            <a:extLst>
              <a:ext uri="{FF2B5EF4-FFF2-40B4-BE49-F238E27FC236}">
                <a16:creationId xmlns:a16="http://schemas.microsoft.com/office/drawing/2014/main" id="{5479A6A8-2BAE-BEB8-ED85-9EA4971D19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22238" y="-254000"/>
            <a:ext cx="12436476" cy="7366000"/>
          </a:xfrm>
          <a:prstGeom prst="rect">
            <a:avLst/>
          </a:prstGeom>
          <a:solidFill>
            <a:srgbClr val="E2CAB3"/>
          </a:solidFill>
          <a:ln>
            <a:noFill/>
          </a:ln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defRPr/>
            </a:pPr>
            <a:endParaRPr lang="en-US" altLang="en-US" sz="1600">
              <a:solidFill>
                <a:srgbClr val="FFFFFF"/>
              </a:solidFill>
              <a:latin typeface="Georgia Regular"/>
              <a:sym typeface="Helvetica Neue Medium"/>
            </a:endParaRPr>
          </a:p>
        </p:txBody>
      </p:sp>
      <p:sp>
        <p:nvSpPr>
          <p:cNvPr id="3" name="Rectangle">
            <a:extLst>
              <a:ext uri="{FF2B5EF4-FFF2-40B4-BE49-F238E27FC236}">
                <a16:creationId xmlns:a16="http://schemas.microsoft.com/office/drawing/2014/main" id="{695B7116-7354-F3F9-4BF4-7DEE7ED4E4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22238" y="-254000"/>
            <a:ext cx="12436476" cy="7366000"/>
          </a:xfrm>
          <a:prstGeom prst="rect">
            <a:avLst/>
          </a:prstGeom>
          <a:blipFill dpi="0" rotWithShape="1">
            <a:blip r:embed="rId2">
              <a:alphaModFix amt="58000"/>
            </a:blip>
            <a:srcRect/>
            <a:stretch>
              <a:fillRect/>
            </a:stretch>
          </a:blipFill>
          <a:ln>
            <a:noFill/>
          </a:ln>
        </p:spPr>
        <p:txBody>
          <a:bodyPr lIns="0" tIns="0" rIns="0" bIns="0" anchor="ctr"/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defRPr/>
            </a:pPr>
            <a:endParaRPr lang="en-US" altLang="en-US" sz="1600">
              <a:solidFill>
                <a:srgbClr val="FFFFFF"/>
              </a:solidFill>
              <a:latin typeface="Georgia Regular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3011898154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bg>
      <p:bgPr>
        <a:gradFill rotWithShape="1">
          <a:gsLst>
            <a:gs pos="0">
              <a:srgbClr val="000000"/>
            </a:gs>
            <a:gs pos="69000">
              <a:srgbClr val="000000"/>
            </a:gs>
            <a:gs pos="100000">
              <a:srgbClr val="383838"/>
            </a:gs>
          </a:gsLst>
          <a:lin ang="162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.png" descr="image.png">
            <a:extLst>
              <a:ext uri="{FF2B5EF4-FFF2-40B4-BE49-F238E27FC236}">
                <a16:creationId xmlns:a16="http://schemas.microsoft.com/office/drawing/2014/main" id="{4D70B5B5-16DC-DAF1-DB38-B44F3C79AE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3" name="Slide Number">
            <a:extLst>
              <a:ext uri="{FF2B5EF4-FFF2-40B4-BE49-F238E27FC236}">
                <a16:creationId xmlns:a16="http://schemas.microsoft.com/office/drawing/2014/main" id="{14825D19-C90B-0DBF-CACB-D5D113B9776A}"/>
              </a:ext>
            </a:extLst>
          </p:cNvPr>
          <p:cNvSpPr txBox="1">
            <a:spLocks noGrp="1"/>
          </p:cNvSpPr>
          <p:nvPr>
            <p:ph type="sldNum" sz="quarter" idx="10"/>
          </p:nvPr>
        </p:nvSpPr>
        <p:spPr>
          <a:xfrm>
            <a:off x="11077575" y="6408738"/>
            <a:ext cx="301625" cy="260350"/>
          </a:xfrm>
        </p:spPr>
        <p:txBody>
          <a:bodyPr lIns="45719" tIns="45719" rIns="45719" bIns="45719" anchor="ctr"/>
          <a:lstStyle>
            <a:lvl1pPr algn="r" defTabSz="1216025">
              <a:defRPr sz="1100">
                <a:solidFill>
                  <a:srgbClr val="FFFFFF"/>
                </a:solidFill>
                <a:ea typeface="Georgia Regular"/>
                <a:cs typeface="Times New Roman" panose="02020603050405020304" pitchFamily="18" charset="0"/>
                <a:sym typeface="Times New Roman" panose="02020603050405020304" pitchFamily="18" charset="0"/>
              </a:defRPr>
            </a:lvl1pPr>
          </a:lstStyle>
          <a:p>
            <a:fld id="{628E6F70-1D6B-434B-8CE4-D0A9DDBFD6E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9840990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A238BDD-C3E0-C1AE-6807-00453E6BA66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58F6627B-6584-FAB0-F6B5-D2ADDC64E32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B8813974-A8AF-E091-DA30-EB0973B5B7D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F3D4A2-B1FF-4137-8EC2-226176A92DF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2205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16DA0131-FB60-E2A5-DE8F-C5D2536E03E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A24768BB-4885-31F2-4B92-121852563A3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B50DF471-E188-71A0-6696-E6DEEBA2172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7DF618-A96C-4AB5-A476-84FDC4CC5E2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51236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93C4DA6A-F353-4375-ADA7-3CBBE1AD15E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396632E7-D08E-67BC-DD1F-68DBE8D6A8B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E2BD21E7-D361-6A3E-1DBF-FB193B51F68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4E01A9-4A76-450C-A48E-104FBF01BC0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4419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D31613A-9924-354B-F59A-B596EB3633D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CBB9C76-7512-C1D5-0866-9632DAABAC5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DE5BC9A-01DE-B6CE-26D6-272CACE4E38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433107-34D6-4FDC-8FF1-223D2716D5C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97826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20F7567-2F22-598A-A182-CC152D9BCAD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0DEB255-D91E-49B2-B065-0BD3340EDF8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91082D2-7B1C-EFE0-D21A-90F9CFBB67A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D172D84-905F-4B35-A041-AB5980582BA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2822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50.xml"/></Relationships>
</file>

<file path=ppt/slideMasters/_rels/slideMaster1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5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theme" Target="../theme/theme12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5.xml"/></Relationships>
</file>

<file path=ppt/slideMasters/_rels/slideMaster13.xml.rels><?xml version="1.0" encoding="UTF-8" standalone="yes"?>
<Relationships xmlns="http://schemas.openxmlformats.org/package/2006/relationships"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5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4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47.xml"/></Relationships>
</file>

<file path=ppt/slideMasters/_rels/slideMaster8.xml.rels><?xml version="1.0" encoding="UTF-8" standalone="yes"?>
<Relationships xmlns="http://schemas.openxmlformats.org/package/2006/relationships"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48.xml"/></Relationships>
</file>

<file path=ppt/slideMasters/_rels/slideMaster9.xml.rels><?xml version="1.0" encoding="UTF-8" standalone="yes"?>
<Relationships xmlns="http://schemas.openxmlformats.org/package/2006/relationships"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0B07D242-0FA5-CFD3-6810-88147568431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2D5F6D61-91EC-BA18-E3DB-78D103759ED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36548" name="Rectangle 4">
            <a:extLst>
              <a:ext uri="{FF2B5EF4-FFF2-40B4-BE49-F238E27FC236}">
                <a16:creationId xmlns:a16="http://schemas.microsoft.com/office/drawing/2014/main" id="{F5E5ED79-72C7-CD2A-775F-E95B1FC1C9DC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6549" name="Rectangle 5">
            <a:extLst>
              <a:ext uri="{FF2B5EF4-FFF2-40B4-BE49-F238E27FC236}">
                <a16:creationId xmlns:a16="http://schemas.microsoft.com/office/drawing/2014/main" id="{9FCCFFA7-BEF4-704A-5829-093AFE1F8F29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6550" name="Rectangle 6">
            <a:extLst>
              <a:ext uri="{FF2B5EF4-FFF2-40B4-BE49-F238E27FC236}">
                <a16:creationId xmlns:a16="http://schemas.microsoft.com/office/drawing/2014/main" id="{9128649F-073B-B672-FD3E-8155039F86ED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panose="020B0604020202020204" pitchFamily="34" charset="0"/>
              </a:defRPr>
            </a:lvl1pPr>
          </a:lstStyle>
          <a:p>
            <a:fld id="{B37654D0-5349-4106-A3EC-4F40DC311BE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7036" r:id="rId1"/>
    <p:sldLayoutId id="2147487037" r:id="rId2"/>
    <p:sldLayoutId id="2147487038" r:id="rId3"/>
    <p:sldLayoutId id="2147487039" r:id="rId4"/>
    <p:sldLayoutId id="2147487040" r:id="rId5"/>
    <p:sldLayoutId id="2147487041" r:id="rId6"/>
    <p:sldLayoutId id="2147487042" r:id="rId7"/>
    <p:sldLayoutId id="2147487043" r:id="rId8"/>
    <p:sldLayoutId id="2147487044" r:id="rId9"/>
    <p:sldLayoutId id="2147487045" r:id="rId10"/>
    <p:sldLayoutId id="214748704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053E5A9D-DE73-C933-DF20-700E9EC9174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7955CCD0-64BB-1D91-7FAA-01E1CBFD53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38596" name="Rectangle 4">
            <a:extLst>
              <a:ext uri="{FF2B5EF4-FFF2-40B4-BE49-F238E27FC236}">
                <a16:creationId xmlns:a16="http://schemas.microsoft.com/office/drawing/2014/main" id="{8A9E1005-1830-D1A0-160C-E8BE3884B2D5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51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8597" name="Rectangle 5">
            <a:extLst>
              <a:ext uri="{FF2B5EF4-FFF2-40B4-BE49-F238E27FC236}">
                <a16:creationId xmlns:a16="http://schemas.microsoft.com/office/drawing/2014/main" id="{ECF1AF2C-BB9E-8883-2607-8183CAE8FE8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51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8598" name="Rectangle 6">
            <a:extLst>
              <a:ext uri="{FF2B5EF4-FFF2-40B4-BE49-F238E27FC236}">
                <a16:creationId xmlns:a16="http://schemas.microsoft.com/office/drawing/2014/main" id="{D28D476A-5C30-F922-8F5D-532C522BBDE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000000"/>
                </a:solidFill>
                <a:latin typeface="Arial" panose="020B0604020202020204" pitchFamily="34" charset="0"/>
              </a:defRPr>
            </a:lvl1pPr>
          </a:lstStyle>
          <a:p>
            <a:fld id="{9B8B093C-1C44-4CAD-89D4-3D60C94B4A0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083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</a:defRPr>
      </a:lvl5pPr>
      <a:lvl6pPr marL="342891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</a:defRPr>
      </a:lvl6pPr>
      <a:lvl7pPr marL="685783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</a:defRPr>
      </a:lvl7pPr>
      <a:lvl8pPr marL="1028674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</a:defRPr>
      </a:lvl8pPr>
      <a:lvl9pPr marL="1371566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</a:defRPr>
      </a:lvl9pPr>
    </p:titleStyle>
    <p:bodyStyle>
      <a:lvl1pPr marL="255588" indent="-255588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55625" indent="-212725" algn="l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2pPr>
      <a:lvl3pPr marL="855663" indent="-169863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198563" indent="-169863" algn="l" rtl="0" eaLnBrk="0" fontAlgn="base" hangingPunct="0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4pPr>
      <a:lvl5pPr marL="1541463" indent="-169863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5pPr>
      <a:lvl6pPr marL="1885904" indent="-171446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6pPr>
      <a:lvl7pPr marL="2228795" indent="-171446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7pPr>
      <a:lvl8pPr marL="2571686" indent="-171446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8pPr>
      <a:lvl9pPr marL="2914578" indent="-171446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1pPr>
      <a:lvl2pPr marL="342891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4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9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1" algn="l" defTabSz="685783" rtl="0" eaLnBrk="1" latinLnBrk="0" hangingPunct="1">
        <a:defRPr sz="135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Placeholder 1">
            <a:extLst>
              <a:ext uri="{FF2B5EF4-FFF2-40B4-BE49-F238E27FC236}">
                <a16:creationId xmlns:a16="http://schemas.microsoft.com/office/drawing/2014/main" id="{99A536F3-61C2-2553-FE4C-9F8CAF0FD86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1267" name="Text Placeholder 2">
            <a:extLst>
              <a:ext uri="{FF2B5EF4-FFF2-40B4-BE49-F238E27FC236}">
                <a16:creationId xmlns:a16="http://schemas.microsoft.com/office/drawing/2014/main" id="{CC55AEC2-A9A4-5CFB-A8C3-AB2DF8B48AB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2C83CC-FD30-B1F5-1421-4F8731385E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457189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0FEE248A-6621-4D12-A818-1CB6CB4B5B10}" type="datetimeFigureOut">
              <a:rPr lang="en-US"/>
              <a:pPr>
                <a:defRPr/>
              </a:pPr>
              <a:t>5/7/2024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D89E3B-68E1-BD38-2090-2E96A0121B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457189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923DC2-D4B0-289E-BE3B-0748EBF27D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0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defTabSz="455613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8C6A26BC-441C-40F5-9026-017D700FC30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090" r:id="rId1"/>
  </p:sldLayoutIdLst>
  <p:txStyles>
    <p:titleStyle>
      <a:lvl1pPr algn="ctr" defTabSz="455613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56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56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56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56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189" algn="ctr" defTabSz="457189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377" algn="ctr" defTabSz="457189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566" algn="ctr" defTabSz="457189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754" algn="ctr" defTabSz="457189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1313" indent="-341313" algn="l" defTabSz="4556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defTabSz="4556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413" indent="-227013" algn="l" defTabSz="4556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613" indent="-227013" algn="l" defTabSz="4556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813" indent="-227013" algn="l" defTabSz="455613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Text">
            <a:extLst>
              <a:ext uri="{FF2B5EF4-FFF2-40B4-BE49-F238E27FC236}">
                <a16:creationId xmlns:a16="http://schemas.microsoft.com/office/drawing/2014/main" id="{6788790C-D22A-A193-5E59-4DFBE2D9F8B2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 bwMode="auto">
          <a:xfrm>
            <a:off x="844550" y="177800"/>
            <a:ext cx="105029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vert="horz" wrap="square" lIns="25400" tIns="25400" rIns="25400" bIns="254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Georgia" panose="02040502050405020303" pitchFamily="18" charset="0"/>
              </a:rPr>
              <a:t>Title Text</a:t>
            </a:r>
          </a:p>
        </p:txBody>
      </p:sp>
      <p:sp>
        <p:nvSpPr>
          <p:cNvPr id="12291" name="Body Level One…">
            <a:extLst>
              <a:ext uri="{FF2B5EF4-FFF2-40B4-BE49-F238E27FC236}">
                <a16:creationId xmlns:a16="http://schemas.microsoft.com/office/drawing/2014/main" id="{1594E5D3-8450-522C-D022-E884BB7CEB1A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844550" y="1574800"/>
            <a:ext cx="105029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  <p:txBody>
          <a:bodyPr vert="horz" wrap="square" lIns="25400" tIns="25400" rIns="25400" bIns="254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>
                <a:sym typeface="Georgia" panose="02040502050405020303" pitchFamily="18" charset="0"/>
              </a:rPr>
              <a:t>Body Level One</a:t>
            </a:r>
          </a:p>
          <a:p>
            <a:pPr lvl="1"/>
            <a:r>
              <a:rPr lang="en-US" altLang="en-US">
                <a:sym typeface="Georgia" panose="02040502050405020303" pitchFamily="18" charset="0"/>
              </a:rPr>
              <a:t>Body Level Two</a:t>
            </a:r>
          </a:p>
          <a:p>
            <a:pPr lvl="2"/>
            <a:r>
              <a:rPr lang="en-US" altLang="en-US">
                <a:sym typeface="Georgia" panose="02040502050405020303" pitchFamily="18" charset="0"/>
              </a:rPr>
              <a:t>Body Level Three</a:t>
            </a:r>
          </a:p>
          <a:p>
            <a:pPr lvl="3"/>
            <a:r>
              <a:rPr lang="en-US" altLang="en-US">
                <a:sym typeface="Georgia" panose="02040502050405020303" pitchFamily="18" charset="0"/>
              </a:rPr>
              <a:t>Body Level Four</a:t>
            </a:r>
          </a:p>
          <a:p>
            <a:pPr lvl="4"/>
            <a:r>
              <a:rPr lang="en-US" altLang="en-US">
                <a:sym typeface="Georgia" panose="02040502050405020303" pitchFamily="18" charset="0"/>
              </a:rPr>
              <a:t>Body Level Five</a:t>
            </a:r>
          </a:p>
        </p:txBody>
      </p:sp>
      <p:sp>
        <p:nvSpPr>
          <p:cNvPr id="4" name="Slide Number">
            <a:extLst>
              <a:ext uri="{FF2B5EF4-FFF2-40B4-BE49-F238E27FC236}">
                <a16:creationId xmlns:a16="http://schemas.microsoft.com/office/drawing/2014/main" id="{048C1B7E-4F2C-0123-FE72-C9B121141DF6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5953125" y="6540500"/>
            <a:ext cx="279400" cy="236538"/>
          </a:xfrm>
          <a:prstGeom prst="rect">
            <a:avLst/>
          </a:prstGeom>
          <a:ln w="3175">
            <a:miter lim="400000"/>
          </a:ln>
        </p:spPr>
        <p:txBody>
          <a:bodyPr vert="horz" wrap="none" lIns="25400" tIns="25400" rIns="25400" bIns="25400" numCol="1" anchor="t" anchorCtr="0" compatLnSpc="1">
            <a:prstTxWarp prst="textNoShape">
              <a:avLst/>
            </a:prstTxWarp>
            <a:spAutoFit/>
          </a:bodyPr>
          <a:lstStyle>
            <a:lvl1pPr>
              <a:defRPr sz="1200">
                <a:latin typeface="Georgia Regular"/>
                <a:ea typeface="Helvetica Neue Light"/>
                <a:cs typeface="Georgia Regular"/>
                <a:sym typeface="Helvetica Neue Light"/>
              </a:defRPr>
            </a:lvl1pPr>
          </a:lstStyle>
          <a:p>
            <a:fld id="{2B25350A-862B-4CBE-9A96-07AC1108D9F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091" r:id="rId1"/>
    <p:sldLayoutId id="2147487084" r:id="rId2"/>
    <p:sldLayoutId id="2147487085" r:id="rId3"/>
    <p:sldLayoutId id="2147487086" r:id="rId4"/>
    <p:sldLayoutId id="2147487092" r:id="rId5"/>
    <p:sldLayoutId id="2147487093" r:id="rId6"/>
    <p:sldLayoutId id="2147487094" r:id="rId7"/>
  </p:sldLayoutIdLst>
  <p:transition spd="med"/>
  <p:txStyles>
    <p:titleStyle>
      <a:lvl1pPr algn="l" defTabSz="412750" rtl="0" eaLnBrk="0" fontAlgn="base" hangingPunct="0">
        <a:spcBef>
          <a:spcPct val="0"/>
        </a:spcBef>
        <a:spcAft>
          <a:spcPct val="0"/>
        </a:spcAft>
        <a:defRPr sz="6000">
          <a:solidFill>
            <a:srgbClr val="000000"/>
          </a:solidFill>
          <a:latin typeface="+mj-lt"/>
          <a:ea typeface="+mj-ea"/>
          <a:cs typeface="+mj-cs"/>
          <a:sym typeface="Georgia" panose="02040502050405020303" pitchFamily="18" charset="0"/>
        </a:defRPr>
      </a:lvl1pPr>
      <a:lvl2pPr algn="l" defTabSz="412750" rtl="0" eaLnBrk="0" fontAlgn="base" hangingPunct="0">
        <a:spcBef>
          <a:spcPct val="0"/>
        </a:spcBef>
        <a:spcAft>
          <a:spcPct val="0"/>
        </a:spcAft>
        <a:defRPr sz="6000">
          <a:solidFill>
            <a:srgbClr val="000000"/>
          </a:solidFill>
          <a:latin typeface="+mj-lt"/>
          <a:ea typeface="+mj-ea"/>
          <a:cs typeface="+mj-cs"/>
          <a:sym typeface="Georgia" panose="02040502050405020303" pitchFamily="18" charset="0"/>
        </a:defRPr>
      </a:lvl2pPr>
      <a:lvl3pPr algn="l" defTabSz="412750" rtl="0" eaLnBrk="0" fontAlgn="base" hangingPunct="0">
        <a:spcBef>
          <a:spcPct val="0"/>
        </a:spcBef>
        <a:spcAft>
          <a:spcPct val="0"/>
        </a:spcAft>
        <a:defRPr sz="6000">
          <a:solidFill>
            <a:srgbClr val="000000"/>
          </a:solidFill>
          <a:latin typeface="+mj-lt"/>
          <a:ea typeface="+mj-ea"/>
          <a:cs typeface="+mj-cs"/>
          <a:sym typeface="Georgia" panose="02040502050405020303" pitchFamily="18" charset="0"/>
        </a:defRPr>
      </a:lvl3pPr>
      <a:lvl4pPr algn="l" defTabSz="412750" rtl="0" eaLnBrk="0" fontAlgn="base" hangingPunct="0">
        <a:spcBef>
          <a:spcPct val="0"/>
        </a:spcBef>
        <a:spcAft>
          <a:spcPct val="0"/>
        </a:spcAft>
        <a:defRPr sz="6000">
          <a:solidFill>
            <a:srgbClr val="000000"/>
          </a:solidFill>
          <a:latin typeface="+mj-lt"/>
          <a:ea typeface="+mj-ea"/>
          <a:cs typeface="+mj-cs"/>
          <a:sym typeface="Georgia" panose="02040502050405020303" pitchFamily="18" charset="0"/>
        </a:defRPr>
      </a:lvl4pPr>
      <a:lvl5pPr algn="l" defTabSz="412750" rtl="0" eaLnBrk="0" fontAlgn="base" hangingPunct="0">
        <a:spcBef>
          <a:spcPct val="0"/>
        </a:spcBef>
        <a:spcAft>
          <a:spcPct val="0"/>
        </a:spcAft>
        <a:defRPr sz="6000">
          <a:solidFill>
            <a:srgbClr val="000000"/>
          </a:solidFill>
          <a:latin typeface="+mj-lt"/>
          <a:ea typeface="+mj-ea"/>
          <a:cs typeface="+mj-cs"/>
          <a:sym typeface="Georgia" panose="02040502050405020303" pitchFamily="18" charset="0"/>
        </a:defRPr>
      </a:lvl5pPr>
      <a:lvl6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Georgia"/>
        </a:defRPr>
      </a:lvl6pPr>
      <a:lvl7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Georgia"/>
        </a:defRPr>
      </a:lvl7pPr>
      <a:lvl8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Georgia"/>
        </a:defRPr>
      </a:lvl8pPr>
      <a:lvl9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Georgia"/>
        </a:defRPr>
      </a:lvl9pPr>
    </p:titleStyle>
    <p:bodyStyle>
      <a:lvl1pPr marL="317500" indent="-317500" algn="l" defTabSz="412750" rtl="0" eaLnBrk="0" fontAlgn="base" hangingPunct="0">
        <a:spcBef>
          <a:spcPts val="2900"/>
        </a:spcBef>
        <a:spcAft>
          <a:spcPct val="0"/>
        </a:spcAft>
        <a:buSzPct val="125000"/>
        <a:buChar char="•"/>
        <a:defRPr sz="2400">
          <a:solidFill>
            <a:srgbClr val="000000"/>
          </a:solidFill>
          <a:latin typeface="+mj-lt"/>
          <a:ea typeface="+mj-ea"/>
          <a:cs typeface="+mj-cs"/>
          <a:sym typeface="Georgia" panose="02040502050405020303" pitchFamily="18" charset="0"/>
        </a:defRPr>
      </a:lvl1pPr>
      <a:lvl2pPr marL="952500" indent="-317500" algn="l" defTabSz="412750" rtl="0" eaLnBrk="0" fontAlgn="base" hangingPunct="0">
        <a:spcBef>
          <a:spcPts val="2900"/>
        </a:spcBef>
        <a:spcAft>
          <a:spcPct val="0"/>
        </a:spcAft>
        <a:buSzPct val="125000"/>
        <a:buChar char="•"/>
        <a:defRPr sz="2400">
          <a:solidFill>
            <a:srgbClr val="000000"/>
          </a:solidFill>
          <a:latin typeface="+mj-lt"/>
          <a:ea typeface="+mj-ea"/>
          <a:cs typeface="+mj-cs"/>
          <a:sym typeface="Georgia" panose="02040502050405020303" pitchFamily="18" charset="0"/>
        </a:defRPr>
      </a:lvl2pPr>
      <a:lvl3pPr marL="1587500" indent="-317500" algn="l" defTabSz="412750" rtl="0" eaLnBrk="0" fontAlgn="base" hangingPunct="0">
        <a:spcBef>
          <a:spcPts val="2900"/>
        </a:spcBef>
        <a:spcAft>
          <a:spcPct val="0"/>
        </a:spcAft>
        <a:buSzPct val="125000"/>
        <a:buChar char="•"/>
        <a:defRPr sz="2400">
          <a:solidFill>
            <a:srgbClr val="000000"/>
          </a:solidFill>
          <a:latin typeface="+mj-lt"/>
          <a:ea typeface="+mj-ea"/>
          <a:cs typeface="+mj-cs"/>
          <a:sym typeface="Georgia" panose="02040502050405020303" pitchFamily="18" charset="0"/>
        </a:defRPr>
      </a:lvl3pPr>
      <a:lvl4pPr marL="2222500" indent="-317500" algn="l" defTabSz="412750" rtl="0" eaLnBrk="0" fontAlgn="base" hangingPunct="0">
        <a:spcBef>
          <a:spcPts val="2900"/>
        </a:spcBef>
        <a:spcAft>
          <a:spcPct val="0"/>
        </a:spcAft>
        <a:buSzPct val="125000"/>
        <a:buChar char="•"/>
        <a:defRPr sz="2400">
          <a:solidFill>
            <a:srgbClr val="000000"/>
          </a:solidFill>
          <a:latin typeface="+mj-lt"/>
          <a:ea typeface="+mj-ea"/>
          <a:cs typeface="+mj-cs"/>
          <a:sym typeface="Georgia" panose="02040502050405020303" pitchFamily="18" charset="0"/>
        </a:defRPr>
      </a:lvl4pPr>
      <a:lvl5pPr marL="2857500" indent="-317500" algn="l" defTabSz="412750" rtl="0" eaLnBrk="0" fontAlgn="base" hangingPunct="0">
        <a:spcBef>
          <a:spcPts val="2900"/>
        </a:spcBef>
        <a:spcAft>
          <a:spcPct val="0"/>
        </a:spcAft>
        <a:buSzPct val="125000"/>
        <a:buChar char="•"/>
        <a:defRPr sz="2400">
          <a:solidFill>
            <a:srgbClr val="000000"/>
          </a:solidFill>
          <a:latin typeface="+mj-lt"/>
          <a:ea typeface="+mj-ea"/>
          <a:cs typeface="+mj-cs"/>
          <a:sym typeface="Georgia" panose="02040502050405020303" pitchFamily="18" charset="0"/>
        </a:defRPr>
      </a:lvl5pPr>
      <a:lvl6pPr marL="3492500" marR="0" indent="-317500" algn="l" defTabSz="412750" rtl="0" latinLnBrk="0">
        <a:lnSpc>
          <a:spcPct val="100000"/>
        </a:lnSpc>
        <a:spcBef>
          <a:spcPts val="2900"/>
        </a:spcBef>
        <a:spcAft>
          <a:spcPts val="0"/>
        </a:spcAft>
        <a:buClrTx/>
        <a:buSzPct val="125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Georgia"/>
        </a:defRPr>
      </a:lvl6pPr>
      <a:lvl7pPr marL="4127500" marR="0" indent="-317500" algn="l" defTabSz="412750" rtl="0" latinLnBrk="0">
        <a:lnSpc>
          <a:spcPct val="100000"/>
        </a:lnSpc>
        <a:spcBef>
          <a:spcPts val="2900"/>
        </a:spcBef>
        <a:spcAft>
          <a:spcPts val="0"/>
        </a:spcAft>
        <a:buClrTx/>
        <a:buSzPct val="125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Georgia"/>
        </a:defRPr>
      </a:lvl7pPr>
      <a:lvl8pPr marL="4762500" marR="0" indent="-317500" algn="l" defTabSz="412750" rtl="0" latinLnBrk="0">
        <a:lnSpc>
          <a:spcPct val="100000"/>
        </a:lnSpc>
        <a:spcBef>
          <a:spcPts val="2900"/>
        </a:spcBef>
        <a:spcAft>
          <a:spcPts val="0"/>
        </a:spcAft>
        <a:buClrTx/>
        <a:buSzPct val="125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Georgia"/>
        </a:defRPr>
      </a:lvl8pPr>
      <a:lvl9pPr marL="5397500" marR="0" indent="-317500" algn="l" defTabSz="412750" rtl="0" latinLnBrk="0">
        <a:lnSpc>
          <a:spcPct val="100000"/>
        </a:lnSpc>
        <a:spcBef>
          <a:spcPts val="2900"/>
        </a:spcBef>
        <a:spcAft>
          <a:spcPts val="0"/>
        </a:spcAft>
        <a:buClrTx/>
        <a:buSzPct val="125000"/>
        <a:buFontTx/>
        <a:buChar char="•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Georgia"/>
        </a:defRPr>
      </a:lvl9pPr>
    </p:bodyStyle>
    <p:otherStyle>
      <a:lvl1pPr marL="0" marR="0" indent="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29DA3F26-E2C0-AC10-4A51-5755EBD1B43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496CB8B6-EF56-AA07-4C78-419D6B2EE7C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80260" name="Rectangle 4">
            <a:extLst>
              <a:ext uri="{FF2B5EF4-FFF2-40B4-BE49-F238E27FC236}">
                <a16:creationId xmlns:a16="http://schemas.microsoft.com/office/drawing/2014/main" id="{DE24F8D8-BA9A-BA55-B9E6-F543E89DC3A7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0261" name="Rectangle 5">
            <a:extLst>
              <a:ext uri="{FF2B5EF4-FFF2-40B4-BE49-F238E27FC236}">
                <a16:creationId xmlns:a16="http://schemas.microsoft.com/office/drawing/2014/main" id="{CB5F5A31-78A2-3509-43E7-857465FDC0C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80262" name="Rectangle 6">
            <a:extLst>
              <a:ext uri="{FF2B5EF4-FFF2-40B4-BE49-F238E27FC236}">
                <a16:creationId xmlns:a16="http://schemas.microsoft.com/office/drawing/2014/main" id="{80BC39B2-F091-800F-BB4E-1940A92A1E2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cs typeface="Arial" panose="020B0604020202020204" pitchFamily="34" charset="0"/>
              </a:defRPr>
            </a:lvl1pPr>
          </a:lstStyle>
          <a:p>
            <a:fld id="{01F43CAD-75AF-4333-8AF7-70486957A3B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087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18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377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566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754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537" indent="-22859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726" indent="-22859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914" indent="-22859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103" indent="-228594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6F8AAAB4-F288-58D8-CA83-3ED149E330E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3E0F236C-26E7-EF83-B56C-A0041434FD5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38596" name="Rectangle 4">
            <a:extLst>
              <a:ext uri="{FF2B5EF4-FFF2-40B4-BE49-F238E27FC236}">
                <a16:creationId xmlns:a16="http://schemas.microsoft.com/office/drawing/2014/main" id="{4D812749-2FCF-8D38-4D37-C41233A87E5D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8597" name="Rectangle 5">
            <a:extLst>
              <a:ext uri="{FF2B5EF4-FFF2-40B4-BE49-F238E27FC236}">
                <a16:creationId xmlns:a16="http://schemas.microsoft.com/office/drawing/2014/main" id="{A2543D98-4187-FD73-566A-E0A4605384D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8598" name="Rectangle 6">
            <a:extLst>
              <a:ext uri="{FF2B5EF4-FFF2-40B4-BE49-F238E27FC236}">
                <a16:creationId xmlns:a16="http://schemas.microsoft.com/office/drawing/2014/main" id="{CE67ED69-1FDD-1B12-7B2D-5F7EB2E8B60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panose="020B0604020202020204" pitchFamily="34" charset="0"/>
              </a:defRPr>
            </a:lvl1pPr>
          </a:lstStyle>
          <a:p>
            <a:fld id="{1B2D95FD-4BA6-47EF-ADFE-BA0879034F2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047" r:id="rId1"/>
    <p:sldLayoutId id="2147487048" r:id="rId2"/>
    <p:sldLayoutId id="2147487049" r:id="rId3"/>
    <p:sldLayoutId id="2147487050" r:id="rId4"/>
    <p:sldLayoutId id="2147487051" r:id="rId5"/>
    <p:sldLayoutId id="2147487052" r:id="rId6"/>
    <p:sldLayoutId id="2147487053" r:id="rId7"/>
    <p:sldLayoutId id="2147487054" r:id="rId8"/>
    <p:sldLayoutId id="2147487055" r:id="rId9"/>
    <p:sldLayoutId id="2147487056" r:id="rId10"/>
    <p:sldLayoutId id="214748705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ECA538C0-90EF-1BD4-B225-69CA951C90D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22263"/>
            <a:ext cx="10972800" cy="1143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D844F68F-1048-E0A2-7896-865186E591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67268" name="Rectangle 4">
            <a:extLst>
              <a:ext uri="{FF2B5EF4-FFF2-40B4-BE49-F238E27FC236}">
                <a16:creationId xmlns:a16="http://schemas.microsoft.com/office/drawing/2014/main" id="{DF317CB0-F387-A8A7-0BD0-327F28D29E34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7269" name="Rectangle 5">
            <a:extLst>
              <a:ext uri="{FF2B5EF4-FFF2-40B4-BE49-F238E27FC236}">
                <a16:creationId xmlns:a16="http://schemas.microsoft.com/office/drawing/2014/main" id="{9EB01BEF-890D-2463-74A9-0C0EDEE89E30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7270" name="Rectangle 6">
            <a:extLst>
              <a:ext uri="{FF2B5EF4-FFF2-40B4-BE49-F238E27FC236}">
                <a16:creationId xmlns:a16="http://schemas.microsoft.com/office/drawing/2014/main" id="{A07265B9-B560-C43D-72D2-5D65511A702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panose="020B0604020202020204" pitchFamily="34" charset="0"/>
              </a:defRPr>
            </a:lvl1pPr>
          </a:lstStyle>
          <a:p>
            <a:fld id="{9BB650C3-5538-4D0B-B456-5E488D33AF4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7088" r:id="rId1"/>
    <p:sldLayoutId id="2147487058" r:id="rId2"/>
    <p:sldLayoutId id="2147487059" r:id="rId3"/>
    <p:sldLayoutId id="2147487060" r:id="rId4"/>
    <p:sldLayoutId id="2147487061" r:id="rId5"/>
    <p:sldLayoutId id="2147487062" r:id="rId6"/>
    <p:sldLayoutId id="2147487063" r:id="rId7"/>
    <p:sldLayoutId id="2147487064" r:id="rId8"/>
    <p:sldLayoutId id="2147487065" r:id="rId9"/>
    <p:sldLayoutId id="2147487066" r:id="rId10"/>
    <p:sldLayoutId id="214748706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>
            <a:extLst>
              <a:ext uri="{FF2B5EF4-FFF2-40B4-BE49-F238E27FC236}">
                <a16:creationId xmlns:a16="http://schemas.microsoft.com/office/drawing/2014/main" id="{6736F309-19CB-4E70-51A5-BD0A968DAEE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38138"/>
            <a:ext cx="10972800" cy="1143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4099" name="Rectangle 3">
            <a:extLst>
              <a:ext uri="{FF2B5EF4-FFF2-40B4-BE49-F238E27FC236}">
                <a16:creationId xmlns:a16="http://schemas.microsoft.com/office/drawing/2014/main" id="{A50C0CA8-1455-69BC-260D-AF16CD687D0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71364" name="Rectangle 4">
            <a:extLst>
              <a:ext uri="{FF2B5EF4-FFF2-40B4-BE49-F238E27FC236}">
                <a16:creationId xmlns:a16="http://schemas.microsoft.com/office/drawing/2014/main" id="{A96AA264-CA6A-F827-83B0-3D39DA8C1611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1365" name="Rectangle 5">
            <a:extLst>
              <a:ext uri="{FF2B5EF4-FFF2-40B4-BE49-F238E27FC236}">
                <a16:creationId xmlns:a16="http://schemas.microsoft.com/office/drawing/2014/main" id="{841D50F7-47E9-80DB-0350-8F444398096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1366" name="Rectangle 6">
            <a:extLst>
              <a:ext uri="{FF2B5EF4-FFF2-40B4-BE49-F238E27FC236}">
                <a16:creationId xmlns:a16="http://schemas.microsoft.com/office/drawing/2014/main" id="{92DA75D4-767A-63AE-E3FE-497A150055A8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panose="020B0604020202020204" pitchFamily="34" charset="0"/>
              </a:defRPr>
            </a:lvl1pPr>
          </a:lstStyle>
          <a:p>
            <a:fld id="{FC56869E-9EE6-435B-BFDC-2A59387AD01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7089" r:id="rId1"/>
    <p:sldLayoutId id="2147487068" r:id="rId2"/>
    <p:sldLayoutId id="2147487069" r:id="rId3"/>
    <p:sldLayoutId id="2147487070" r:id="rId4"/>
    <p:sldLayoutId id="2147487071" r:id="rId5"/>
    <p:sldLayoutId id="2147487072" r:id="rId6"/>
    <p:sldLayoutId id="2147487073" r:id="rId7"/>
    <p:sldLayoutId id="2147487074" r:id="rId8"/>
    <p:sldLayoutId id="2147487075" r:id="rId9"/>
    <p:sldLayoutId id="2147487076" r:id="rId10"/>
    <p:sldLayoutId id="214748707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8985A28B-7119-D1D5-DE00-59778498C3C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74C34A0E-2F78-E393-1AE9-665DF6A173E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36548" name="Rectangle 4">
            <a:extLst>
              <a:ext uri="{FF2B5EF4-FFF2-40B4-BE49-F238E27FC236}">
                <a16:creationId xmlns:a16="http://schemas.microsoft.com/office/drawing/2014/main" id="{484493A3-4800-E511-ACFF-15307A04F928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6549" name="Rectangle 5">
            <a:extLst>
              <a:ext uri="{FF2B5EF4-FFF2-40B4-BE49-F238E27FC236}">
                <a16:creationId xmlns:a16="http://schemas.microsoft.com/office/drawing/2014/main" id="{3971D16A-DB8B-016E-E019-B0AC5E29F381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6550" name="Rectangle 6">
            <a:extLst>
              <a:ext uri="{FF2B5EF4-FFF2-40B4-BE49-F238E27FC236}">
                <a16:creationId xmlns:a16="http://schemas.microsoft.com/office/drawing/2014/main" id="{4DB67C4C-AC20-BECA-88F0-514EEA56F3F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1pPr>
          </a:lstStyle>
          <a:p>
            <a:fld id="{A0A2131B-A535-4F5D-B119-F1014B70CBA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078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CE844AD7-D946-E03E-A67A-3FA04CFC4F1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BC991D5B-DA18-3A1A-95E2-6769DD6EF52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38596" name="Rectangle 4">
            <a:extLst>
              <a:ext uri="{FF2B5EF4-FFF2-40B4-BE49-F238E27FC236}">
                <a16:creationId xmlns:a16="http://schemas.microsoft.com/office/drawing/2014/main" id="{DA2D3B4C-1809-7F82-14DE-9C614C9916F7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8597" name="Rectangle 5">
            <a:extLst>
              <a:ext uri="{FF2B5EF4-FFF2-40B4-BE49-F238E27FC236}">
                <a16:creationId xmlns:a16="http://schemas.microsoft.com/office/drawing/2014/main" id="{BDE270A8-348F-4F44-8247-3584907BE93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8598" name="Rectangle 6">
            <a:extLst>
              <a:ext uri="{FF2B5EF4-FFF2-40B4-BE49-F238E27FC236}">
                <a16:creationId xmlns:a16="http://schemas.microsoft.com/office/drawing/2014/main" id="{1369AD91-0627-6AEC-1F55-11F6524F97FF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1pPr>
          </a:lstStyle>
          <a:p>
            <a:fld id="{1C68BE75-6722-44FD-98AD-92D5FD28672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079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>
            <a:extLst>
              <a:ext uri="{FF2B5EF4-FFF2-40B4-BE49-F238E27FC236}">
                <a16:creationId xmlns:a16="http://schemas.microsoft.com/office/drawing/2014/main" id="{0D3C0A71-11AA-F8D4-8346-041321E5F07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1C73FA88-92B1-636C-21D7-B4106970C66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36548" name="Rectangle 4">
            <a:extLst>
              <a:ext uri="{FF2B5EF4-FFF2-40B4-BE49-F238E27FC236}">
                <a16:creationId xmlns:a16="http://schemas.microsoft.com/office/drawing/2014/main" id="{B431D37B-43E2-0FF1-7E3D-A07BC751806E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6549" name="Rectangle 5">
            <a:extLst>
              <a:ext uri="{FF2B5EF4-FFF2-40B4-BE49-F238E27FC236}">
                <a16:creationId xmlns:a16="http://schemas.microsoft.com/office/drawing/2014/main" id="{EB35A714-900E-4DED-47FA-FC6EE109B784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6550" name="Rectangle 6">
            <a:extLst>
              <a:ext uri="{FF2B5EF4-FFF2-40B4-BE49-F238E27FC236}">
                <a16:creationId xmlns:a16="http://schemas.microsoft.com/office/drawing/2014/main" id="{AA6C3382-709A-C556-1D9F-8B057B3003B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  <a:latin typeface="Arial" panose="020B0604020202020204" pitchFamily="34" charset="0"/>
              </a:defRPr>
            </a:lvl1pPr>
          </a:lstStyle>
          <a:p>
            <a:fld id="{B164471A-F591-4994-B0DB-2C373CC9DA6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080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0125C6E8-6627-8711-8339-FB7E0083DD9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7DF23F8A-4F45-CBC5-6EBB-80EF1BEC322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36548" name="Rectangle 4">
            <a:extLst>
              <a:ext uri="{FF2B5EF4-FFF2-40B4-BE49-F238E27FC236}">
                <a16:creationId xmlns:a16="http://schemas.microsoft.com/office/drawing/2014/main" id="{16CD5733-88BC-52DD-55D7-6CE935D14F47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5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6549" name="Rectangle 5">
            <a:extLst>
              <a:ext uri="{FF2B5EF4-FFF2-40B4-BE49-F238E27FC236}">
                <a16:creationId xmlns:a16="http://schemas.microsoft.com/office/drawing/2014/main" id="{C2CA3B87-025C-366B-90EF-FA9457D1138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5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6550" name="Rectangle 6">
            <a:extLst>
              <a:ext uri="{FF2B5EF4-FFF2-40B4-BE49-F238E27FC236}">
                <a16:creationId xmlns:a16="http://schemas.microsoft.com/office/drawing/2014/main" id="{C702E293-9BF5-1BE4-1287-7F36F803317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fld id="{B6EC99CC-D30A-4A3D-A6FD-1B1B5878AB7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7081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5pPr>
      <a:lvl6pPr marL="18859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6pPr>
      <a:lvl7pPr marL="22288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7pPr>
      <a:lvl8pPr marL="25717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8pPr>
      <a:lvl9pPr marL="29146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5214DDD4-6B14-CEB2-7D09-08382B5C217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2479D981-B4A8-42E5-C110-44FAAFC45FA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109728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38596" name="Rectangle 4">
            <a:extLst>
              <a:ext uri="{FF2B5EF4-FFF2-40B4-BE49-F238E27FC236}">
                <a16:creationId xmlns:a16="http://schemas.microsoft.com/office/drawing/2014/main" id="{32820FF7-AD13-08A4-EC8D-DE1CB74CE71C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5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8597" name="Rectangle 5">
            <a:extLst>
              <a:ext uri="{FF2B5EF4-FFF2-40B4-BE49-F238E27FC236}">
                <a16:creationId xmlns:a16="http://schemas.microsoft.com/office/drawing/2014/main" id="{30CE127A-63C4-845F-5455-10A90162445F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50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8598" name="Rectangle 6">
            <a:extLst>
              <a:ext uri="{FF2B5EF4-FFF2-40B4-BE49-F238E27FC236}">
                <a16:creationId xmlns:a16="http://schemas.microsoft.com/office/drawing/2014/main" id="{13842C25-F843-2346-7C84-FA5CF75244E0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000000"/>
                </a:solidFill>
                <a:latin typeface="Arial" panose="020B0604020202020204" pitchFamily="34" charset="0"/>
              </a:defRPr>
            </a:lvl1pPr>
          </a:lstStyle>
          <a:p>
            <a:fld id="{8742C911-38BB-49E7-9801-541589893C0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082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</a:defRPr>
      </a:lvl5pPr>
      <a:lvl6pPr marL="3429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</a:defRPr>
      </a:lvl6pPr>
      <a:lvl7pPr marL="6858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</a:defRPr>
      </a:lvl7pPr>
      <a:lvl8pPr marL="10287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</a:defRPr>
      </a:lvl8pPr>
      <a:lvl9pPr marL="1371600"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5pPr>
      <a:lvl6pPr marL="1885950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6pPr>
      <a:lvl7pPr marL="2228850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7pPr>
      <a:lvl8pPr marL="2571750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8pPr>
      <a:lvl9pPr marL="2914650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7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5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5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6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5.jpeg"/><Relationship Id="rId7" Type="http://schemas.openxmlformats.org/officeDocument/2006/relationships/image" Target="../media/image38.emf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6.x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37.jpeg"/><Relationship Id="rId4" Type="http://schemas.openxmlformats.org/officeDocument/2006/relationships/image" Target="../media/image36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5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isenhower.archives.gov/avwebsite/selectlistofphotographs/portraits/7216298.html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7.xml"/><Relationship Id="rId6" Type="http://schemas.openxmlformats.org/officeDocument/2006/relationships/image" Target="../media/image17.jpeg"/><Relationship Id="rId5" Type="http://schemas.openxmlformats.org/officeDocument/2006/relationships/hyperlink" Target="http://en.wikipedia.org/wiki/President_of_the_United_States" TargetMode="Externa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3" descr="Espresso Outside2010">
            <a:extLst>
              <a:ext uri="{FF2B5EF4-FFF2-40B4-BE49-F238E27FC236}">
                <a16:creationId xmlns:a16="http://schemas.microsoft.com/office/drawing/2014/main" id="{148D295A-7827-CA20-B12E-8E521D031A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325" y="0"/>
            <a:ext cx="122523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6EC12E8-0E20-9155-BB63-A0880F0B9DD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5715000"/>
            <a:ext cx="3962400" cy="457200"/>
          </a:xfrm>
          <a:prstGeom prst="rect">
            <a:avLst/>
          </a:prstGeom>
          <a:solidFill>
            <a:srgbClr val="A78339"/>
          </a:solidFill>
          <a:ln w="254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www.LaurieGuest.com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1A51B-9F11-9B8F-5365-AE477F451B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-1143000"/>
            <a:ext cx="10972800" cy="1143000"/>
          </a:xfr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r>
              <a:rPr lang="en-US" dirty="0"/>
              <a:t>Winding Road</a:t>
            </a:r>
          </a:p>
        </p:txBody>
      </p:sp>
      <p:pic>
        <p:nvPicPr>
          <p:cNvPr id="32770" name="Picture 2" descr="Curved road with no vehicles">
            <a:extLst>
              <a:ext uri="{FF2B5EF4-FFF2-40B4-BE49-F238E27FC236}">
                <a16:creationId xmlns:a16="http://schemas.microsoft.com/office/drawing/2014/main" id="{3DD596E9-7619-F2FA-6D78-E0CF17CE92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3025" y="0"/>
            <a:ext cx="12265025" cy="688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3" descr="Espresso machine making espresso">
            <a:extLst>
              <a:ext uri="{FF2B5EF4-FFF2-40B4-BE49-F238E27FC236}">
                <a16:creationId xmlns:a16="http://schemas.microsoft.com/office/drawing/2014/main" id="{1193F069-583F-378C-1EA0-559DD243FE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Title 4">
            <a:extLst>
              <a:ext uri="{FF2B5EF4-FFF2-40B4-BE49-F238E27FC236}">
                <a16:creationId xmlns:a16="http://schemas.microsoft.com/office/drawing/2014/main" id="{620759EF-8483-15F0-2BAA-91B420E98B5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318000" y="2286000"/>
            <a:ext cx="10972800" cy="1143000"/>
          </a:xfrm>
        </p:spPr>
        <p:txBody>
          <a:bodyPr/>
          <a:lstStyle/>
          <a:p>
            <a:r>
              <a:rPr lang="en-US" altLang="en-US"/>
              <a:t>Double Shot </a:t>
            </a:r>
            <a:br>
              <a:rPr lang="en-US" altLang="en-US"/>
            </a:br>
            <a:r>
              <a:rPr lang="en-US" altLang="en-US"/>
              <a:t>of I.B.H.T.</a:t>
            </a:r>
          </a:p>
        </p:txBody>
      </p:sp>
      <p:pic>
        <p:nvPicPr>
          <p:cNvPr id="33796" name="Picture 4" descr="41881047_a4eebfb052_o">
            <a:extLst>
              <a:ext uri="{FF2B5EF4-FFF2-40B4-BE49-F238E27FC236}">
                <a16:creationId xmlns:a16="http://schemas.microsoft.com/office/drawing/2014/main" id="{CD0ECF71-68F6-34BB-78D5-23EAE2D278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752600"/>
            <a:ext cx="65024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A53043B8-BA32-D688-10F4-2810DDE1CE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381000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altLang="en-US" kern="0" dirty="0"/>
              <a:t>One Action to Become </a:t>
            </a:r>
          </a:p>
          <a:p>
            <a:pPr>
              <a:defRPr/>
            </a:pPr>
            <a:r>
              <a:rPr lang="en-US" altLang="en-US" kern="0" dirty="0"/>
              <a:t>Indispensable at Work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5FC40E-5885-2D99-FEC0-3EFC0972A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-1143000"/>
            <a:ext cx="10972800" cy="1143000"/>
          </a:xfr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r>
              <a:rPr lang="en-US" dirty="0"/>
              <a:t>Beginnings </a:t>
            </a:r>
          </a:p>
        </p:txBody>
      </p:sp>
      <p:pic>
        <p:nvPicPr>
          <p:cNvPr id="34818" name="Picture 1" descr="Laurie's childhood picture">
            <a:extLst>
              <a:ext uri="{FF2B5EF4-FFF2-40B4-BE49-F238E27FC236}">
                <a16:creationId xmlns:a16="http://schemas.microsoft.com/office/drawing/2014/main" id="{6FEBBFDE-FD63-481A-8574-E751BC8DA6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Somonauk Illinois map">
            <a:extLst>
              <a:ext uri="{FF2B5EF4-FFF2-40B4-BE49-F238E27FC236}">
                <a16:creationId xmlns:a16="http://schemas.microsoft.com/office/drawing/2014/main" id="{FE08D8A9-5EB3-3BC7-79E0-2BC111888E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838200"/>
            <a:ext cx="5235575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Picture 2" descr="Laurie's childhood portrait ">
            <a:extLst>
              <a:ext uri="{FF2B5EF4-FFF2-40B4-BE49-F238E27FC236}">
                <a16:creationId xmlns:a16="http://schemas.microsoft.com/office/drawing/2014/main" id="{BD7DF119-A608-844F-8C44-334F82868A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43" t="1610" r="43562" b="53104"/>
          <a:stretch>
            <a:fillRect/>
          </a:stretch>
        </p:blipFill>
        <p:spPr bwMode="auto">
          <a:xfrm>
            <a:off x="6629400" y="457200"/>
            <a:ext cx="3086100" cy="498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8" descr="Shoes and a coffee mug">
            <a:extLst>
              <a:ext uri="{FF2B5EF4-FFF2-40B4-BE49-F238E27FC236}">
                <a16:creationId xmlns:a16="http://schemas.microsoft.com/office/drawing/2014/main" id="{DE1F2BA9-ADAD-AE1D-6F43-904F798C69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0"/>
            <a:ext cx="123444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Title 6">
            <a:extLst>
              <a:ext uri="{FF2B5EF4-FFF2-40B4-BE49-F238E27FC236}">
                <a16:creationId xmlns:a16="http://schemas.microsoft.com/office/drawing/2014/main" id="{F0FA6E59-E4E9-FF35-5BD3-9EF1ACCBFFF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334000" y="990600"/>
            <a:ext cx="6172200" cy="857250"/>
          </a:xfrm>
        </p:spPr>
        <p:txBody>
          <a:bodyPr/>
          <a:lstStyle/>
          <a:p>
            <a:r>
              <a:rPr lang="en-US" altLang="en-US">
                <a:solidFill>
                  <a:srgbClr val="FF6600"/>
                </a:solidFill>
                <a:latin typeface="Cooper Black" panose="0208090404030B020404" pitchFamily="18" charset="0"/>
              </a:rPr>
              <a:t>I’d be happy to…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9AC1C643-D5FB-E3F3-F364-48C6EFB92800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212975" y="304800"/>
            <a:ext cx="8455025" cy="950913"/>
          </a:xfrm>
        </p:spPr>
        <p:txBody>
          <a:bodyPr/>
          <a:lstStyle/>
          <a:p>
            <a:pPr eaLnBrk="1" hangingPunct="1"/>
            <a:r>
              <a:rPr lang="en-US" altLang="en-US"/>
              <a:t>Cup of G.U.T.S.Y to Go</a:t>
            </a:r>
          </a:p>
        </p:txBody>
      </p:sp>
      <p:sp>
        <p:nvSpPr>
          <p:cNvPr id="36867" name="Rectangle 3">
            <a:extLst>
              <a:ext uri="{FF2B5EF4-FFF2-40B4-BE49-F238E27FC236}">
                <a16:creationId xmlns:a16="http://schemas.microsoft.com/office/drawing/2014/main" id="{8C5F42B7-29BD-AA5C-C43C-2F8076E4D02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1858963" y="1325563"/>
            <a:ext cx="8534400" cy="701675"/>
          </a:xfrm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1" descr="Acronym GUTSY">
            <a:extLst>
              <a:ext uri="{FF2B5EF4-FFF2-40B4-BE49-F238E27FC236}">
                <a16:creationId xmlns:a16="http://schemas.microsoft.com/office/drawing/2014/main" id="{3D3121B4-5AF4-E595-5C2B-F4F2382A72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1" name="Title 2">
            <a:extLst>
              <a:ext uri="{FF2B5EF4-FFF2-40B4-BE49-F238E27FC236}">
                <a16:creationId xmlns:a16="http://schemas.microsoft.com/office/drawing/2014/main" id="{96BF24F3-F6C5-495E-99B2-BBCEF176170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Kalinga" panose="020B0502040204020203" pitchFamily="34" charset="0"/>
                <a:cs typeface="Kalinga" panose="020B0502040204020203" pitchFamily="34" charset="0"/>
              </a:rPr>
              <a:t>G U T S Y rapport</a:t>
            </a:r>
          </a:p>
        </p:txBody>
      </p:sp>
      <p:sp>
        <p:nvSpPr>
          <p:cNvPr id="357380" name="Content Placeholder 3">
            <a:extLst>
              <a:ext uri="{FF2B5EF4-FFF2-40B4-BE49-F238E27FC236}">
                <a16:creationId xmlns:a16="http://schemas.microsoft.com/office/drawing/2014/main" id="{43CDFE71-1F72-E2E9-8E64-55839E99BFE7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981200" y="1828800"/>
            <a:ext cx="8686800" cy="2667000"/>
          </a:xfrm>
        </p:spPr>
        <p:txBody>
          <a:bodyPr/>
          <a:lstStyle/>
          <a:p>
            <a:pPr eaLnBrk="1" hangingPunct="1"/>
            <a:r>
              <a:rPr lang="en-US" altLang="en-US" sz="3700" b="1">
                <a:latin typeface="Kalinga" panose="020B0502040204020203" pitchFamily="34" charset="0"/>
                <a:cs typeface="Kalinga" panose="020B0502040204020203" pitchFamily="34" charset="0"/>
              </a:rPr>
              <a:t>G </a:t>
            </a:r>
            <a:r>
              <a:rPr lang="en-US" altLang="en-US" sz="3700">
                <a:latin typeface="Kalinga" panose="020B0502040204020203" pitchFamily="34" charset="0"/>
                <a:cs typeface="Kalinga" panose="020B0502040204020203" pitchFamily="34" charset="0"/>
              </a:rPr>
              <a:t>enuine</a:t>
            </a:r>
            <a:r>
              <a:rPr lang="en-US" altLang="en-US">
                <a:latin typeface="Kalinga" panose="020B0502040204020203" pitchFamily="34" charset="0"/>
                <a:cs typeface="Kalinga" panose="020B0502040204020203" pitchFamily="34" charset="0"/>
              </a:rPr>
              <a:t> interest in other people</a:t>
            </a:r>
          </a:p>
          <a:p>
            <a:pPr eaLnBrk="1" hangingPunct="1"/>
            <a:r>
              <a:rPr lang="en-US" altLang="en-US" sz="3700" b="1">
                <a:latin typeface="Kalinga" panose="020B0502040204020203" pitchFamily="34" charset="0"/>
                <a:cs typeface="Kalinga" panose="020B0502040204020203" pitchFamily="34" charset="0"/>
              </a:rPr>
              <a:t>U</a:t>
            </a:r>
            <a:r>
              <a:rPr lang="en-US" altLang="en-US">
                <a:latin typeface="Kalinga" panose="020B0502040204020203" pitchFamily="34" charset="0"/>
                <a:cs typeface="Kalinga" panose="020B0502040204020203" pitchFamily="34" charset="0"/>
              </a:rPr>
              <a:t> se a person’s name</a:t>
            </a:r>
          </a:p>
          <a:p>
            <a:pPr eaLnBrk="1" hangingPunct="1"/>
            <a:r>
              <a:rPr lang="en-US" altLang="en-US" sz="3700" b="1">
                <a:latin typeface="Kalinga" panose="020B0502040204020203" pitchFamily="34" charset="0"/>
                <a:cs typeface="Kalinga" panose="020B0502040204020203" pitchFamily="34" charset="0"/>
              </a:rPr>
              <a:t>T</a:t>
            </a:r>
            <a:r>
              <a:rPr lang="en-US" altLang="en-US">
                <a:latin typeface="Kalinga" panose="020B0502040204020203" pitchFamily="34" charset="0"/>
                <a:cs typeface="Kalinga" panose="020B0502040204020203" pitchFamily="34" charset="0"/>
              </a:rPr>
              <a:t>alk less, listen more</a:t>
            </a:r>
          </a:p>
          <a:p>
            <a:pPr eaLnBrk="1" hangingPunct="1"/>
            <a:r>
              <a:rPr lang="en-US" altLang="en-US" sz="3700" b="1">
                <a:latin typeface="Kalinga" panose="020B0502040204020203" pitchFamily="34" charset="0"/>
                <a:cs typeface="Kalinga" panose="020B0502040204020203" pitchFamily="34" charset="0"/>
              </a:rPr>
              <a:t>S </a:t>
            </a:r>
            <a:r>
              <a:rPr lang="en-US" altLang="en-US">
                <a:latin typeface="Kalinga" panose="020B0502040204020203" pitchFamily="34" charset="0"/>
                <a:cs typeface="Kalinga" panose="020B0502040204020203" pitchFamily="34" charset="0"/>
              </a:rPr>
              <a:t>mile (know your body language)</a:t>
            </a:r>
          </a:p>
          <a:p>
            <a:pPr eaLnBrk="1" hangingPunct="1"/>
            <a:r>
              <a:rPr lang="en-US" altLang="en-US" sz="3700" b="1">
                <a:latin typeface="Kalinga" panose="020B0502040204020203" pitchFamily="34" charset="0"/>
                <a:cs typeface="Kalinga" panose="020B0502040204020203" pitchFamily="34" charset="0"/>
              </a:rPr>
              <a:t>Y </a:t>
            </a:r>
            <a:r>
              <a:rPr lang="en-US" altLang="en-US">
                <a:latin typeface="Kalinga" panose="020B0502040204020203" pitchFamily="34" charset="0"/>
                <a:cs typeface="Kalinga" panose="020B0502040204020203" pitchFamily="34" charset="0"/>
              </a:rPr>
              <a:t>es, Yes (get others saying it)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7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73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73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73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73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7380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 descr="Laurie holding her baby boy, Evan.">
            <a:extLst>
              <a:ext uri="{FF2B5EF4-FFF2-40B4-BE49-F238E27FC236}">
                <a16:creationId xmlns:a16="http://schemas.microsoft.com/office/drawing/2014/main" id="{576546CE-7472-B8E3-8427-0907FA53E71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545E6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915" name="Rectangle 2">
            <a:extLst>
              <a:ext uri="{FF2B5EF4-FFF2-40B4-BE49-F238E27FC236}">
                <a16:creationId xmlns:a16="http://schemas.microsoft.com/office/drawing/2014/main" id="{4A181F1F-B742-73E2-8FA6-4D9F10FD9E1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81200" y="0"/>
            <a:ext cx="8229600" cy="1143000"/>
          </a:xfrm>
        </p:spPr>
        <p:txBody>
          <a:bodyPr/>
          <a:lstStyle/>
          <a:p>
            <a:r>
              <a:rPr lang="en-US" altLang="en-US">
                <a:solidFill>
                  <a:schemeClr val="bg1"/>
                </a:solidFill>
                <a:latin typeface="Kalinga" panose="020B0502040204020203" pitchFamily="34" charset="0"/>
                <a:cs typeface="Kalinga" panose="020B0502040204020203" pitchFamily="34" charset="0"/>
              </a:rPr>
              <a:t>Evan Thomas Guest</a:t>
            </a:r>
          </a:p>
        </p:txBody>
      </p:sp>
      <p:pic>
        <p:nvPicPr>
          <p:cNvPr id="229379" name="Picture 3" descr="evan day">
            <a:extLst>
              <a:ext uri="{FF2B5EF4-FFF2-40B4-BE49-F238E27FC236}">
                <a16:creationId xmlns:a16="http://schemas.microsoft.com/office/drawing/2014/main" id="{02860F3F-1294-8A30-5B34-12958D9DC1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990600"/>
            <a:ext cx="7772400" cy="554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9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981AA-97D0-442E-AE96-1771297F42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-1143000"/>
            <a:ext cx="10972800" cy="1143000"/>
          </a:xfr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r>
              <a:rPr lang="en-US" dirty="0"/>
              <a:t>Evan’s Passion</a:t>
            </a:r>
          </a:p>
        </p:txBody>
      </p:sp>
      <p:pic>
        <p:nvPicPr>
          <p:cNvPr id="39938" name="Picture 1" descr="Evan standing by his first car.">
            <a:extLst>
              <a:ext uri="{FF2B5EF4-FFF2-40B4-BE49-F238E27FC236}">
                <a16:creationId xmlns:a16="http://schemas.microsoft.com/office/drawing/2014/main" id="{A2205850-A2C3-C1DF-F0FE-F86F4CAE4B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0B14B-1589-5F86-D1E8-AECC28C785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-1143000"/>
            <a:ext cx="10972800" cy="1143000"/>
          </a:xfr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r>
              <a:rPr lang="en-US" dirty="0"/>
              <a:t>Evan Grown Up</a:t>
            </a:r>
          </a:p>
        </p:txBody>
      </p:sp>
      <p:pic>
        <p:nvPicPr>
          <p:cNvPr id="40962" name="Picture 1" descr="Evan standing by his new pickup truck.">
            <a:extLst>
              <a:ext uri="{FF2B5EF4-FFF2-40B4-BE49-F238E27FC236}">
                <a16:creationId xmlns:a16="http://schemas.microsoft.com/office/drawing/2014/main" id="{917EAE68-C9BF-77EC-4274-DC72ECF4FE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3" name="Picture 4">
            <a:extLst>
              <a:ext uri="{FF2B5EF4-FFF2-40B4-BE49-F238E27FC236}">
                <a16:creationId xmlns:a16="http://schemas.microsoft.com/office/drawing/2014/main" id="{6BDC965A-AD47-D3EA-4A07-ED5F0D6910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28600"/>
            <a:ext cx="5994400" cy="599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3" descr="Life Operating System">
            <a:extLst>
              <a:ext uri="{FF2B5EF4-FFF2-40B4-BE49-F238E27FC236}">
                <a16:creationId xmlns:a16="http://schemas.microsoft.com/office/drawing/2014/main" id="{1BDFDB06-DF95-BF19-73B8-2510365F4D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Title 4">
            <a:extLst>
              <a:ext uri="{FF2B5EF4-FFF2-40B4-BE49-F238E27FC236}">
                <a16:creationId xmlns:a16="http://schemas.microsoft.com/office/drawing/2014/main" id="{A36F7159-D51B-CD59-ECF3-F16ED06ED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>
                <a:latin typeface="Kalinga" panose="020B0502040204020203" pitchFamily="34" charset="0"/>
                <a:cs typeface="Kalinga" panose="020B0502040204020203" pitchFamily="34" charset="0"/>
              </a:rPr>
              <a:t>Reset your L.O.S.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4536A40-B870-78C9-215B-5BA61D97484B}"/>
              </a:ext>
            </a:extLst>
          </p:cNvPr>
          <p:cNvSpPr/>
          <p:nvPr/>
        </p:nvSpPr>
        <p:spPr>
          <a:xfrm rot="20083136">
            <a:off x="2206159" y="2967335"/>
            <a:ext cx="777969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Kalinga" panose="020B0502040204020203" pitchFamily="34" charset="0"/>
                <a:cs typeface="Kalinga" panose="020B0502040204020203" pitchFamily="34" charset="0"/>
              </a:rPr>
              <a:t>Life Operating System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98FA38-9557-51E0-3437-1BBA544259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-1470025"/>
            <a:ext cx="10363200" cy="1470025"/>
          </a:xfr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r>
              <a:rPr lang="en-US" dirty="0"/>
              <a:t>Road</a:t>
            </a:r>
          </a:p>
        </p:txBody>
      </p:sp>
      <p:pic>
        <p:nvPicPr>
          <p:cNvPr id="24578" name="Picture 3" descr="DSCN3879">
            <a:extLst>
              <a:ext uri="{FF2B5EF4-FFF2-40B4-BE49-F238E27FC236}">
                <a16:creationId xmlns:a16="http://schemas.microsoft.com/office/drawing/2014/main" id="{9EA0E306-DD90-9688-C3E1-11B72268EE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0"/>
            <a:ext cx="121761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60F87A-3DE3-7455-4C7B-D38C3A20B3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-1143000"/>
            <a:ext cx="10972800" cy="1143000"/>
          </a:xfr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r>
              <a:rPr lang="en-US" dirty="0"/>
              <a:t>Retreat</a:t>
            </a:r>
          </a:p>
        </p:txBody>
      </p:sp>
      <p:pic>
        <p:nvPicPr>
          <p:cNvPr id="43010" name="Picture 3" descr="A sign on a pole at the beach">
            <a:extLst>
              <a:ext uri="{FF2B5EF4-FFF2-40B4-BE49-F238E27FC236}">
                <a16:creationId xmlns:a16="http://schemas.microsoft.com/office/drawing/2014/main" id="{709B277E-A1BD-D8CF-46FF-F3AAD3C57E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0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3" descr="A waiter holding a silver tray with colorful paint splatters&#10;&#10;Description automatically generated">
            <a:extLst>
              <a:ext uri="{FF2B5EF4-FFF2-40B4-BE49-F238E27FC236}">
                <a16:creationId xmlns:a16="http://schemas.microsoft.com/office/drawing/2014/main" id="{96A22523-0C7A-5C56-6631-1E38D3AB03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6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C6974138-B7CB-48B7-1026-89EFDED1EF4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7467600" cy="914400"/>
          </a:xfrm>
          <a:prstGeom prst="rect">
            <a:avLst/>
          </a:prstGeom>
          <a:solidFill>
            <a:schemeClr val="tx2"/>
          </a:solidFill>
          <a:ln w="9525" cap="flat" cmpd="sng" algn="ctr">
            <a:solidFill>
              <a:schemeClr val="accent1">
                <a:shade val="95000"/>
                <a:satMod val="105000"/>
              </a:scheme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Cooper Black" panose="0208090404030B020404" pitchFamily="18" charset="0"/>
                <a:ea typeface="+mn-ea"/>
                <a:cs typeface="+mn-cs"/>
              </a:rPr>
              <a:t>What does happy look like?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3" descr="A book on a blanket&#10;&#10;Description automatically generated">
            <a:extLst>
              <a:ext uri="{FF2B5EF4-FFF2-40B4-BE49-F238E27FC236}">
                <a16:creationId xmlns:a16="http://schemas.microsoft.com/office/drawing/2014/main" id="{AD34C032-B51C-66D5-C657-BDFAB20519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6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19F8052B-A51E-4289-B2F6-9418CDC7325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553200" y="914400"/>
            <a:ext cx="5257800" cy="4648200"/>
          </a:xfrm>
          <a:prstGeom prst="rect">
            <a:avLst/>
          </a:prstGeom>
          <a:solidFill>
            <a:schemeClr val="tx2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 a thank you from ATAP…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72DA0-0D33-A424-BA90-3CEFF9008F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-1143000"/>
            <a:ext cx="10972800" cy="1143000"/>
          </a:xfr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r>
              <a:rPr lang="en-US" dirty="0"/>
              <a:t>Give Feedback</a:t>
            </a:r>
          </a:p>
        </p:txBody>
      </p:sp>
      <p:pic>
        <p:nvPicPr>
          <p:cNvPr id="46082" name="Picture 3" descr="A qr code on a screen&#10;&#10;Description automatically generated">
            <a:extLst>
              <a:ext uri="{FF2B5EF4-FFF2-40B4-BE49-F238E27FC236}">
                <a16:creationId xmlns:a16="http://schemas.microsoft.com/office/drawing/2014/main" id="{6A6FB446-5E02-EDA5-E6B6-1B6F4FE1A2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149225"/>
            <a:ext cx="11658600" cy="655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3" descr="Laurie and her father pictured at her wedding.">
            <a:extLst>
              <a:ext uri="{FF2B5EF4-FFF2-40B4-BE49-F238E27FC236}">
                <a16:creationId xmlns:a16="http://schemas.microsoft.com/office/drawing/2014/main" id="{DFA4363C-67FF-F47B-96CF-A1C937D69E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7" name="Title 4">
            <a:extLst>
              <a:ext uri="{FF2B5EF4-FFF2-40B4-BE49-F238E27FC236}">
                <a16:creationId xmlns:a16="http://schemas.microsoft.com/office/drawing/2014/main" id="{DC6FE714-2B40-447A-14C1-7BD196BD3D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Ask For What You Want</a:t>
            </a:r>
          </a:p>
        </p:txBody>
      </p:sp>
      <p:pic>
        <p:nvPicPr>
          <p:cNvPr id="6" name="Picture 5" descr="wedding dad dance">
            <a:extLst>
              <a:ext uri="{FF2B5EF4-FFF2-40B4-BE49-F238E27FC236}">
                <a16:creationId xmlns:a16="http://schemas.microsoft.com/office/drawing/2014/main" id="{5BD1E000-9211-E729-E8CA-E21077DD94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1600200"/>
            <a:ext cx="3505200" cy="451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>
            <a:extLst>
              <a:ext uri="{FF2B5EF4-FFF2-40B4-BE49-F238E27FC236}">
                <a16:creationId xmlns:a16="http://schemas.microsoft.com/office/drawing/2014/main" id="{13BD62A6-E7D7-74F1-8E97-6A8768C82C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A563653-2F6B-2220-9A99-5132E32336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-1143000"/>
            <a:ext cx="10972800" cy="1143000"/>
          </a:xfr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r>
              <a:rPr lang="en-US" dirty="0"/>
              <a:t>Beauty in Simple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134129-1A87-4E2F-FF46-79A343462F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-1143000"/>
            <a:ext cx="10972800" cy="1143000"/>
          </a:xfr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r>
              <a:rPr lang="en-US" dirty="0"/>
              <a:t>This one was for you Dad!</a:t>
            </a:r>
          </a:p>
        </p:txBody>
      </p:sp>
      <p:sp>
        <p:nvSpPr>
          <p:cNvPr id="4" name="Rectangle 3" descr="Laurie's father pointing to his Cubs hat.">
            <a:extLst>
              <a:ext uri="{FF2B5EF4-FFF2-40B4-BE49-F238E27FC236}">
                <a16:creationId xmlns:a16="http://schemas.microsoft.com/office/drawing/2014/main" id="{905B17F7-F5F2-9F2C-A88F-010093BE304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49155" name="Picture 2">
            <a:extLst>
              <a:ext uri="{FF2B5EF4-FFF2-40B4-BE49-F238E27FC236}">
                <a16:creationId xmlns:a16="http://schemas.microsoft.com/office/drawing/2014/main" id="{7E1744C0-FF32-A39E-9CA8-95B151CA3F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6500" y="609600"/>
            <a:ext cx="7239000" cy="543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 descr="Laurie pointing to her books that she has written.">
            <a:extLst>
              <a:ext uri="{FF2B5EF4-FFF2-40B4-BE49-F238E27FC236}">
                <a16:creationId xmlns:a16="http://schemas.microsoft.com/office/drawing/2014/main" id="{F618A4BB-E5F3-142B-654D-13AC08CD8E8C}"/>
              </a:ext>
            </a:extLst>
          </p:cNvPr>
          <p:cNvSpPr/>
          <p:nvPr/>
        </p:nvSpPr>
        <p:spPr>
          <a:xfrm>
            <a:off x="8358892" y="0"/>
            <a:ext cx="3833109" cy="6858000"/>
          </a:xfrm>
          <a:prstGeom prst="rect">
            <a:avLst/>
          </a:prstGeom>
          <a:solidFill>
            <a:srgbClr val="4A4D46"/>
          </a:solidFill>
          <a:ln w="3175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spcFirstLastPara="1" lIns="0" tIns="0" rIns="0" bIns="0" spcCol="38100" anchor="ctr">
            <a:spAutoFit/>
          </a:bodyPr>
          <a:lstStyle/>
          <a:p>
            <a:pPr algn="ctr" defTabSz="412750" eaLnBrk="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kern="0">
              <a:solidFill>
                <a:srgbClr val="FFFFFF"/>
              </a:solidFill>
              <a:latin typeface="Helvetica Neue Medium"/>
              <a:sym typeface="Helvetica Neue Medium"/>
            </a:endParaRPr>
          </a:p>
        </p:txBody>
      </p:sp>
      <p:pic>
        <p:nvPicPr>
          <p:cNvPr id="50178" name="Picture 4" descr="A person in a red shirt&#10;&#10;Description automatically generated with low confidence">
            <a:extLst>
              <a:ext uri="{FF2B5EF4-FFF2-40B4-BE49-F238E27FC236}">
                <a16:creationId xmlns:a16="http://schemas.microsoft.com/office/drawing/2014/main" id="{052483A0-60B3-298B-6D1E-17DAB6993C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8463" y="0"/>
            <a:ext cx="89900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5" name="Professional Speaker and Trainer">
            <a:extLst>
              <a:ext uri="{FF2B5EF4-FFF2-40B4-BE49-F238E27FC236}">
                <a16:creationId xmlns:a16="http://schemas.microsoft.com/office/drawing/2014/main" id="{FA314A58-9650-9211-3836-4E56843BD88F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5494338" y="2495550"/>
            <a:ext cx="8075612" cy="514350"/>
          </a:xfrm>
        </p:spPr>
        <p:txBody>
          <a:bodyPr anchor="t">
            <a:normAutofit/>
          </a:bodyPr>
          <a:lstStyle>
            <a:lvl1pPr>
              <a:lnSpc>
                <a:spcPct val="90000"/>
              </a:lnSpc>
              <a:defRPr sz="2300" spc="183"/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ym typeface="Georgia"/>
              </a:rPr>
              <a:t>Available today at the book table</a:t>
            </a:r>
            <a:endParaRPr dirty="0">
              <a:sym typeface="Georgia"/>
            </a:endParaRPr>
          </a:p>
        </p:txBody>
      </p:sp>
      <p:pic>
        <p:nvPicPr>
          <p:cNvPr id="176" name="Image result for wrapped in stillness" descr="Image result for wrapped in stillness">
            <a:extLst>
              <a:ext uri="{FF2B5EF4-FFF2-40B4-BE49-F238E27FC236}">
                <a16:creationId xmlns:a16="http://schemas.microsoft.com/office/drawing/2014/main" id="{4A9B141B-55FA-EC13-C90C-0BA4E92CBC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31513" y="3289300"/>
            <a:ext cx="1147762" cy="1708150"/>
          </a:xfrm>
          <a:prstGeom prst="rect">
            <a:avLst/>
          </a:prstGeom>
          <a:ln w="3175">
            <a:miter lim="400000"/>
          </a:ln>
          <a:effectLst>
            <a:outerShdw blurRad="63500" dist="50799" dir="2700000" rotWithShape="0">
              <a:srgbClr val="000000">
                <a:alpha val="39999"/>
              </a:srgbClr>
            </a:outerShdw>
          </a:effectLst>
        </p:spPr>
      </p:pic>
      <p:pic>
        <p:nvPicPr>
          <p:cNvPr id="177" name="image.png" descr="The 10 cent decision book cover.">
            <a:extLst>
              <a:ext uri="{FF2B5EF4-FFF2-40B4-BE49-F238E27FC236}">
                <a16:creationId xmlns:a16="http://schemas.microsoft.com/office/drawing/2014/main" id="{3B186546-E6F6-C094-61E4-C55EE2B78A6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8259763" y="3259138"/>
            <a:ext cx="1149350" cy="1719262"/>
          </a:xfrm>
          <a:prstGeom prst="rect">
            <a:avLst/>
          </a:prstGeom>
          <a:ln w="3175">
            <a:miter lim="400000"/>
          </a:ln>
          <a:effectLst>
            <a:outerShdw blurRad="63500" dist="50799" dir="2700000" rotWithShape="0">
              <a:srgbClr val="000000">
                <a:alpha val="39999"/>
              </a:srgbClr>
            </a:outerShdw>
          </a:effectLst>
        </p:spPr>
      </p:pic>
      <p:pic>
        <p:nvPicPr>
          <p:cNvPr id="178" name="A close up of a logo&#10;&#10;Description automatically generated" descr="A close up of a logoDescription automatically generated">
            <a:extLst>
              <a:ext uri="{FF2B5EF4-FFF2-40B4-BE49-F238E27FC236}">
                <a16:creationId xmlns:a16="http://schemas.microsoft.com/office/drawing/2014/main" id="{76FD5F33-C374-1E30-BC56-6DC98D9027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67863" y="3259138"/>
            <a:ext cx="1123950" cy="1754187"/>
          </a:xfrm>
          <a:prstGeom prst="rect">
            <a:avLst/>
          </a:prstGeom>
          <a:ln w="3175">
            <a:miter lim="400000"/>
          </a:ln>
          <a:effectLst>
            <a:outerShdw blurRad="63500" dist="50799" dir="2700000" rotWithShape="0">
              <a:srgbClr val="000000">
                <a:alpha val="39999"/>
              </a:srgbClr>
            </a:outerShdw>
          </a:effectLst>
        </p:spPr>
      </p:pic>
      <p:graphicFrame>
        <p:nvGraphicFramePr>
          <p:cNvPr id="50186" name="Object 1" descr="Bust Out book cover.">
            <a:extLst>
              <a:ext uri="{FF2B5EF4-FFF2-40B4-BE49-F238E27FC236}">
                <a16:creationId xmlns:a16="http://schemas.microsoft.com/office/drawing/2014/main" id="{15863918-DAE5-716B-5008-C859EC95057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0360477"/>
              </p:ext>
            </p:extLst>
          </p:nvPr>
        </p:nvGraphicFramePr>
        <p:xfrm>
          <a:off x="7005638" y="3303588"/>
          <a:ext cx="1139825" cy="170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r:id="rId6" imgW="4114800" imgH="6172200" progId="Acrobat.Document.DC">
                  <p:embed/>
                </p:oleObj>
              </mc:Choice>
              <mc:Fallback>
                <p:oleObj name="Acrobat Document" r:id="rId6" imgW="4114800" imgH="6172200" progId="Acrobat.Document.DC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05638" y="3303588"/>
                        <a:ext cx="1139825" cy="1709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0187" name="Picture 3" descr="A black background with gold letters&#10;&#10;Description automatically generated">
            <a:extLst>
              <a:ext uri="{FF2B5EF4-FFF2-40B4-BE49-F238E27FC236}">
                <a16:creationId xmlns:a16="http://schemas.microsoft.com/office/drawing/2014/main" id="{01C0FA38-9837-B157-0E77-3A803F3D73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2838" y="1563688"/>
            <a:ext cx="6446837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3" descr="A book and headphones on a table&#10;&#10;Description automatically generated">
            <a:extLst>
              <a:ext uri="{FF2B5EF4-FFF2-40B4-BE49-F238E27FC236}">
                <a16:creationId xmlns:a16="http://schemas.microsoft.com/office/drawing/2014/main" id="{BCF1BE2D-AD7A-C63F-A17C-F4F60DAF59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3" name="Title 1">
            <a:extLst>
              <a:ext uri="{FF2B5EF4-FFF2-40B4-BE49-F238E27FC236}">
                <a16:creationId xmlns:a16="http://schemas.microsoft.com/office/drawing/2014/main" id="{87EBDC25-47AA-2FDA-F403-EBD4128199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1676400"/>
            <a:ext cx="8153400" cy="1143000"/>
          </a:xfrm>
        </p:spPr>
        <p:txBody>
          <a:bodyPr/>
          <a:lstStyle/>
          <a:p>
            <a:pPr algn="l"/>
            <a:r>
              <a:rPr lang="en-US" altLang="en-US"/>
              <a:t>A gift for you…Audio book too!</a:t>
            </a:r>
            <a:br>
              <a:rPr lang="en-US" altLang="en-US"/>
            </a:br>
            <a:br>
              <a:rPr lang="en-US" altLang="en-US"/>
            </a:br>
            <a:r>
              <a:rPr lang="en-US" altLang="en-US"/>
              <a:t>Unlockthegoodies.com</a:t>
            </a:r>
            <a:br>
              <a:rPr lang="en-US" altLang="en-US"/>
            </a:br>
            <a:r>
              <a:rPr lang="en-US" altLang="en-US"/>
              <a:t>Vault called: </a:t>
            </a:r>
            <a:br>
              <a:rPr lang="en-US" altLang="en-US"/>
            </a:br>
            <a:r>
              <a:rPr lang="en-US" altLang="en-US"/>
              <a:t>Wrapped in Stillness Audio Book</a:t>
            </a:r>
            <a:br>
              <a:rPr lang="en-US" altLang="en-US"/>
            </a:br>
            <a:r>
              <a:rPr lang="en-US" altLang="en-US"/>
              <a:t>Password:  GIFT4you!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32B05AE-572D-3CB5-FDFA-268BAA896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-1143000"/>
            <a:ext cx="10972800" cy="1143000"/>
          </a:xfr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r>
              <a:rPr lang="en-US" dirty="0"/>
              <a:t>Speeding </a:t>
            </a:r>
          </a:p>
        </p:txBody>
      </p:sp>
      <p:pic>
        <p:nvPicPr>
          <p:cNvPr id="25602" name="Picture 2" descr="Discipline?">
            <a:extLst>
              <a:ext uri="{FF2B5EF4-FFF2-40B4-BE49-F238E27FC236}">
                <a16:creationId xmlns:a16="http://schemas.microsoft.com/office/drawing/2014/main" id="{361EE525-FBA6-6E38-2E58-B0C306D176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838200"/>
            <a:ext cx="7543800" cy="522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92DA22-F5E1-BDFC-5698-F928E1851C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-1143000"/>
            <a:ext cx="10972800" cy="1143000"/>
          </a:xfr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r>
              <a:rPr lang="en-US" dirty="0"/>
              <a:t>Pick Me</a:t>
            </a:r>
          </a:p>
        </p:txBody>
      </p:sp>
      <p:pic>
        <p:nvPicPr>
          <p:cNvPr id="26626" name="Picture 2" descr="Pick me with hands raised">
            <a:extLst>
              <a:ext uri="{FF2B5EF4-FFF2-40B4-BE49-F238E27FC236}">
                <a16:creationId xmlns:a16="http://schemas.microsoft.com/office/drawing/2014/main" id="{AD7C82EB-C503-CB24-47C1-3AA9CE8CA7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85725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9FAC8691-3BD1-06EA-2064-246A1EE9ED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/>
          </p:cNvGrpSpPr>
          <p:nvPr/>
        </p:nvGrpSpPr>
        <p:grpSpPr bwMode="auto">
          <a:xfrm>
            <a:off x="4552950" y="857250"/>
            <a:ext cx="3486150" cy="2914650"/>
            <a:chOff x="2514600" y="0"/>
            <a:chExt cx="4648200" cy="38862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DC2A3F4A-A2A0-E5BA-A42B-82BC5CD3332B}"/>
                </a:ext>
              </a:extLst>
            </p:cNvPr>
            <p:cNvSpPr/>
            <p:nvPr/>
          </p:nvSpPr>
          <p:spPr>
            <a:xfrm>
              <a:off x="2514600" y="0"/>
              <a:ext cx="4648200" cy="3886200"/>
            </a:xfrm>
            <a:prstGeom prst="rect">
              <a:avLst/>
            </a:prstGeom>
            <a:solidFill>
              <a:srgbClr val="24242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pic>
          <p:nvPicPr>
            <p:cNvPr id="26629" name="Picture 2" descr="http://is2.mzstatic.com/image/thumb/Purple/v4/f6/e2/8c/f6e28c55-8fc7-e958-9f3a-f6158954c844/source/360x480bb.jpg">
              <a:extLst>
                <a:ext uri="{FF2B5EF4-FFF2-40B4-BE49-F238E27FC236}">
                  <a16:creationId xmlns:a16="http://schemas.microsoft.com/office/drawing/2014/main" id="{272ECD41-5CCF-2C01-8661-575485C3BE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333" r="2222" b="28333"/>
            <a:stretch>
              <a:fillRect/>
            </a:stretch>
          </p:blipFill>
          <p:spPr bwMode="auto">
            <a:xfrm>
              <a:off x="3162300" y="609600"/>
              <a:ext cx="3352800" cy="2667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1">
            <a:extLst>
              <a:ext uri="{FF2B5EF4-FFF2-40B4-BE49-F238E27FC236}">
                <a16:creationId xmlns:a16="http://schemas.microsoft.com/office/drawing/2014/main" id="{6287668F-C1A7-F166-DBD0-73C84571EE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2400"/>
            <a:ext cx="12192000" cy="701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9FFE597-9716-56FE-04CA-AA68AE35C9C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09600" y="-1143000"/>
            <a:ext cx="10972800" cy="1143000"/>
          </a:xfr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r>
              <a:rPr lang="en-US" dirty="0"/>
              <a:t>Take in the surroundings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>
            <a:extLst>
              <a:ext uri="{FF2B5EF4-FFF2-40B4-BE49-F238E27FC236}">
                <a16:creationId xmlns:a16="http://schemas.microsoft.com/office/drawing/2014/main" id="{6B9DA580-747B-1C36-AA70-EC3D37577315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1524000" y="0"/>
            <a:ext cx="8455025" cy="1006475"/>
          </a:xfrm>
        </p:spPr>
        <p:txBody>
          <a:bodyPr/>
          <a:lstStyle/>
          <a:p>
            <a:pPr eaLnBrk="1" hangingPunct="1"/>
            <a:r>
              <a:rPr lang="en-US" altLang="en-US"/>
              <a:t>Forsake the Mistake</a:t>
            </a:r>
          </a:p>
        </p:txBody>
      </p:sp>
      <p:sp>
        <p:nvSpPr>
          <p:cNvPr id="28675" name="Rectangle 3">
            <a:extLst>
              <a:ext uri="{FF2B5EF4-FFF2-40B4-BE49-F238E27FC236}">
                <a16:creationId xmlns:a16="http://schemas.microsoft.com/office/drawing/2014/main" id="{4274AEA5-AB9C-21E1-384B-6CED715E66AB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525463" y="1323975"/>
            <a:ext cx="8534400" cy="560388"/>
          </a:xfrm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Presidential buttons">
            <a:extLst>
              <a:ext uri="{FF2B5EF4-FFF2-40B4-BE49-F238E27FC236}">
                <a16:creationId xmlns:a16="http://schemas.microsoft.com/office/drawing/2014/main" id="{0CB63FF4-D7BB-E5FB-1BB6-962258417B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63"/>
            <a:ext cx="12192000" cy="687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CDCA905-FC5A-31D7-1A90-7697315B88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-1143000"/>
            <a:ext cx="10972800" cy="1143000"/>
          </a:xfr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r>
              <a:rPr lang="en-US" dirty="0"/>
              <a:t>Presidential Button Collection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1">
            <a:extLst>
              <a:ext uri="{FF2B5EF4-FFF2-40B4-BE49-F238E27FC236}">
                <a16:creationId xmlns:a16="http://schemas.microsoft.com/office/drawing/2014/main" id="{0BC4B94D-F8C4-23B4-9A27-F2DE0B29FE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72-1629-8 Eisenhower Oval Office February 29, 1956">
            <a:hlinkClick r:id="rId3"/>
            <a:extLst>
              <a:ext uri="{FF2B5EF4-FFF2-40B4-BE49-F238E27FC236}">
                <a16:creationId xmlns:a16="http://schemas.microsoft.com/office/drawing/2014/main" id="{B6C1A0EB-3CD5-4956-8C3D-43B4C4BCCE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038" y="1493838"/>
            <a:ext cx="3484562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Abilene Dwight D Eisenhower 2">
            <a:hlinkClick r:id="rId5"/>
            <a:extLst>
              <a:ext uri="{FF2B5EF4-FFF2-40B4-BE49-F238E27FC236}">
                <a16:creationId xmlns:a16="http://schemas.microsoft.com/office/drawing/2014/main" id="{4EF4C53E-E7DA-75B2-3AA3-FE527305BB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500" y="1519238"/>
            <a:ext cx="43434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5" name="Rectangle 4">
            <a:extLst>
              <a:ext uri="{FF2B5EF4-FFF2-40B4-BE49-F238E27FC236}">
                <a16:creationId xmlns:a16="http://schemas.microsoft.com/office/drawing/2014/main" id="{CE7ECB3C-3D48-CE9E-FE9E-23A985DEC96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62000" y="350838"/>
            <a:ext cx="10972800" cy="1143000"/>
          </a:xfrm>
        </p:spPr>
        <p:txBody>
          <a:bodyPr/>
          <a:lstStyle/>
          <a:p>
            <a:r>
              <a:rPr lang="en-US" altLang="en-US"/>
              <a:t>Dwight D. Eisenhower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1" descr="How do I deal with those who make mistakes?">
            <a:extLst>
              <a:ext uri="{FF2B5EF4-FFF2-40B4-BE49-F238E27FC236}">
                <a16:creationId xmlns:a16="http://schemas.microsoft.com/office/drawing/2014/main" id="{EB2D98FA-0A20-CE71-96DE-E53AFF8B41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Title 2">
            <a:extLst>
              <a:ext uri="{FF2B5EF4-FFF2-40B4-BE49-F238E27FC236}">
                <a16:creationId xmlns:a16="http://schemas.microsoft.com/office/drawing/2014/main" id="{9C981CDD-1DC2-E03B-F3A9-8093CC83AB7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09600" y="830263"/>
            <a:ext cx="10972800" cy="1143000"/>
          </a:xfrm>
        </p:spPr>
        <p:txBody>
          <a:bodyPr/>
          <a:lstStyle/>
          <a:p>
            <a:r>
              <a:rPr lang="en-US" altLang="en-US">
                <a:latin typeface="Kalinga" panose="020B0502040204020203" pitchFamily="34" charset="0"/>
                <a:cs typeface="Kalinga" panose="020B0502040204020203" pitchFamily="34" charset="0"/>
              </a:rPr>
              <a:t>How do I deal with those </a:t>
            </a:r>
            <a:br>
              <a:rPr lang="en-US" altLang="en-US">
                <a:latin typeface="Kalinga" panose="020B0502040204020203" pitchFamily="34" charset="0"/>
                <a:cs typeface="Kalinga" panose="020B0502040204020203" pitchFamily="34" charset="0"/>
              </a:rPr>
            </a:br>
            <a:r>
              <a:rPr lang="en-US" altLang="en-US">
                <a:latin typeface="Kalinga" panose="020B0502040204020203" pitchFamily="34" charset="0"/>
                <a:cs typeface="Kalinga" panose="020B0502040204020203" pitchFamily="34" charset="0"/>
              </a:rPr>
              <a:t>who make mistakes?</a:t>
            </a:r>
          </a:p>
        </p:txBody>
      </p:sp>
      <p:sp>
        <p:nvSpPr>
          <p:cNvPr id="357380" name="Content Placeholder 3">
            <a:extLst>
              <a:ext uri="{FF2B5EF4-FFF2-40B4-BE49-F238E27FC236}">
                <a16:creationId xmlns:a16="http://schemas.microsoft.com/office/drawing/2014/main" id="{B7FC151E-DC3F-D880-F5B4-476A6B58DF8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981200" y="2805113"/>
            <a:ext cx="8686800" cy="2667000"/>
          </a:xfrm>
        </p:spPr>
        <p:txBody>
          <a:bodyPr/>
          <a:lstStyle/>
          <a:p>
            <a:pPr eaLnBrk="1" hangingPunct="1"/>
            <a:r>
              <a:rPr lang="en-US" altLang="en-US" b="1">
                <a:latin typeface="Kalinga" panose="020B0502040204020203" pitchFamily="34" charset="0"/>
                <a:cs typeface="Kalinga" panose="020B0502040204020203" pitchFamily="34" charset="0"/>
              </a:rPr>
              <a:t>Make faults seem easy to correct</a:t>
            </a:r>
          </a:p>
          <a:p>
            <a:pPr eaLnBrk="1" hangingPunct="1"/>
            <a:r>
              <a:rPr lang="en-US" altLang="en-US" b="1">
                <a:latin typeface="Kalinga" panose="020B0502040204020203" pitchFamily="34" charset="0"/>
                <a:cs typeface="Kalinga" panose="020B0502040204020203" pitchFamily="34" charset="0"/>
              </a:rPr>
              <a:t>Share your own mistake stories</a:t>
            </a:r>
          </a:p>
          <a:p>
            <a:pPr eaLnBrk="1" hangingPunct="1"/>
            <a:r>
              <a:rPr lang="en-US" altLang="en-US" b="1">
                <a:latin typeface="Kalinga" panose="020B0502040204020203" pitchFamily="34" charset="0"/>
                <a:cs typeface="Kalinga" panose="020B0502040204020203" pitchFamily="34" charset="0"/>
              </a:rPr>
              <a:t>Be a leader others can bring mistakes to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73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73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3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73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7380" grpId="0" build="p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1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9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Georgia"/>
        <a:ea typeface="Georgia"/>
        <a:cs typeface="Georgia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41275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25400" tIns="25400" rIns="25400" bIns="25400" numCol="1" spcCol="38100" rtlCol="0" anchor="ctr">
        <a:spAutoFit/>
      </a:bodyPr>
      <a:lstStyle>
        <a:defPPr marL="0" marR="0" indent="0" algn="ctr" defTabSz="41275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LaurieGuest-template" id="{CF9E604D-B57D-A44A-801A-0F42DA408EF9}" vid="{E5744785-2482-2F42-A553-639853D5BDE6}"/>
    </a:ext>
  </a:extLst>
</a:theme>
</file>

<file path=ppt/theme/theme13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Default Design">
  <a:themeElements>
    <a:clrScheme name="3_Default Design 13">
      <a:dk1>
        <a:srgbClr val="CC3300"/>
      </a:dk1>
      <a:lt1>
        <a:srgbClr val="FFFFFF"/>
      </a:lt1>
      <a:dk2>
        <a:srgbClr val="4C1900"/>
      </a:dk2>
      <a:lt2>
        <a:srgbClr val="FFFFFF"/>
      </a:lt2>
      <a:accent1>
        <a:srgbClr val="993300"/>
      </a:accent1>
      <a:accent2>
        <a:srgbClr val="FFCC00"/>
      </a:accent2>
      <a:accent3>
        <a:srgbClr val="B2ABAA"/>
      </a:accent3>
      <a:accent4>
        <a:srgbClr val="DADADA"/>
      </a:accent4>
      <a:accent5>
        <a:srgbClr val="CAADAA"/>
      </a:accent5>
      <a:accent6>
        <a:srgbClr val="E7B900"/>
      </a:accent6>
      <a:hlink>
        <a:srgbClr val="FF9933"/>
      </a:hlink>
      <a:folHlink>
        <a:srgbClr val="CC9900"/>
      </a:folHlink>
    </a:clrScheme>
    <a:fontScheme name="3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Default Design 13">
        <a:dk1>
          <a:srgbClr val="CC3300"/>
        </a:dk1>
        <a:lt1>
          <a:srgbClr val="FFFFFF"/>
        </a:lt1>
        <a:dk2>
          <a:srgbClr val="4C1900"/>
        </a:dk2>
        <a:lt2>
          <a:srgbClr val="FFFFFF"/>
        </a:lt2>
        <a:accent1>
          <a:srgbClr val="993300"/>
        </a:accent1>
        <a:accent2>
          <a:srgbClr val="FFCC00"/>
        </a:accent2>
        <a:accent3>
          <a:srgbClr val="B2ABAA"/>
        </a:accent3>
        <a:accent4>
          <a:srgbClr val="DADADA"/>
        </a:accent4>
        <a:accent5>
          <a:srgbClr val="CAADAA"/>
        </a:accent5>
        <a:accent6>
          <a:srgbClr val="E7B900"/>
        </a:accent6>
        <a:hlink>
          <a:srgbClr val="FF9933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Default Design">
  <a:themeElements>
    <a:clrScheme name="4_Default Design 13">
      <a:dk1>
        <a:srgbClr val="993300"/>
      </a:dk1>
      <a:lt1>
        <a:srgbClr val="FFFFFF"/>
      </a:lt1>
      <a:dk2>
        <a:srgbClr val="000000"/>
      </a:dk2>
      <a:lt2>
        <a:srgbClr val="FFCC00"/>
      </a:lt2>
      <a:accent1>
        <a:srgbClr val="673601"/>
      </a:accent1>
      <a:accent2>
        <a:srgbClr val="FFCC00"/>
      </a:accent2>
      <a:accent3>
        <a:srgbClr val="AAAAAA"/>
      </a:accent3>
      <a:accent4>
        <a:srgbClr val="DADADA"/>
      </a:accent4>
      <a:accent5>
        <a:srgbClr val="B8AEAA"/>
      </a:accent5>
      <a:accent6>
        <a:srgbClr val="E7B900"/>
      </a:accent6>
      <a:hlink>
        <a:srgbClr val="FF9933"/>
      </a:hlink>
      <a:folHlink>
        <a:srgbClr val="CC9900"/>
      </a:folHlink>
    </a:clrScheme>
    <a:fontScheme name="4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Default Design 13">
        <a:dk1>
          <a:srgbClr val="993300"/>
        </a:dk1>
        <a:lt1>
          <a:srgbClr val="FFFFFF"/>
        </a:lt1>
        <a:dk2>
          <a:srgbClr val="000000"/>
        </a:dk2>
        <a:lt2>
          <a:srgbClr val="FFCC00"/>
        </a:lt2>
        <a:accent1>
          <a:srgbClr val="673601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B8AEAA"/>
        </a:accent5>
        <a:accent6>
          <a:srgbClr val="E7B900"/>
        </a:accent6>
        <a:hlink>
          <a:srgbClr val="FF9933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9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0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 design template</Template>
  <TotalTime>8922</TotalTime>
  <Words>218</Words>
  <Application>Microsoft Office PowerPoint</Application>
  <PresentationFormat>Widescreen</PresentationFormat>
  <Paragraphs>39</Paragraphs>
  <Slides>28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50" baseType="lpstr">
      <vt:lpstr>Arial</vt:lpstr>
      <vt:lpstr>Calibri</vt:lpstr>
      <vt:lpstr>Cooper Black</vt:lpstr>
      <vt:lpstr>Georgia</vt:lpstr>
      <vt:lpstr>Georgia Regular</vt:lpstr>
      <vt:lpstr>Helvetica Neue Medium</vt:lpstr>
      <vt:lpstr>Kalinga</vt:lpstr>
      <vt:lpstr>Tahoma</vt:lpstr>
      <vt:lpstr>Default Design</vt:lpstr>
      <vt:lpstr>2_Default Design</vt:lpstr>
      <vt:lpstr>3_Default Design</vt:lpstr>
      <vt:lpstr>4_Default Design</vt:lpstr>
      <vt:lpstr>5_Default Design</vt:lpstr>
      <vt:lpstr>6_Default Design</vt:lpstr>
      <vt:lpstr>7_Default Design</vt:lpstr>
      <vt:lpstr>9_Default Design</vt:lpstr>
      <vt:lpstr>10_Default Design</vt:lpstr>
      <vt:lpstr>11_Default Design</vt:lpstr>
      <vt:lpstr>9_Office Theme</vt:lpstr>
      <vt:lpstr>White</vt:lpstr>
      <vt:lpstr>1_Default Design</vt:lpstr>
      <vt:lpstr>Adobe Acrobat Document</vt:lpstr>
      <vt:lpstr>www.LaurieGuest.com</vt:lpstr>
      <vt:lpstr>Road</vt:lpstr>
      <vt:lpstr>Speeding </vt:lpstr>
      <vt:lpstr>Pick Me</vt:lpstr>
      <vt:lpstr>Take in the surroundings</vt:lpstr>
      <vt:lpstr>Forsake the Mistake</vt:lpstr>
      <vt:lpstr>Presidential Button Collection</vt:lpstr>
      <vt:lpstr>Dwight D. Eisenhower</vt:lpstr>
      <vt:lpstr>How do I deal with those  who make mistakes?</vt:lpstr>
      <vt:lpstr>Winding Road</vt:lpstr>
      <vt:lpstr>Double Shot  of I.B.H.T.</vt:lpstr>
      <vt:lpstr>Beginnings </vt:lpstr>
      <vt:lpstr>I’d be happy to…</vt:lpstr>
      <vt:lpstr>Cup of G.U.T.S.Y to Go</vt:lpstr>
      <vt:lpstr>G U T S Y rapport</vt:lpstr>
      <vt:lpstr>Evan Thomas Guest</vt:lpstr>
      <vt:lpstr>Evan’s Passion</vt:lpstr>
      <vt:lpstr>Evan Grown Up</vt:lpstr>
      <vt:lpstr>Reset your L.O.S.</vt:lpstr>
      <vt:lpstr>Retreat</vt:lpstr>
      <vt:lpstr>What does happy look like? </vt:lpstr>
      <vt:lpstr>As a thank you from ATAP…</vt:lpstr>
      <vt:lpstr>Give Feedback</vt:lpstr>
      <vt:lpstr>Ask For What You Want</vt:lpstr>
      <vt:lpstr>Beauty in Simple</vt:lpstr>
      <vt:lpstr>This one was for you Dad!</vt:lpstr>
      <vt:lpstr>Available today at the book table</vt:lpstr>
      <vt:lpstr>A gift for you…Audio book too!  Unlockthegoodies.com Vault called:  Wrapped in Stillness Audio Book Password:  GIFT4you!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Ryan Rausch</cp:lastModifiedBy>
  <cp:revision>269</cp:revision>
  <dcterms:created xsi:type="dcterms:W3CDTF">2007-04-02T20:01:13Z</dcterms:created>
  <dcterms:modified xsi:type="dcterms:W3CDTF">2024-05-07T15:42:47Z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TC100690451033</vt:lpwstr>
  </property>
</Properties>
</file>