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sldIdLst>
    <p:sldId id="256" r:id="rId2"/>
    <p:sldId id="321" r:id="rId3"/>
    <p:sldId id="311" r:id="rId4"/>
    <p:sldId id="322" r:id="rId5"/>
    <p:sldId id="287" r:id="rId6"/>
    <p:sldId id="312" r:id="rId7"/>
    <p:sldId id="270" r:id="rId8"/>
    <p:sldId id="275" r:id="rId9"/>
    <p:sldId id="306" r:id="rId10"/>
    <p:sldId id="303" r:id="rId11"/>
    <p:sldId id="304" r:id="rId12"/>
    <p:sldId id="298" r:id="rId13"/>
    <p:sldId id="320" r:id="rId14"/>
    <p:sldId id="289" r:id="rId15"/>
    <p:sldId id="309" r:id="rId16"/>
    <p:sldId id="262" r:id="rId17"/>
    <p:sldId id="307" r:id="rId18"/>
    <p:sldId id="313" r:id="rId19"/>
    <p:sldId id="299" r:id="rId20"/>
    <p:sldId id="316" r:id="rId21"/>
    <p:sldId id="261" r:id="rId22"/>
    <p:sldId id="317" r:id="rId23"/>
    <p:sldId id="281" r:id="rId24"/>
    <p:sldId id="285" r:id="rId25"/>
    <p:sldId id="279" r:id="rId26"/>
    <p:sldId id="292" r:id="rId27"/>
    <p:sldId id="282" r:id="rId28"/>
    <p:sldId id="280" r:id="rId29"/>
    <p:sldId id="308" r:id="rId30"/>
    <p:sldId id="301" r:id="rId31"/>
    <p:sldId id="263" r:id="rId32"/>
    <p:sldId id="300" r:id="rId33"/>
    <p:sldId id="264" r:id="rId34"/>
    <p:sldId id="296" r:id="rId35"/>
    <p:sldId id="323" r:id="rId36"/>
    <p:sldId id="276" r:id="rId37"/>
    <p:sldId id="265" r:id="rId38"/>
    <p:sldId id="327" r:id="rId39"/>
    <p:sldId id="293" r:id="rId40"/>
    <p:sldId id="328" r:id="rId41"/>
    <p:sldId id="324" r:id="rId42"/>
    <p:sldId id="267" r:id="rId43"/>
    <p:sldId id="271" r:id="rId44"/>
    <p:sldId id="318" r:id="rId45"/>
    <p:sldId id="314" r:id="rId46"/>
    <p:sldId id="325" r:id="rId47"/>
    <p:sldId id="272" r:id="rId4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2C49"/>
    <a:srgbClr val="DB252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D03690-39BF-4A2D-B1A5-1B31B38D29B4}" v="44" dt="2024-02-26T16:07:47.304"/>
    <p1510:client id="{BB1BC2F8-BAEA-46BC-8355-BA9500A3A808}" v="6" dt="2024-02-26T15:09:43.00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03" autoAdjust="0"/>
    <p:restoredTop sz="66433" autoAdjust="0"/>
  </p:normalViewPr>
  <p:slideViewPr>
    <p:cSldViewPr snapToGrid="0">
      <p:cViewPr varScale="1">
        <p:scale>
          <a:sx n="45" d="100"/>
          <a:sy n="45" d="100"/>
        </p:scale>
        <p:origin x="138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gela Mercurio-Standridge" clId="Web-{71E4CA2B-6455-4430-B665-2D10F1071569}"/>
    <pc:docChg chg="modSld">
      <pc:chgData name="Angela Mercurio-Standridge" userId="" providerId="" clId="Web-{71E4CA2B-6455-4430-B665-2D10F1071569}" dt="2024-01-10T14:33:50.343" v="0" actId="14100"/>
      <pc:docMkLst>
        <pc:docMk/>
      </pc:docMkLst>
      <pc:sldChg chg="modSp">
        <pc:chgData name="Angela Mercurio-Standridge" userId="" providerId="" clId="Web-{71E4CA2B-6455-4430-B665-2D10F1071569}" dt="2024-01-10T14:33:50.343" v="0" actId="14100"/>
        <pc:sldMkLst>
          <pc:docMk/>
          <pc:sldMk cId="95298655" sldId="270"/>
        </pc:sldMkLst>
        <pc:spChg chg="mod">
          <ac:chgData name="Angela Mercurio-Standridge" userId="" providerId="" clId="Web-{71E4CA2B-6455-4430-B665-2D10F1071569}" dt="2024-01-10T14:33:50.343" v="0" actId="14100"/>
          <ac:spMkLst>
            <pc:docMk/>
            <pc:sldMk cId="95298655" sldId="270"/>
            <ac:spMk id="2" creationId="{D84EABFD-C097-C12C-A419-E00830326A15}"/>
          </ac:spMkLst>
        </pc:spChg>
      </pc:sldChg>
    </pc:docChg>
  </pc:docChgLst>
  <pc:docChgLst>
    <pc:chgData name="Angela Mercurio-Standridge" userId="UsXX7rx/7iNZ2ZPIcntYwG58agWVKsL0OIQ0nu0ySvU=" providerId="None" clId="Web-{1D0D5D0D-9130-42D6-AF25-1CB727AED4C8}"/>
    <pc:docChg chg="addSld modSld sldOrd">
      <pc:chgData name="Angela Mercurio-Standridge" userId="UsXX7rx/7iNZ2ZPIcntYwG58agWVKsL0OIQ0nu0ySvU=" providerId="None" clId="Web-{1D0D5D0D-9130-42D6-AF25-1CB727AED4C8}" dt="2023-12-14T17:05:38.168" v="1020" actId="20577"/>
      <pc:docMkLst>
        <pc:docMk/>
      </pc:docMkLst>
      <pc:sldChg chg="modSp">
        <pc:chgData name="Angela Mercurio-Standridge" userId="UsXX7rx/7iNZ2ZPIcntYwG58agWVKsL0OIQ0nu0ySvU=" providerId="None" clId="Web-{1D0D5D0D-9130-42D6-AF25-1CB727AED4C8}" dt="2023-12-14T16:44:00.238" v="137" actId="20577"/>
        <pc:sldMkLst>
          <pc:docMk/>
          <pc:sldMk cId="3518524146" sldId="260"/>
        </pc:sldMkLst>
        <pc:spChg chg="mod">
          <ac:chgData name="Angela Mercurio-Standridge" userId="UsXX7rx/7iNZ2ZPIcntYwG58agWVKsL0OIQ0nu0ySvU=" providerId="None" clId="Web-{1D0D5D0D-9130-42D6-AF25-1CB727AED4C8}" dt="2023-12-14T16:44:00.238" v="137" actId="20577"/>
          <ac:spMkLst>
            <pc:docMk/>
            <pc:sldMk cId="3518524146" sldId="260"/>
            <ac:spMk id="3" creationId="{A480C5E2-008F-232B-E1FC-56A51166B4D7}"/>
          </ac:spMkLst>
        </pc:spChg>
      </pc:sldChg>
      <pc:sldChg chg="modSp">
        <pc:chgData name="Angela Mercurio-Standridge" userId="UsXX7rx/7iNZ2ZPIcntYwG58agWVKsL0OIQ0nu0ySvU=" providerId="None" clId="Web-{1D0D5D0D-9130-42D6-AF25-1CB727AED4C8}" dt="2023-12-14T17:04:42.900" v="933" actId="20577"/>
        <pc:sldMkLst>
          <pc:docMk/>
          <pc:sldMk cId="1564380230" sldId="261"/>
        </pc:sldMkLst>
        <pc:spChg chg="mod">
          <ac:chgData name="Angela Mercurio-Standridge" userId="UsXX7rx/7iNZ2ZPIcntYwG58agWVKsL0OIQ0nu0ySvU=" providerId="None" clId="Web-{1D0D5D0D-9130-42D6-AF25-1CB727AED4C8}" dt="2023-12-14T17:04:42.900" v="933" actId="20577"/>
          <ac:spMkLst>
            <pc:docMk/>
            <pc:sldMk cId="1564380230" sldId="261"/>
            <ac:spMk id="3" creationId="{7E41C64A-F66C-8A48-EBB4-6BE78DD52E87}"/>
          </ac:spMkLst>
        </pc:spChg>
      </pc:sldChg>
      <pc:sldChg chg="ord">
        <pc:chgData name="Angela Mercurio-Standridge" userId="UsXX7rx/7iNZ2ZPIcntYwG58agWVKsL0OIQ0nu0ySvU=" providerId="None" clId="Web-{1D0D5D0D-9130-42D6-AF25-1CB727AED4C8}" dt="2023-12-14T16:55:17.784" v="885"/>
        <pc:sldMkLst>
          <pc:docMk/>
          <pc:sldMk cId="1209525184" sldId="262"/>
        </pc:sldMkLst>
      </pc:sldChg>
      <pc:sldChg chg="ord">
        <pc:chgData name="Angela Mercurio-Standridge" userId="UsXX7rx/7iNZ2ZPIcntYwG58agWVKsL0OIQ0nu0ySvU=" providerId="None" clId="Web-{1D0D5D0D-9130-42D6-AF25-1CB727AED4C8}" dt="2023-12-14T16:55:25.097" v="886"/>
        <pc:sldMkLst>
          <pc:docMk/>
          <pc:sldMk cId="2638028854" sldId="266"/>
        </pc:sldMkLst>
      </pc:sldChg>
      <pc:sldChg chg="modSp new">
        <pc:chgData name="Angela Mercurio-Standridge" userId="UsXX7rx/7iNZ2ZPIcntYwG58agWVKsL0OIQ0nu0ySvU=" providerId="None" clId="Web-{1D0D5D0D-9130-42D6-AF25-1CB727AED4C8}" dt="2023-12-14T16:46:03.586" v="262" actId="20577"/>
        <pc:sldMkLst>
          <pc:docMk/>
          <pc:sldMk cId="1279146052" sldId="268"/>
        </pc:sldMkLst>
        <pc:spChg chg="mod">
          <ac:chgData name="Angela Mercurio-Standridge" userId="UsXX7rx/7iNZ2ZPIcntYwG58agWVKsL0OIQ0nu0ySvU=" providerId="None" clId="Web-{1D0D5D0D-9130-42D6-AF25-1CB727AED4C8}" dt="2023-12-14T16:45:27.085" v="227" actId="20577"/>
          <ac:spMkLst>
            <pc:docMk/>
            <pc:sldMk cId="1279146052" sldId="268"/>
            <ac:spMk id="2" creationId="{C3676853-2DDB-EA72-2F52-583D1CCC500F}"/>
          </ac:spMkLst>
        </pc:spChg>
        <pc:spChg chg="mod">
          <ac:chgData name="Angela Mercurio-Standridge" userId="UsXX7rx/7iNZ2ZPIcntYwG58agWVKsL0OIQ0nu0ySvU=" providerId="None" clId="Web-{1D0D5D0D-9130-42D6-AF25-1CB727AED4C8}" dt="2023-12-14T16:46:03.586" v="262" actId="20577"/>
          <ac:spMkLst>
            <pc:docMk/>
            <pc:sldMk cId="1279146052" sldId="268"/>
            <ac:spMk id="3" creationId="{E588ED90-A978-1A0E-5262-4E8F465AB4BE}"/>
          </ac:spMkLst>
        </pc:spChg>
      </pc:sldChg>
      <pc:sldChg chg="modSp new">
        <pc:chgData name="Angela Mercurio-Standridge" userId="UsXX7rx/7iNZ2ZPIcntYwG58agWVKsL0OIQ0nu0ySvU=" providerId="None" clId="Web-{1D0D5D0D-9130-42D6-AF25-1CB727AED4C8}" dt="2023-12-14T16:47:13.541" v="284" actId="20577"/>
        <pc:sldMkLst>
          <pc:docMk/>
          <pc:sldMk cId="881636206" sldId="269"/>
        </pc:sldMkLst>
        <pc:spChg chg="mod">
          <ac:chgData name="Angela Mercurio-Standridge" userId="UsXX7rx/7iNZ2ZPIcntYwG58agWVKsL0OIQ0nu0ySvU=" providerId="None" clId="Web-{1D0D5D0D-9130-42D6-AF25-1CB727AED4C8}" dt="2023-12-14T16:46:20.149" v="277" actId="20577"/>
          <ac:spMkLst>
            <pc:docMk/>
            <pc:sldMk cId="881636206" sldId="269"/>
            <ac:spMk id="2" creationId="{EFCE1392-DA94-AAF0-5734-11FC961752DB}"/>
          </ac:spMkLst>
        </pc:spChg>
        <pc:spChg chg="mod">
          <ac:chgData name="Angela Mercurio-Standridge" userId="UsXX7rx/7iNZ2ZPIcntYwG58agWVKsL0OIQ0nu0ySvU=" providerId="None" clId="Web-{1D0D5D0D-9130-42D6-AF25-1CB727AED4C8}" dt="2023-12-14T16:47:13.541" v="284" actId="20577"/>
          <ac:spMkLst>
            <pc:docMk/>
            <pc:sldMk cId="881636206" sldId="269"/>
            <ac:spMk id="3" creationId="{8D546FA9-AB4A-CD98-B1EE-F7CA338BC75A}"/>
          </ac:spMkLst>
        </pc:spChg>
      </pc:sldChg>
      <pc:sldChg chg="modSp new ord">
        <pc:chgData name="Angela Mercurio-Standridge" userId="UsXX7rx/7iNZ2ZPIcntYwG58agWVKsL0OIQ0nu0ySvU=" providerId="None" clId="Web-{1D0D5D0D-9130-42D6-AF25-1CB727AED4C8}" dt="2023-12-14T17:05:38.168" v="1020" actId="20577"/>
        <pc:sldMkLst>
          <pc:docMk/>
          <pc:sldMk cId="95298655" sldId="270"/>
        </pc:sldMkLst>
        <pc:spChg chg="mod">
          <ac:chgData name="Angela Mercurio-Standridge" userId="UsXX7rx/7iNZ2ZPIcntYwG58agWVKsL0OIQ0nu0ySvU=" providerId="None" clId="Web-{1D0D5D0D-9130-42D6-AF25-1CB727AED4C8}" dt="2023-12-14T17:05:38.168" v="1020" actId="20577"/>
          <ac:spMkLst>
            <pc:docMk/>
            <pc:sldMk cId="95298655" sldId="270"/>
            <ac:spMk id="2" creationId="{D84EABFD-C097-C12C-A419-E00830326A15}"/>
          </ac:spMkLst>
        </pc:spChg>
        <pc:spChg chg="mod">
          <ac:chgData name="Angela Mercurio-Standridge" userId="UsXX7rx/7iNZ2ZPIcntYwG58agWVKsL0OIQ0nu0ySvU=" providerId="None" clId="Web-{1D0D5D0D-9130-42D6-AF25-1CB727AED4C8}" dt="2023-12-14T17:05:25.965" v="989" actId="20577"/>
          <ac:spMkLst>
            <pc:docMk/>
            <pc:sldMk cId="95298655" sldId="270"/>
            <ac:spMk id="3" creationId="{054A95B9-E14D-8507-404C-AA588A080DCD}"/>
          </ac:spMkLst>
        </pc:spChg>
      </pc:sldChg>
      <pc:sldChg chg="modSp new">
        <pc:chgData name="Angela Mercurio-Standridge" userId="UsXX7rx/7iNZ2ZPIcntYwG58agWVKsL0OIQ0nu0ySvU=" providerId="None" clId="Web-{1D0D5D0D-9130-42D6-AF25-1CB727AED4C8}" dt="2023-12-14T16:52:13.996" v="643" actId="20577"/>
        <pc:sldMkLst>
          <pc:docMk/>
          <pc:sldMk cId="2531820423" sldId="271"/>
        </pc:sldMkLst>
        <pc:spChg chg="mod">
          <ac:chgData name="Angela Mercurio-Standridge" userId="UsXX7rx/7iNZ2ZPIcntYwG58agWVKsL0OIQ0nu0ySvU=" providerId="None" clId="Web-{1D0D5D0D-9130-42D6-AF25-1CB727AED4C8}" dt="2023-12-14T16:51:03.993" v="488" actId="20577"/>
          <ac:spMkLst>
            <pc:docMk/>
            <pc:sldMk cId="2531820423" sldId="271"/>
            <ac:spMk id="2" creationId="{065D1CE6-0E39-FED2-C3D0-81F1F1372A28}"/>
          </ac:spMkLst>
        </pc:spChg>
        <pc:spChg chg="mod">
          <ac:chgData name="Angela Mercurio-Standridge" userId="UsXX7rx/7iNZ2ZPIcntYwG58agWVKsL0OIQ0nu0ySvU=" providerId="None" clId="Web-{1D0D5D0D-9130-42D6-AF25-1CB727AED4C8}" dt="2023-12-14T16:52:13.996" v="643" actId="20577"/>
          <ac:spMkLst>
            <pc:docMk/>
            <pc:sldMk cId="2531820423" sldId="271"/>
            <ac:spMk id="3" creationId="{36691B41-AE60-8AFC-1556-909CA024ACBE}"/>
          </ac:spMkLst>
        </pc:spChg>
      </pc:sldChg>
    </pc:docChg>
  </pc:docChgLst>
  <pc:docChgLst>
    <pc:chgData name="Angela Mercurio-Standridge" clId="Web-{18D74296-7ACA-4DFB-B7D4-1567B54804BB}"/>
    <pc:docChg chg="addSld delSld modSld">
      <pc:chgData name="Angela Mercurio-Standridge" userId="" providerId="" clId="Web-{18D74296-7ACA-4DFB-B7D4-1567B54804BB}" dt="2024-02-16T15:54:14.698" v="346" actId="20577"/>
      <pc:docMkLst>
        <pc:docMk/>
      </pc:docMkLst>
      <pc:sldChg chg="modSp">
        <pc:chgData name="Angela Mercurio-Standridge" userId="" providerId="" clId="Web-{18D74296-7ACA-4DFB-B7D4-1567B54804BB}" dt="2024-02-16T15:34:22.276" v="318" actId="20577"/>
        <pc:sldMkLst>
          <pc:docMk/>
          <pc:sldMk cId="3551829186" sldId="267"/>
        </pc:sldMkLst>
        <pc:spChg chg="mod">
          <ac:chgData name="Angela Mercurio-Standridge" userId="" providerId="" clId="Web-{18D74296-7ACA-4DFB-B7D4-1567B54804BB}" dt="2024-02-16T15:34:22.276" v="318" actId="20577"/>
          <ac:spMkLst>
            <pc:docMk/>
            <pc:sldMk cId="3551829186" sldId="267"/>
            <ac:spMk id="3" creationId="{BBCA1647-7C2D-DFA8-6D4C-087690C6503E}"/>
          </ac:spMkLst>
        </pc:spChg>
      </pc:sldChg>
      <pc:sldChg chg="modSp">
        <pc:chgData name="Angela Mercurio-Standridge" userId="" providerId="" clId="Web-{18D74296-7ACA-4DFB-B7D4-1567B54804BB}" dt="2024-02-16T15:13:29.833" v="302" actId="20577"/>
        <pc:sldMkLst>
          <pc:docMk/>
          <pc:sldMk cId="95298655" sldId="270"/>
        </pc:sldMkLst>
        <pc:spChg chg="mod">
          <ac:chgData name="Angela Mercurio-Standridge" userId="" providerId="" clId="Web-{18D74296-7ACA-4DFB-B7D4-1567B54804BB}" dt="2024-02-16T15:13:29.833" v="302" actId="20577"/>
          <ac:spMkLst>
            <pc:docMk/>
            <pc:sldMk cId="95298655" sldId="270"/>
            <ac:spMk id="3" creationId="{054A95B9-E14D-8507-404C-AA588A080DCD}"/>
          </ac:spMkLst>
        </pc:spChg>
      </pc:sldChg>
      <pc:sldChg chg="modSp">
        <pc:chgData name="Angela Mercurio-Standridge" userId="" providerId="" clId="Web-{18D74296-7ACA-4DFB-B7D4-1567B54804BB}" dt="2024-02-16T15:35:31.797" v="323" actId="20577"/>
        <pc:sldMkLst>
          <pc:docMk/>
          <pc:sldMk cId="2531820423" sldId="271"/>
        </pc:sldMkLst>
        <pc:spChg chg="mod">
          <ac:chgData name="Angela Mercurio-Standridge" userId="" providerId="" clId="Web-{18D74296-7ACA-4DFB-B7D4-1567B54804BB}" dt="2024-02-16T15:35:31.797" v="323" actId="20577"/>
          <ac:spMkLst>
            <pc:docMk/>
            <pc:sldMk cId="2531820423" sldId="271"/>
            <ac:spMk id="3" creationId="{36691B41-AE60-8AFC-1556-909CA024ACBE}"/>
          </ac:spMkLst>
        </pc:spChg>
      </pc:sldChg>
      <pc:sldChg chg="modSp">
        <pc:chgData name="Angela Mercurio-Standridge" userId="" providerId="" clId="Web-{18D74296-7ACA-4DFB-B7D4-1567B54804BB}" dt="2024-02-16T15:54:14.698" v="346" actId="20577"/>
        <pc:sldMkLst>
          <pc:docMk/>
          <pc:sldMk cId="494404002" sldId="305"/>
        </pc:sldMkLst>
        <pc:spChg chg="mod">
          <ac:chgData name="Angela Mercurio-Standridge" userId="" providerId="" clId="Web-{18D74296-7ACA-4DFB-B7D4-1567B54804BB}" dt="2024-02-16T15:54:14.698" v="346" actId="20577"/>
          <ac:spMkLst>
            <pc:docMk/>
            <pc:sldMk cId="494404002" sldId="305"/>
            <ac:spMk id="3" creationId="{618E2766-7F7E-FD1A-40B4-1BF5962F24C3}"/>
          </ac:spMkLst>
        </pc:spChg>
      </pc:sldChg>
      <pc:sldChg chg="modSp">
        <pc:chgData name="Angela Mercurio-Standridge" userId="" providerId="" clId="Web-{18D74296-7ACA-4DFB-B7D4-1567B54804BB}" dt="2024-02-16T15:29:08.001" v="316" actId="20577"/>
        <pc:sldMkLst>
          <pc:docMk/>
          <pc:sldMk cId="1194613246" sldId="310"/>
        </pc:sldMkLst>
        <pc:spChg chg="mod">
          <ac:chgData name="Angela Mercurio-Standridge" userId="" providerId="" clId="Web-{18D74296-7ACA-4DFB-B7D4-1567B54804BB}" dt="2024-02-16T15:29:08.001" v="316" actId="20577"/>
          <ac:spMkLst>
            <pc:docMk/>
            <pc:sldMk cId="1194613246" sldId="310"/>
            <ac:spMk id="3" creationId="{DAE6AB03-71B6-CED7-8386-841D16804E27}"/>
          </ac:spMkLst>
        </pc:spChg>
      </pc:sldChg>
      <pc:sldChg chg="modSp new add del">
        <pc:chgData name="Angela Mercurio-Standridge" userId="" providerId="" clId="Web-{18D74296-7ACA-4DFB-B7D4-1567B54804BB}" dt="2024-02-16T15:36:55.788" v="329" actId="20577"/>
        <pc:sldMkLst>
          <pc:docMk/>
          <pc:sldMk cId="3580784771" sldId="325"/>
        </pc:sldMkLst>
        <pc:spChg chg="mod">
          <ac:chgData name="Angela Mercurio-Standridge" userId="" providerId="" clId="Web-{18D74296-7ACA-4DFB-B7D4-1567B54804BB}" dt="2024-02-16T14:45:26.215" v="11" actId="20577"/>
          <ac:spMkLst>
            <pc:docMk/>
            <pc:sldMk cId="3580784771" sldId="325"/>
            <ac:spMk id="2" creationId="{A1CA270A-2E8A-B836-D697-4A0CDAD01596}"/>
          </ac:spMkLst>
        </pc:spChg>
        <pc:spChg chg="mod">
          <ac:chgData name="Angela Mercurio-Standridge" userId="" providerId="" clId="Web-{18D74296-7ACA-4DFB-B7D4-1567B54804BB}" dt="2024-02-16T15:36:55.788" v="329" actId="20577"/>
          <ac:spMkLst>
            <pc:docMk/>
            <pc:sldMk cId="3580784771" sldId="325"/>
            <ac:spMk id="3" creationId="{BF981262-DC54-9B82-E040-321B3F8D97F9}"/>
          </ac:spMkLst>
        </pc:spChg>
      </pc:sldChg>
    </pc:docChg>
  </pc:docChgLst>
  <pc:docChgLst>
    <pc:chgData name="Angela Mercurio-Standridge" clId="Web-{31CCEA94-8B95-4158-9810-1D08A9C9FB6A}"/>
    <pc:docChg chg="modSld">
      <pc:chgData name="Angela Mercurio-Standridge" userId="" providerId="" clId="Web-{31CCEA94-8B95-4158-9810-1D08A9C9FB6A}" dt="2024-02-15T21:39:42.857" v="16"/>
      <pc:docMkLst>
        <pc:docMk/>
      </pc:docMkLst>
      <pc:sldChg chg="modNotes">
        <pc:chgData name="Angela Mercurio-Standridge" userId="" providerId="" clId="Web-{31CCEA94-8B95-4158-9810-1D08A9C9FB6A}" dt="2024-02-15T21:39:42.857" v="16"/>
        <pc:sldMkLst>
          <pc:docMk/>
          <pc:sldMk cId="217842634" sldId="316"/>
        </pc:sldMkLst>
      </pc:sldChg>
    </pc:docChg>
  </pc:docChgLst>
  <pc:docChgLst>
    <pc:chgData name="Shannon Paige" clId="Web-{917B918B-D832-4A2B-AC2F-D1FE24D9FF5F}"/>
    <pc:docChg chg="modSld">
      <pc:chgData name="Shannon Paige" userId="" providerId="" clId="Web-{917B918B-D832-4A2B-AC2F-D1FE24D9FF5F}" dt="2024-02-14T17:00:34.770" v="515"/>
      <pc:docMkLst>
        <pc:docMk/>
      </pc:docMkLst>
      <pc:sldChg chg="modNotes">
        <pc:chgData name="Shannon Paige" userId="" providerId="" clId="Web-{917B918B-D832-4A2B-AC2F-D1FE24D9FF5F}" dt="2024-02-14T14:07:58.671" v="1"/>
        <pc:sldMkLst>
          <pc:docMk/>
          <pc:sldMk cId="2477811808" sldId="256"/>
        </pc:sldMkLst>
      </pc:sldChg>
      <pc:sldChg chg="modNotes">
        <pc:chgData name="Shannon Paige" userId="" providerId="" clId="Web-{917B918B-D832-4A2B-AC2F-D1FE24D9FF5F}" dt="2024-02-14T16:55:33.277" v="333"/>
        <pc:sldMkLst>
          <pc:docMk/>
          <pc:sldMk cId="95298655" sldId="270"/>
        </pc:sldMkLst>
      </pc:sldChg>
      <pc:sldChg chg="modNotes">
        <pc:chgData name="Shannon Paige" userId="" providerId="" clId="Web-{917B918B-D832-4A2B-AC2F-D1FE24D9FF5F}" dt="2024-02-14T16:59:44.987" v="474"/>
        <pc:sldMkLst>
          <pc:docMk/>
          <pc:sldMk cId="3331838576" sldId="275"/>
        </pc:sldMkLst>
      </pc:sldChg>
      <pc:sldChg chg="modNotes">
        <pc:chgData name="Shannon Paige" userId="" providerId="" clId="Web-{917B918B-D832-4A2B-AC2F-D1FE24D9FF5F}" dt="2024-02-14T17:00:34.770" v="515"/>
        <pc:sldMkLst>
          <pc:docMk/>
          <pc:sldMk cId="1979161794" sldId="306"/>
        </pc:sldMkLst>
      </pc:sldChg>
    </pc:docChg>
  </pc:docChgLst>
  <pc:docChgLst>
    <pc:chgData name="Shannon Paige" clId="Web-{D1F41614-DA33-4D91-99E8-BBD036C73285}"/>
    <pc:docChg chg="addSld delSld modSld sldOrd">
      <pc:chgData name="Shannon Paige" userId="" providerId="" clId="Web-{D1F41614-DA33-4D91-99E8-BBD036C73285}" dt="2024-02-14T20:18:54.929" v="525"/>
      <pc:docMkLst>
        <pc:docMk/>
      </pc:docMkLst>
      <pc:sldChg chg="addSp modSp del">
        <pc:chgData name="Shannon Paige" userId="" providerId="" clId="Web-{D1F41614-DA33-4D91-99E8-BBD036C73285}" dt="2024-02-14T19:28:07.523" v="410"/>
        <pc:sldMkLst>
          <pc:docMk/>
          <pc:sldMk cId="2291316983" sldId="259"/>
        </pc:sldMkLst>
        <pc:spChg chg="mod">
          <ac:chgData name="Shannon Paige" userId="" providerId="" clId="Web-{D1F41614-DA33-4D91-99E8-BBD036C73285}" dt="2024-02-14T19:27:54.273" v="406" actId="20577"/>
          <ac:spMkLst>
            <pc:docMk/>
            <pc:sldMk cId="2291316983" sldId="259"/>
            <ac:spMk id="3" creationId="{8471B284-AD2D-4E74-B241-9298F92E5C6F}"/>
          </ac:spMkLst>
        </pc:spChg>
        <pc:spChg chg="add mod">
          <ac:chgData name="Shannon Paige" userId="" providerId="" clId="Web-{D1F41614-DA33-4D91-99E8-BBD036C73285}" dt="2024-02-14T19:23:00.921" v="361" actId="14100"/>
          <ac:spMkLst>
            <pc:docMk/>
            <pc:sldMk cId="2291316983" sldId="259"/>
            <ac:spMk id="4" creationId="{AD093C0B-C3D5-F565-16BF-0B2CA05A6521}"/>
          </ac:spMkLst>
        </pc:spChg>
      </pc:sldChg>
      <pc:sldChg chg="modSp del">
        <pc:chgData name="Shannon Paige" userId="" providerId="" clId="Web-{D1F41614-DA33-4D91-99E8-BBD036C73285}" dt="2024-02-14T20:06:08.113" v="453"/>
        <pc:sldMkLst>
          <pc:docMk/>
          <pc:sldMk cId="3518524146" sldId="260"/>
        </pc:sldMkLst>
        <pc:spChg chg="mod">
          <ac:chgData name="Shannon Paige" userId="" providerId="" clId="Web-{D1F41614-DA33-4D91-99E8-BBD036C73285}" dt="2024-02-14T20:05:14.299" v="443" actId="20577"/>
          <ac:spMkLst>
            <pc:docMk/>
            <pc:sldMk cId="3518524146" sldId="260"/>
            <ac:spMk id="2" creationId="{F285D466-0995-FB6E-E083-0818F9F94A5B}"/>
          </ac:spMkLst>
        </pc:spChg>
        <pc:picChg chg="mod">
          <ac:chgData name="Shannon Paige" userId="" providerId="" clId="Web-{D1F41614-DA33-4D91-99E8-BBD036C73285}" dt="2024-02-14T19:07:02.270" v="149"/>
          <ac:picMkLst>
            <pc:docMk/>
            <pc:sldMk cId="3518524146" sldId="260"/>
            <ac:picMk id="4" creationId="{CF42378D-E96F-1221-64BC-2923EDA968F7}"/>
          </ac:picMkLst>
        </pc:picChg>
      </pc:sldChg>
      <pc:sldChg chg="modSp">
        <pc:chgData name="Shannon Paige" userId="" providerId="" clId="Web-{D1F41614-DA33-4D91-99E8-BBD036C73285}" dt="2024-02-14T19:13:55.515" v="226"/>
        <pc:sldMkLst>
          <pc:docMk/>
          <pc:sldMk cId="1564380230" sldId="261"/>
        </pc:sldMkLst>
        <pc:picChg chg="mod">
          <ac:chgData name="Shannon Paige" userId="" providerId="" clId="Web-{D1F41614-DA33-4D91-99E8-BBD036C73285}" dt="2024-02-14T19:13:55.515" v="226"/>
          <ac:picMkLst>
            <pc:docMk/>
            <pc:sldMk cId="1564380230" sldId="261"/>
            <ac:picMk id="6" creationId="{89EE75CC-210C-AD4D-B90D-EB5176917A45}"/>
          </ac:picMkLst>
        </pc:picChg>
        <pc:picChg chg="mod">
          <ac:chgData name="Shannon Paige" userId="" providerId="" clId="Web-{D1F41614-DA33-4D91-99E8-BBD036C73285}" dt="2024-02-14T19:12:56.951" v="212"/>
          <ac:picMkLst>
            <pc:docMk/>
            <pc:sldMk cId="1564380230" sldId="261"/>
            <ac:picMk id="7" creationId="{9F9BB465-0B10-CA8B-C12B-2729212A5556}"/>
          </ac:picMkLst>
        </pc:picChg>
        <pc:picChg chg="mod">
          <ac:chgData name="Shannon Paige" userId="" providerId="" clId="Web-{D1F41614-DA33-4D91-99E8-BBD036C73285}" dt="2024-02-14T19:13:19.905" v="217"/>
          <ac:picMkLst>
            <pc:docMk/>
            <pc:sldMk cId="1564380230" sldId="261"/>
            <ac:picMk id="8" creationId="{2C6D9A55-69FF-C580-C050-834FE12F6A66}"/>
          </ac:picMkLst>
        </pc:picChg>
      </pc:sldChg>
      <pc:sldChg chg="delSp">
        <pc:chgData name="Shannon Paige" userId="" providerId="" clId="Web-{D1F41614-DA33-4D91-99E8-BBD036C73285}" dt="2024-02-14T20:06:50.473" v="456"/>
        <pc:sldMkLst>
          <pc:docMk/>
          <pc:sldMk cId="1209525184" sldId="262"/>
        </pc:sldMkLst>
        <pc:spChg chg="del">
          <ac:chgData name="Shannon Paige" userId="" providerId="" clId="Web-{D1F41614-DA33-4D91-99E8-BBD036C73285}" dt="2024-02-14T20:06:50.473" v="456"/>
          <ac:spMkLst>
            <pc:docMk/>
            <pc:sldMk cId="1209525184" sldId="262"/>
            <ac:spMk id="5" creationId="{F33AC15C-F9E7-54C8-D4BE-DAA434E9220E}"/>
          </ac:spMkLst>
        </pc:spChg>
      </pc:sldChg>
      <pc:sldChg chg="modSp">
        <pc:chgData name="Shannon Paige" userId="" providerId="" clId="Web-{D1F41614-DA33-4D91-99E8-BBD036C73285}" dt="2024-02-14T19:01:43.261" v="102"/>
        <pc:sldMkLst>
          <pc:docMk/>
          <pc:sldMk cId="95298655" sldId="270"/>
        </pc:sldMkLst>
        <pc:picChg chg="mod">
          <ac:chgData name="Shannon Paige" userId="" providerId="" clId="Web-{D1F41614-DA33-4D91-99E8-BBD036C73285}" dt="2024-02-14T19:01:43.261" v="102"/>
          <ac:picMkLst>
            <pc:docMk/>
            <pc:sldMk cId="95298655" sldId="270"/>
            <ac:picMk id="4" creationId="{4ABAB833-866B-D010-E6CB-5B00BB7EEC7E}"/>
          </ac:picMkLst>
        </pc:picChg>
      </pc:sldChg>
      <pc:sldChg chg="del">
        <pc:chgData name="Shannon Paige" userId="" providerId="" clId="Web-{D1F41614-DA33-4D91-99E8-BBD036C73285}" dt="2024-02-14T20:16:41.019" v="513"/>
        <pc:sldMkLst>
          <pc:docMk/>
          <pc:sldMk cId="981686537" sldId="273"/>
        </pc:sldMkLst>
      </pc:sldChg>
      <pc:sldChg chg="modSp">
        <pc:chgData name="Shannon Paige" userId="" providerId="" clId="Web-{D1F41614-DA33-4D91-99E8-BBD036C73285}" dt="2024-02-14T19:17:24.818" v="265"/>
        <pc:sldMkLst>
          <pc:docMk/>
          <pc:sldMk cId="715585580" sldId="279"/>
        </pc:sldMkLst>
        <pc:picChg chg="mod">
          <ac:chgData name="Shannon Paige" userId="" providerId="" clId="Web-{D1F41614-DA33-4D91-99E8-BBD036C73285}" dt="2024-02-14T19:17:24.818" v="265"/>
          <ac:picMkLst>
            <pc:docMk/>
            <pc:sldMk cId="715585580" sldId="279"/>
            <ac:picMk id="4" creationId="{75CD92B3-99C8-2EEC-A39F-700DA7C5662D}"/>
          </ac:picMkLst>
        </pc:picChg>
      </pc:sldChg>
      <pc:sldChg chg="modSp">
        <pc:chgData name="Shannon Paige" userId="" providerId="" clId="Web-{D1F41614-DA33-4D91-99E8-BBD036C73285}" dt="2024-02-14T19:14:29.954" v="229"/>
        <pc:sldMkLst>
          <pc:docMk/>
          <pc:sldMk cId="171932941" sldId="280"/>
        </pc:sldMkLst>
        <pc:picChg chg="mod">
          <ac:chgData name="Shannon Paige" userId="" providerId="" clId="Web-{D1F41614-DA33-4D91-99E8-BBD036C73285}" dt="2024-02-14T19:14:29.954" v="229"/>
          <ac:picMkLst>
            <pc:docMk/>
            <pc:sldMk cId="171932941" sldId="280"/>
            <ac:picMk id="4" creationId="{7B8AEDEF-20EE-CEE9-451A-9497BBE8691B}"/>
          </ac:picMkLst>
        </pc:picChg>
      </pc:sldChg>
      <pc:sldChg chg="modSp">
        <pc:chgData name="Shannon Paige" userId="" providerId="" clId="Web-{D1F41614-DA33-4D91-99E8-BBD036C73285}" dt="2024-02-14T19:15:46.503" v="242"/>
        <pc:sldMkLst>
          <pc:docMk/>
          <pc:sldMk cId="787711338" sldId="281"/>
        </pc:sldMkLst>
        <pc:picChg chg="mod">
          <ac:chgData name="Shannon Paige" userId="" providerId="" clId="Web-{D1F41614-DA33-4D91-99E8-BBD036C73285}" dt="2024-02-14T19:15:46.503" v="242"/>
          <ac:picMkLst>
            <pc:docMk/>
            <pc:sldMk cId="787711338" sldId="281"/>
            <ac:picMk id="4" creationId="{8B8EBE3A-C69C-D03F-7C16-BEF68A68D36B}"/>
          </ac:picMkLst>
        </pc:picChg>
      </pc:sldChg>
      <pc:sldChg chg="modSp">
        <pc:chgData name="Shannon Paige" userId="" providerId="" clId="Web-{D1F41614-DA33-4D91-99E8-BBD036C73285}" dt="2024-02-14T19:19:41.400" v="298"/>
        <pc:sldMkLst>
          <pc:docMk/>
          <pc:sldMk cId="587267247" sldId="282"/>
        </pc:sldMkLst>
        <pc:picChg chg="mod">
          <ac:chgData name="Shannon Paige" userId="" providerId="" clId="Web-{D1F41614-DA33-4D91-99E8-BBD036C73285}" dt="2024-02-14T19:19:41.400" v="298"/>
          <ac:picMkLst>
            <pc:docMk/>
            <pc:sldMk cId="587267247" sldId="282"/>
            <ac:picMk id="4" creationId="{45B6D9CD-6FBC-EAB4-AAF1-819E28E272E2}"/>
          </ac:picMkLst>
        </pc:picChg>
      </pc:sldChg>
      <pc:sldChg chg="modSp del">
        <pc:chgData name="Shannon Paige" userId="" providerId="" clId="Web-{D1F41614-DA33-4D91-99E8-BBD036C73285}" dt="2024-02-14T20:13:09.326" v="483"/>
        <pc:sldMkLst>
          <pc:docMk/>
          <pc:sldMk cId="1738390329" sldId="284"/>
        </pc:sldMkLst>
        <pc:picChg chg="mod">
          <ac:chgData name="Shannon Paige" userId="" providerId="" clId="Web-{D1F41614-DA33-4D91-99E8-BBD036C73285}" dt="2024-02-14T19:15:23.486" v="239"/>
          <ac:picMkLst>
            <pc:docMk/>
            <pc:sldMk cId="1738390329" sldId="284"/>
            <ac:picMk id="5" creationId="{4234165E-C29B-2F0E-AAB9-471B0D78B40F}"/>
          </ac:picMkLst>
        </pc:picChg>
      </pc:sldChg>
      <pc:sldChg chg="modSp">
        <pc:chgData name="Shannon Paige" userId="" providerId="" clId="Web-{D1F41614-DA33-4D91-99E8-BBD036C73285}" dt="2024-02-14T19:16:47.645" v="261"/>
        <pc:sldMkLst>
          <pc:docMk/>
          <pc:sldMk cId="1938412871" sldId="285"/>
        </pc:sldMkLst>
        <pc:picChg chg="mod">
          <ac:chgData name="Shannon Paige" userId="" providerId="" clId="Web-{D1F41614-DA33-4D91-99E8-BBD036C73285}" dt="2024-02-14T19:16:47.645" v="261"/>
          <ac:picMkLst>
            <pc:docMk/>
            <pc:sldMk cId="1938412871" sldId="285"/>
            <ac:picMk id="4" creationId="{D6DE8D06-DEAF-06FC-2058-BDB0C97617B1}"/>
          </ac:picMkLst>
        </pc:picChg>
      </pc:sldChg>
      <pc:sldChg chg="addSp delSp modSp del">
        <pc:chgData name="Shannon Paige" userId="" providerId="" clId="Web-{D1F41614-DA33-4D91-99E8-BBD036C73285}" dt="2024-02-14T19:29:56.682" v="422"/>
        <pc:sldMkLst>
          <pc:docMk/>
          <pc:sldMk cId="1323056445" sldId="286"/>
        </pc:sldMkLst>
        <pc:spChg chg="del mod">
          <ac:chgData name="Shannon Paige" userId="" providerId="" clId="Web-{D1F41614-DA33-4D91-99E8-BBD036C73285}" dt="2024-02-14T18:55:03.828" v="10"/>
          <ac:spMkLst>
            <pc:docMk/>
            <pc:sldMk cId="1323056445" sldId="286"/>
            <ac:spMk id="2" creationId="{3A655B22-2E4E-3B8D-17F7-EE17370A6AAA}"/>
          </ac:spMkLst>
        </pc:spChg>
        <pc:spChg chg="del mod">
          <ac:chgData name="Shannon Paige" userId="" providerId="" clId="Web-{D1F41614-DA33-4D91-99E8-BBD036C73285}" dt="2024-02-14T18:54:18.530" v="1"/>
          <ac:spMkLst>
            <pc:docMk/>
            <pc:sldMk cId="1323056445" sldId="286"/>
            <ac:spMk id="3" creationId="{8B59C49F-9829-D5B0-1E44-5D93A659C7FE}"/>
          </ac:spMkLst>
        </pc:spChg>
        <pc:spChg chg="add mod">
          <ac:chgData name="Shannon Paige" userId="" providerId="" clId="Web-{D1F41614-DA33-4D91-99E8-BBD036C73285}" dt="2024-02-14T19:23:42.172" v="371" actId="14100"/>
          <ac:spMkLst>
            <pc:docMk/>
            <pc:sldMk cId="1323056445" sldId="286"/>
            <ac:spMk id="6" creationId="{1A306180-E094-7B53-1008-1A468FB09D28}"/>
          </ac:spMkLst>
        </pc:spChg>
        <pc:spChg chg="add mod">
          <ac:chgData name="Shannon Paige" userId="" providerId="" clId="Web-{D1F41614-DA33-4D91-99E8-BBD036C73285}" dt="2024-02-14T19:23:47.985" v="372" actId="1076"/>
          <ac:spMkLst>
            <pc:docMk/>
            <pc:sldMk cId="1323056445" sldId="286"/>
            <ac:spMk id="8" creationId="{7F8CA90F-43BC-F37E-B6C8-8AB7FBA74B4B}"/>
          </ac:spMkLst>
        </pc:spChg>
        <pc:picChg chg="add del mod">
          <ac:chgData name="Shannon Paige" userId="" providerId="" clId="Web-{D1F41614-DA33-4D91-99E8-BBD036C73285}" dt="2024-02-14T19:29:17.634" v="418"/>
          <ac:picMkLst>
            <pc:docMk/>
            <pc:sldMk cId="1323056445" sldId="286"/>
            <ac:picMk id="4" creationId="{C5FE05C0-BD08-C7A1-3A82-11DD2696B951}"/>
          </ac:picMkLst>
        </pc:picChg>
      </pc:sldChg>
      <pc:sldChg chg="modSp del">
        <pc:chgData name="Shannon Paige" userId="" providerId="" clId="Web-{D1F41614-DA33-4D91-99E8-BBD036C73285}" dt="2024-02-14T20:11:08.917" v="471"/>
        <pc:sldMkLst>
          <pc:docMk/>
          <pc:sldMk cId="2463582920" sldId="291"/>
        </pc:sldMkLst>
        <pc:picChg chg="mod">
          <ac:chgData name="Shannon Paige" userId="" providerId="" clId="Web-{D1F41614-DA33-4D91-99E8-BBD036C73285}" dt="2024-02-14T19:12:15.700" v="205"/>
          <ac:picMkLst>
            <pc:docMk/>
            <pc:sldMk cId="2463582920" sldId="291"/>
            <ac:picMk id="4" creationId="{FE570A7D-3B06-66A1-6914-8ABFAFD68034}"/>
          </ac:picMkLst>
        </pc:picChg>
        <pc:picChg chg="mod">
          <ac:chgData name="Shannon Paige" userId="" providerId="" clId="Web-{D1F41614-DA33-4D91-99E8-BBD036C73285}" dt="2024-02-14T19:11:48.527" v="197"/>
          <ac:picMkLst>
            <pc:docMk/>
            <pc:sldMk cId="2463582920" sldId="291"/>
            <ac:picMk id="5" creationId="{B503CD6F-7FCA-8BB9-8F7B-D57002C072B5}"/>
          </ac:picMkLst>
        </pc:picChg>
        <pc:picChg chg="mod">
          <ac:chgData name="Shannon Paige" userId="" providerId="" clId="Web-{D1F41614-DA33-4D91-99E8-BBD036C73285}" dt="2024-02-14T19:12:02.200" v="202"/>
          <ac:picMkLst>
            <pc:docMk/>
            <pc:sldMk cId="2463582920" sldId="291"/>
            <ac:picMk id="6" creationId="{5165EFEF-79B9-1A9E-95E6-4B8286DD2F2B}"/>
          </ac:picMkLst>
        </pc:picChg>
        <pc:picChg chg="mod">
          <ac:chgData name="Shannon Paige" userId="" providerId="" clId="Web-{D1F41614-DA33-4D91-99E8-BBD036C73285}" dt="2024-02-14T19:10:22.166" v="175"/>
          <ac:picMkLst>
            <pc:docMk/>
            <pc:sldMk cId="2463582920" sldId="291"/>
            <ac:picMk id="7" creationId="{B7C2571D-E0B3-EC55-E015-A8239E5650AD}"/>
          </ac:picMkLst>
        </pc:picChg>
      </pc:sldChg>
      <pc:sldChg chg="modSp">
        <pc:chgData name="Shannon Paige" userId="" providerId="" clId="Web-{D1F41614-DA33-4D91-99E8-BBD036C73285}" dt="2024-02-14T19:17:48.334" v="269"/>
        <pc:sldMkLst>
          <pc:docMk/>
          <pc:sldMk cId="2155776752" sldId="292"/>
        </pc:sldMkLst>
        <pc:picChg chg="mod">
          <ac:chgData name="Shannon Paige" userId="" providerId="" clId="Web-{D1F41614-DA33-4D91-99E8-BBD036C73285}" dt="2024-02-14T19:17:48.334" v="269"/>
          <ac:picMkLst>
            <pc:docMk/>
            <pc:sldMk cId="2155776752" sldId="292"/>
            <ac:picMk id="4" creationId="{D6F534C5-9734-73DE-4A6A-054E8D88F865}"/>
          </ac:picMkLst>
        </pc:picChg>
      </pc:sldChg>
      <pc:sldChg chg="addSp delSp modSp del">
        <pc:chgData name="Shannon Paige" userId="" providerId="" clId="Web-{D1F41614-DA33-4D91-99E8-BBD036C73285}" dt="2024-02-14T19:26:46.036" v="400"/>
        <pc:sldMkLst>
          <pc:docMk/>
          <pc:sldMk cId="110727437" sldId="294"/>
        </pc:sldMkLst>
        <pc:spChg chg="mod">
          <ac:chgData name="Shannon Paige" userId="" providerId="" clId="Web-{D1F41614-DA33-4D91-99E8-BBD036C73285}" dt="2024-02-14T18:57:15.722" v="43" actId="1076"/>
          <ac:spMkLst>
            <pc:docMk/>
            <pc:sldMk cId="110727437" sldId="294"/>
            <ac:spMk id="3" creationId="{20D156E0-DDD3-3DB9-BE1E-AB0E6C885A10}"/>
          </ac:spMkLst>
        </pc:spChg>
        <pc:spChg chg="add del mod">
          <ac:chgData name="Shannon Paige" userId="" providerId="" clId="Web-{D1F41614-DA33-4D91-99E8-BBD036C73285}" dt="2024-02-14T19:24:53.377" v="380"/>
          <ac:spMkLst>
            <pc:docMk/>
            <pc:sldMk cId="110727437" sldId="294"/>
            <ac:spMk id="4" creationId="{9DB97038-4393-57F7-717A-61435C599703}"/>
          </ac:spMkLst>
        </pc:spChg>
        <pc:spChg chg="del mod">
          <ac:chgData name="Shannon Paige" userId="" providerId="" clId="Web-{D1F41614-DA33-4D91-99E8-BBD036C73285}" dt="2024-02-14T18:56:56.909" v="41"/>
          <ac:spMkLst>
            <pc:docMk/>
            <pc:sldMk cId="110727437" sldId="294"/>
            <ac:spMk id="5" creationId="{35CC70A1-E08E-B2DD-1D57-5DCF33BCF9F8}"/>
          </ac:spMkLst>
        </pc:spChg>
        <pc:spChg chg="add del mod">
          <ac:chgData name="Shannon Paige" userId="" providerId="" clId="Web-{D1F41614-DA33-4D91-99E8-BBD036C73285}" dt="2024-02-14T19:26:40.114" v="397"/>
          <ac:spMkLst>
            <pc:docMk/>
            <pc:sldMk cId="110727437" sldId="294"/>
            <ac:spMk id="7" creationId="{9BD53FFE-1321-4AD6-8621-60D67E7339DC}"/>
          </ac:spMkLst>
        </pc:spChg>
      </pc:sldChg>
      <pc:sldChg chg="addSp delSp modSp del">
        <pc:chgData name="Shannon Paige" userId="" providerId="" clId="Web-{D1F41614-DA33-4D91-99E8-BBD036C73285}" dt="2024-02-14T19:31:25.388" v="432"/>
        <pc:sldMkLst>
          <pc:docMk/>
          <pc:sldMk cId="339891716" sldId="297"/>
        </pc:sldMkLst>
        <pc:spChg chg="mod">
          <ac:chgData name="Shannon Paige" userId="" providerId="" clId="Web-{D1F41614-DA33-4D91-99E8-BBD036C73285}" dt="2024-02-14T18:56:02.533" v="27" actId="20577"/>
          <ac:spMkLst>
            <pc:docMk/>
            <pc:sldMk cId="339891716" sldId="297"/>
            <ac:spMk id="2" creationId="{BD3E38E2-B4BC-EE34-3192-893CE25F3EA4}"/>
          </ac:spMkLst>
        </pc:spChg>
        <pc:spChg chg="del mod">
          <ac:chgData name="Shannon Paige" userId="" providerId="" clId="Web-{D1F41614-DA33-4D91-99E8-BBD036C73285}" dt="2024-02-14T19:21:09.683" v="312"/>
          <ac:spMkLst>
            <pc:docMk/>
            <pc:sldMk cId="339891716" sldId="297"/>
            <ac:spMk id="3" creationId="{9FBE9A6D-FC55-011F-9A15-04DFDEC6CD86}"/>
          </ac:spMkLst>
        </pc:spChg>
        <pc:spChg chg="add del mod">
          <ac:chgData name="Shannon Paige" userId="" providerId="" clId="Web-{D1F41614-DA33-4D91-99E8-BBD036C73285}" dt="2024-02-14T19:30:43.434" v="425"/>
          <ac:spMkLst>
            <pc:docMk/>
            <pc:sldMk cId="339891716" sldId="297"/>
            <ac:spMk id="6" creationId="{D6A0F010-88D5-8561-B850-E372FC828042}"/>
          </ac:spMkLst>
        </pc:spChg>
        <pc:picChg chg="mod">
          <ac:chgData name="Shannon Paige" userId="" providerId="" clId="Web-{D1F41614-DA33-4D91-99E8-BBD036C73285}" dt="2024-02-14T19:07:53.646" v="151"/>
          <ac:picMkLst>
            <pc:docMk/>
            <pc:sldMk cId="339891716" sldId="297"/>
            <ac:picMk id="4" creationId="{00E55598-A080-BC4E-6130-6109606806EB}"/>
          </ac:picMkLst>
        </pc:picChg>
      </pc:sldChg>
      <pc:sldChg chg="addSp delSp modSp">
        <pc:chgData name="Shannon Paige" userId="" providerId="" clId="Web-{D1F41614-DA33-4D91-99E8-BBD036C73285}" dt="2024-02-14T19:05:33.345" v="134"/>
        <pc:sldMkLst>
          <pc:docMk/>
          <pc:sldMk cId="3429327285" sldId="298"/>
        </pc:sldMkLst>
        <pc:picChg chg="add del mod">
          <ac:chgData name="Shannon Paige" userId="" providerId="" clId="Web-{D1F41614-DA33-4D91-99E8-BBD036C73285}" dt="2024-02-14T19:05:33.345" v="134"/>
          <ac:picMkLst>
            <pc:docMk/>
            <pc:sldMk cId="3429327285" sldId="298"/>
            <ac:picMk id="4" creationId="{77CB1ACD-08E8-B809-464D-86E8B37BBBA8}"/>
          </ac:picMkLst>
        </pc:picChg>
      </pc:sldChg>
      <pc:sldChg chg="modSp">
        <pc:chgData name="Shannon Paige" userId="" providerId="" clId="Web-{D1F41614-DA33-4D91-99E8-BBD036C73285}" dt="2024-02-14T19:09:36.914" v="166"/>
        <pc:sldMkLst>
          <pc:docMk/>
          <pc:sldMk cId="3233856004" sldId="299"/>
        </pc:sldMkLst>
        <pc:picChg chg="mod">
          <ac:chgData name="Shannon Paige" userId="" providerId="" clId="Web-{D1F41614-DA33-4D91-99E8-BBD036C73285}" dt="2024-02-14T19:09:04.757" v="163"/>
          <ac:picMkLst>
            <pc:docMk/>
            <pc:sldMk cId="3233856004" sldId="299"/>
            <ac:picMk id="4" creationId="{91B9E63F-1D3E-C195-DB77-12CD64AA37C0}"/>
          </ac:picMkLst>
        </pc:picChg>
        <pc:picChg chg="mod">
          <ac:chgData name="Shannon Paige" userId="" providerId="" clId="Web-{D1F41614-DA33-4D91-99E8-BBD036C73285}" dt="2024-02-14T19:09:36.914" v="166"/>
          <ac:picMkLst>
            <pc:docMk/>
            <pc:sldMk cId="3233856004" sldId="299"/>
            <ac:picMk id="5" creationId="{D364CE58-47E4-9B5A-2490-3A5777F6826A}"/>
          </ac:picMkLst>
        </pc:picChg>
      </pc:sldChg>
      <pc:sldChg chg="addSp delSp modSp del">
        <pc:chgData name="Shannon Paige" userId="" providerId="" clId="Web-{D1F41614-DA33-4D91-99E8-BBD036C73285}" dt="2024-02-14T19:32:16.999" v="441"/>
        <pc:sldMkLst>
          <pc:docMk/>
          <pc:sldMk cId="1879637531" sldId="302"/>
        </pc:sldMkLst>
        <pc:spChg chg="del mod">
          <ac:chgData name="Shannon Paige" userId="" providerId="" clId="Web-{D1F41614-DA33-4D91-99E8-BBD036C73285}" dt="2024-02-14T18:58:20.474" v="62"/>
          <ac:spMkLst>
            <pc:docMk/>
            <pc:sldMk cId="1879637531" sldId="302"/>
            <ac:spMk id="2" creationId="{3C496832-8C86-E39E-FCC3-F5CBBAE470EE}"/>
          </ac:spMkLst>
        </pc:spChg>
        <pc:spChg chg="del mod">
          <ac:chgData name="Shannon Paige" userId="" providerId="" clId="Web-{D1F41614-DA33-4D91-99E8-BBD036C73285}" dt="2024-02-14T18:57:54.692" v="54"/>
          <ac:spMkLst>
            <pc:docMk/>
            <pc:sldMk cId="1879637531" sldId="302"/>
            <ac:spMk id="3" creationId="{F841DB40-577D-098A-25D1-D91D8D393B0B}"/>
          </ac:spMkLst>
        </pc:spChg>
        <pc:spChg chg="add mod">
          <ac:chgData name="Shannon Paige" userId="" providerId="" clId="Web-{D1F41614-DA33-4D91-99E8-BBD036C73285}" dt="2024-02-14T19:31:54.561" v="436" actId="20577"/>
          <ac:spMkLst>
            <pc:docMk/>
            <pc:sldMk cId="1879637531" sldId="302"/>
            <ac:spMk id="6" creationId="{7D861151-DD1D-5E61-97AE-61592FD951FC}"/>
          </ac:spMkLst>
        </pc:spChg>
        <pc:spChg chg="add del mod">
          <ac:chgData name="Shannon Paige" userId="" providerId="" clId="Web-{D1F41614-DA33-4D91-99E8-BBD036C73285}" dt="2024-02-14T19:20:44.417" v="310"/>
          <ac:spMkLst>
            <pc:docMk/>
            <pc:sldMk cId="1879637531" sldId="302"/>
            <ac:spMk id="7" creationId="{A80F6723-FFCE-CFE3-89B1-8EF0B663898C}"/>
          </ac:spMkLst>
        </pc:spChg>
        <pc:spChg chg="add mod">
          <ac:chgData name="Shannon Paige" userId="" providerId="" clId="Web-{D1F41614-DA33-4D91-99E8-BBD036C73285}" dt="2024-02-14T19:24:03.079" v="375" actId="14100"/>
          <ac:spMkLst>
            <pc:docMk/>
            <pc:sldMk cId="1879637531" sldId="302"/>
            <ac:spMk id="9" creationId="{60CC7DE1-2D8E-5298-44C8-AEEE30ED4C5C}"/>
          </ac:spMkLst>
        </pc:spChg>
        <pc:picChg chg="mod">
          <ac:chgData name="Shannon Paige" userId="" providerId="" clId="Web-{D1F41614-DA33-4D91-99E8-BBD036C73285}" dt="2024-02-14T19:20:38.620" v="309"/>
          <ac:picMkLst>
            <pc:docMk/>
            <pc:sldMk cId="1879637531" sldId="302"/>
            <ac:picMk id="4" creationId="{426538BE-CE86-00BE-ABD8-C24972D64662}"/>
          </ac:picMkLst>
        </pc:picChg>
      </pc:sldChg>
      <pc:sldChg chg="modSp">
        <pc:chgData name="Shannon Paige" userId="" providerId="" clId="Web-{D1F41614-DA33-4D91-99E8-BBD036C73285}" dt="2024-02-14T19:03:22.920" v="113"/>
        <pc:sldMkLst>
          <pc:docMk/>
          <pc:sldMk cId="2651194888" sldId="303"/>
        </pc:sldMkLst>
        <pc:picChg chg="mod">
          <ac:chgData name="Shannon Paige" userId="" providerId="" clId="Web-{D1F41614-DA33-4D91-99E8-BBD036C73285}" dt="2024-02-14T19:03:22.920" v="113"/>
          <ac:picMkLst>
            <pc:docMk/>
            <pc:sldMk cId="2651194888" sldId="303"/>
            <ac:picMk id="6" creationId="{B8B8332E-57BD-84DC-1F70-94E3348F2923}"/>
          </ac:picMkLst>
        </pc:picChg>
      </pc:sldChg>
      <pc:sldChg chg="modSp">
        <pc:chgData name="Shannon Paige" userId="" providerId="" clId="Web-{D1F41614-DA33-4D91-99E8-BBD036C73285}" dt="2024-02-14T19:04:35.078" v="123"/>
        <pc:sldMkLst>
          <pc:docMk/>
          <pc:sldMk cId="1148215618" sldId="304"/>
        </pc:sldMkLst>
        <pc:picChg chg="mod">
          <ac:chgData name="Shannon Paige" userId="" providerId="" clId="Web-{D1F41614-DA33-4D91-99E8-BBD036C73285}" dt="2024-02-14T19:04:35.078" v="123"/>
          <ac:picMkLst>
            <pc:docMk/>
            <pc:sldMk cId="1148215618" sldId="304"/>
            <ac:picMk id="6" creationId="{68A31D45-F997-6590-C67D-A80EAD8BC953}"/>
          </ac:picMkLst>
        </pc:picChg>
      </pc:sldChg>
      <pc:sldChg chg="delSp">
        <pc:chgData name="Shannon Paige" userId="" providerId="" clId="Web-{D1F41614-DA33-4D91-99E8-BBD036C73285}" dt="2024-02-14T20:08:41.242" v="461"/>
        <pc:sldMkLst>
          <pc:docMk/>
          <pc:sldMk cId="1041352842" sldId="307"/>
        </pc:sldMkLst>
        <pc:spChg chg="del">
          <ac:chgData name="Shannon Paige" userId="" providerId="" clId="Web-{D1F41614-DA33-4D91-99E8-BBD036C73285}" dt="2024-02-14T20:08:41.242" v="461"/>
          <ac:spMkLst>
            <pc:docMk/>
            <pc:sldMk cId="1041352842" sldId="307"/>
            <ac:spMk id="5" creationId="{F33AC15C-F9E7-54C8-D4BE-DAA434E9220E}"/>
          </ac:spMkLst>
        </pc:spChg>
      </pc:sldChg>
      <pc:sldChg chg="modSp new">
        <pc:chgData name="Shannon Paige" userId="" providerId="" clId="Web-{D1F41614-DA33-4D91-99E8-BBD036C73285}" dt="2024-02-14T19:26:44.708" v="399" actId="20577"/>
        <pc:sldMkLst>
          <pc:docMk/>
          <pc:sldMk cId="1194613246" sldId="310"/>
        </pc:sldMkLst>
        <pc:spChg chg="mod">
          <ac:chgData name="Shannon Paige" userId="" providerId="" clId="Web-{D1F41614-DA33-4D91-99E8-BBD036C73285}" dt="2024-02-14T19:26:32.864" v="395" actId="20577"/>
          <ac:spMkLst>
            <pc:docMk/>
            <pc:sldMk cId="1194613246" sldId="310"/>
            <ac:spMk id="2" creationId="{D808D3A9-1619-F358-2703-19B975ABEEE6}"/>
          </ac:spMkLst>
        </pc:spChg>
        <pc:spChg chg="mod">
          <ac:chgData name="Shannon Paige" userId="" providerId="" clId="Web-{D1F41614-DA33-4D91-99E8-BBD036C73285}" dt="2024-02-14T19:26:44.708" v="399" actId="20577"/>
          <ac:spMkLst>
            <pc:docMk/>
            <pc:sldMk cId="1194613246" sldId="310"/>
            <ac:spMk id="3" creationId="{DAE6AB03-71B6-CED7-8386-841D16804E27}"/>
          </ac:spMkLst>
        </pc:spChg>
      </pc:sldChg>
      <pc:sldChg chg="delSp modSp add del ord replId">
        <pc:chgData name="Shannon Paige" userId="" providerId="" clId="Web-{D1F41614-DA33-4D91-99E8-BBD036C73285}" dt="2024-02-14T19:25:38.222" v="391"/>
        <pc:sldMkLst>
          <pc:docMk/>
          <pc:sldMk cId="1857698302" sldId="310"/>
        </pc:sldMkLst>
        <pc:spChg chg="del mod">
          <ac:chgData name="Shannon Paige" userId="" providerId="" clId="Web-{D1F41614-DA33-4D91-99E8-BBD036C73285}" dt="2024-02-14T19:25:07.284" v="384"/>
          <ac:spMkLst>
            <pc:docMk/>
            <pc:sldMk cId="1857698302" sldId="310"/>
            <ac:spMk id="4" creationId="{9DB97038-4393-57F7-717A-61435C599703}"/>
          </ac:spMkLst>
        </pc:spChg>
      </pc:sldChg>
      <pc:sldChg chg="modSp new">
        <pc:chgData name="Shannon Paige" userId="" providerId="" clId="Web-{D1F41614-DA33-4D91-99E8-BBD036C73285}" dt="2024-02-14T19:28:05.320" v="409" actId="20577"/>
        <pc:sldMkLst>
          <pc:docMk/>
          <pc:sldMk cId="4172567589" sldId="311"/>
        </pc:sldMkLst>
        <pc:spChg chg="mod">
          <ac:chgData name="Shannon Paige" userId="" providerId="" clId="Web-{D1F41614-DA33-4D91-99E8-BBD036C73285}" dt="2024-02-14T19:27:48.757" v="404" actId="20577"/>
          <ac:spMkLst>
            <pc:docMk/>
            <pc:sldMk cId="4172567589" sldId="311"/>
            <ac:spMk id="2" creationId="{64122349-8112-C9F1-E040-389FF2DDA663}"/>
          </ac:spMkLst>
        </pc:spChg>
        <pc:spChg chg="mod">
          <ac:chgData name="Shannon Paige" userId="" providerId="" clId="Web-{D1F41614-DA33-4D91-99E8-BBD036C73285}" dt="2024-02-14T19:28:05.320" v="409" actId="20577"/>
          <ac:spMkLst>
            <pc:docMk/>
            <pc:sldMk cId="4172567589" sldId="311"/>
            <ac:spMk id="3" creationId="{F994255D-2563-49B0-5D8B-5AFAE50D308F}"/>
          </ac:spMkLst>
        </pc:spChg>
      </pc:sldChg>
      <pc:sldChg chg="addSp modSp new">
        <pc:chgData name="Shannon Paige" userId="" providerId="" clId="Web-{D1F41614-DA33-4D91-99E8-BBD036C73285}" dt="2024-02-14T19:29:33.057" v="421" actId="14100"/>
        <pc:sldMkLst>
          <pc:docMk/>
          <pc:sldMk cId="56221137" sldId="312"/>
        </pc:sldMkLst>
        <pc:spChg chg="mod">
          <ac:chgData name="Shannon Paige" userId="" providerId="" clId="Web-{D1F41614-DA33-4D91-99E8-BBD036C73285}" dt="2024-02-14T19:28:49.430" v="412" actId="20577"/>
          <ac:spMkLst>
            <pc:docMk/>
            <pc:sldMk cId="56221137" sldId="312"/>
            <ac:spMk id="2" creationId="{687E232B-CEB8-ACB4-9449-9A565CC6B80B}"/>
          </ac:spMkLst>
        </pc:spChg>
        <pc:spChg chg="mod">
          <ac:chgData name="Shannon Paige" userId="" providerId="" clId="Web-{D1F41614-DA33-4D91-99E8-BBD036C73285}" dt="2024-02-14T19:29:33.057" v="421" actId="14100"/>
          <ac:spMkLst>
            <pc:docMk/>
            <pc:sldMk cId="56221137" sldId="312"/>
            <ac:spMk id="3" creationId="{E227B4A9-366C-E20D-B952-8D8AFBA24336}"/>
          </ac:spMkLst>
        </pc:spChg>
        <pc:picChg chg="add mod">
          <ac:chgData name="Shannon Paige" userId="" providerId="" clId="Web-{D1F41614-DA33-4D91-99E8-BBD036C73285}" dt="2024-02-14T19:29:29.510" v="420" actId="1076"/>
          <ac:picMkLst>
            <pc:docMk/>
            <pc:sldMk cId="56221137" sldId="312"/>
            <ac:picMk id="4" creationId="{4EB4100F-1F81-6202-DA4E-4C545DBDECCD}"/>
          </ac:picMkLst>
        </pc:picChg>
      </pc:sldChg>
      <pc:sldChg chg="modSp add ord replId">
        <pc:chgData name="Shannon Paige" userId="" providerId="" clId="Web-{D1F41614-DA33-4D91-99E8-BBD036C73285}" dt="2024-02-14T19:31:16.872" v="431" actId="20577"/>
        <pc:sldMkLst>
          <pc:docMk/>
          <pc:sldMk cId="313688302" sldId="313"/>
        </pc:sldMkLst>
        <pc:spChg chg="mod">
          <ac:chgData name="Shannon Paige" userId="" providerId="" clId="Web-{D1F41614-DA33-4D91-99E8-BBD036C73285}" dt="2024-02-14T19:31:16.872" v="431" actId="20577"/>
          <ac:spMkLst>
            <pc:docMk/>
            <pc:sldMk cId="313688302" sldId="313"/>
            <ac:spMk id="3" creationId="{E227B4A9-366C-E20D-B952-8D8AFBA24336}"/>
          </ac:spMkLst>
        </pc:spChg>
      </pc:sldChg>
      <pc:sldChg chg="modSp add ord replId">
        <pc:chgData name="Shannon Paige" userId="" providerId="" clId="Web-{D1F41614-DA33-4D91-99E8-BBD036C73285}" dt="2024-02-14T19:32:12.514" v="440" actId="20577"/>
        <pc:sldMkLst>
          <pc:docMk/>
          <pc:sldMk cId="577938972" sldId="314"/>
        </pc:sldMkLst>
        <pc:spChg chg="mod">
          <ac:chgData name="Shannon Paige" userId="" providerId="" clId="Web-{D1F41614-DA33-4D91-99E8-BBD036C73285}" dt="2024-02-14T19:32:12.514" v="440" actId="20577"/>
          <ac:spMkLst>
            <pc:docMk/>
            <pc:sldMk cId="577938972" sldId="314"/>
            <ac:spMk id="3" creationId="{E227B4A9-366C-E20D-B952-8D8AFBA24336}"/>
          </ac:spMkLst>
        </pc:spChg>
      </pc:sldChg>
      <pc:sldChg chg="addSp modSp new del">
        <pc:chgData name="Shannon Paige" userId="" providerId="" clId="Web-{D1F41614-DA33-4D91-99E8-BBD036C73285}" dt="2024-02-14T20:18:54.929" v="525"/>
        <pc:sldMkLst>
          <pc:docMk/>
          <pc:sldMk cId="1321070017" sldId="315"/>
        </pc:sldMkLst>
        <pc:spChg chg="mod">
          <ac:chgData name="Shannon Paige" userId="" providerId="" clId="Web-{D1F41614-DA33-4D91-99E8-BBD036C73285}" dt="2024-02-14T20:06:42.629" v="455" actId="14100"/>
          <ac:spMkLst>
            <pc:docMk/>
            <pc:sldMk cId="1321070017" sldId="315"/>
            <ac:spMk id="2" creationId="{197B4D61-41EE-1207-830B-B313DED901D1}"/>
          </ac:spMkLst>
        </pc:spChg>
        <pc:spChg chg="mod">
          <ac:chgData name="Shannon Paige" userId="" providerId="" clId="Web-{D1F41614-DA33-4D91-99E8-BBD036C73285}" dt="2024-02-14T20:05:58.988" v="452" actId="14100"/>
          <ac:spMkLst>
            <pc:docMk/>
            <pc:sldMk cId="1321070017" sldId="315"/>
            <ac:spMk id="3" creationId="{3FE218B9-FD2C-99B9-A2F7-A8763815B6CA}"/>
          </ac:spMkLst>
        </pc:spChg>
        <pc:picChg chg="add mod">
          <ac:chgData name="Shannon Paige" userId="" providerId="" clId="Web-{D1F41614-DA33-4D91-99E8-BBD036C73285}" dt="2024-02-14T20:05:47.597" v="450" actId="1076"/>
          <ac:picMkLst>
            <pc:docMk/>
            <pc:sldMk cId="1321070017" sldId="315"/>
            <ac:picMk id="5" creationId="{1C6A31EF-0FD9-7C11-11F8-89D37613F73D}"/>
          </ac:picMkLst>
        </pc:picChg>
      </pc:sldChg>
      <pc:sldChg chg="addSp modSp new">
        <pc:chgData name="Shannon Paige" userId="" providerId="" clId="Web-{D1F41614-DA33-4D91-99E8-BBD036C73285}" dt="2024-02-14T20:11:03.089" v="470"/>
        <pc:sldMkLst>
          <pc:docMk/>
          <pc:sldMk cId="217842634" sldId="316"/>
        </pc:sldMkLst>
        <pc:spChg chg="mod">
          <ac:chgData name="Shannon Paige" userId="" providerId="" clId="Web-{D1F41614-DA33-4D91-99E8-BBD036C73285}" dt="2024-02-14T20:10:08.338" v="463" actId="20577"/>
          <ac:spMkLst>
            <pc:docMk/>
            <pc:sldMk cId="217842634" sldId="316"/>
            <ac:spMk id="2" creationId="{4820FC64-1CED-361F-73E1-A0656765427E}"/>
          </ac:spMkLst>
        </pc:spChg>
        <pc:spChg chg="mod">
          <ac:chgData name="Shannon Paige" userId="" providerId="" clId="Web-{D1F41614-DA33-4D91-99E8-BBD036C73285}" dt="2024-02-14T20:10:27.166" v="466" actId="14100"/>
          <ac:spMkLst>
            <pc:docMk/>
            <pc:sldMk cId="217842634" sldId="316"/>
            <ac:spMk id="3" creationId="{93B8E43B-509D-B252-6ADF-257F2C40C9CB}"/>
          </ac:spMkLst>
        </pc:spChg>
        <pc:picChg chg="add">
          <ac:chgData name="Shannon Paige" userId="" providerId="" clId="Web-{D1F41614-DA33-4D91-99E8-BBD036C73285}" dt="2024-02-14T20:10:36.760" v="467"/>
          <ac:picMkLst>
            <pc:docMk/>
            <pc:sldMk cId="217842634" sldId="316"/>
            <ac:picMk id="5" creationId="{72EBA9E1-0F7F-1B7F-8FCF-413177AD75EB}"/>
          </ac:picMkLst>
        </pc:picChg>
        <pc:picChg chg="add">
          <ac:chgData name="Shannon Paige" userId="" providerId="" clId="Web-{D1F41614-DA33-4D91-99E8-BBD036C73285}" dt="2024-02-14T20:10:46.620" v="468"/>
          <ac:picMkLst>
            <pc:docMk/>
            <pc:sldMk cId="217842634" sldId="316"/>
            <ac:picMk id="7" creationId="{07C9CD51-363D-694B-C46C-6930667736A7}"/>
          </ac:picMkLst>
        </pc:picChg>
        <pc:picChg chg="add">
          <ac:chgData name="Shannon Paige" userId="" providerId="" clId="Web-{D1F41614-DA33-4D91-99E8-BBD036C73285}" dt="2024-02-14T20:10:55.057" v="469"/>
          <ac:picMkLst>
            <pc:docMk/>
            <pc:sldMk cId="217842634" sldId="316"/>
            <ac:picMk id="9" creationId="{FC8EDDBF-FBD1-7D45-8200-902804716D15}"/>
          </ac:picMkLst>
        </pc:picChg>
        <pc:picChg chg="add">
          <ac:chgData name="Shannon Paige" userId="" providerId="" clId="Web-{D1F41614-DA33-4D91-99E8-BBD036C73285}" dt="2024-02-14T20:11:03.089" v="470"/>
          <ac:picMkLst>
            <pc:docMk/>
            <pc:sldMk cId="217842634" sldId="316"/>
            <ac:picMk id="11" creationId="{0AE506A5-BF59-3154-8AD7-AC33EFECE8E9}"/>
          </ac:picMkLst>
        </pc:picChg>
      </pc:sldChg>
      <pc:sldChg chg="modSp new del">
        <pc:chgData name="Shannon Paige" userId="" providerId="" clId="Web-{D1F41614-DA33-4D91-99E8-BBD036C73285}" dt="2024-02-14T20:08:32.023" v="460"/>
        <pc:sldMkLst>
          <pc:docMk/>
          <pc:sldMk cId="3030647935" sldId="316"/>
        </pc:sldMkLst>
        <pc:spChg chg="mod">
          <ac:chgData name="Shannon Paige" userId="" providerId="" clId="Web-{D1F41614-DA33-4D91-99E8-BBD036C73285}" dt="2024-02-14T20:07:13.411" v="459" actId="20577"/>
          <ac:spMkLst>
            <pc:docMk/>
            <pc:sldMk cId="3030647935" sldId="316"/>
            <ac:spMk id="2" creationId="{A04E7234-7468-722D-FA9C-C2DB69F8579C}"/>
          </ac:spMkLst>
        </pc:spChg>
      </pc:sldChg>
      <pc:sldChg chg="addSp delSp modSp new">
        <pc:chgData name="Shannon Paige" userId="" providerId="" clId="Web-{D1F41614-DA33-4D91-99E8-BBD036C73285}" dt="2024-02-14T20:14:01.296" v="490" actId="14100"/>
        <pc:sldMkLst>
          <pc:docMk/>
          <pc:sldMk cId="499663285" sldId="317"/>
        </pc:sldMkLst>
        <pc:spChg chg="mod">
          <ac:chgData name="Shannon Paige" userId="" providerId="" clId="Web-{D1F41614-DA33-4D91-99E8-BBD036C73285}" dt="2024-02-14T20:13:01.857" v="482" actId="14100"/>
          <ac:spMkLst>
            <pc:docMk/>
            <pc:sldMk cId="499663285" sldId="317"/>
            <ac:spMk id="2" creationId="{E4D2D769-93B7-6708-0AD3-36BB690385DB}"/>
          </ac:spMkLst>
        </pc:spChg>
        <pc:spChg chg="del">
          <ac:chgData name="Shannon Paige" userId="" providerId="" clId="Web-{D1F41614-DA33-4D91-99E8-BBD036C73285}" dt="2024-02-14T20:12:29.107" v="477"/>
          <ac:spMkLst>
            <pc:docMk/>
            <pc:sldMk cId="499663285" sldId="317"/>
            <ac:spMk id="3" creationId="{141455C9-BAED-3768-B01A-D6DA43113370}"/>
          </ac:spMkLst>
        </pc:spChg>
        <pc:spChg chg="mod">
          <ac:chgData name="Shannon Paige" userId="" providerId="" clId="Web-{D1F41614-DA33-4D91-99E8-BBD036C73285}" dt="2024-02-14T20:14:01.296" v="490" actId="14100"/>
          <ac:spMkLst>
            <pc:docMk/>
            <pc:sldMk cId="499663285" sldId="317"/>
            <ac:spMk id="4" creationId="{2D76970F-1B83-FB8B-A900-D1D1EF43E187}"/>
          </ac:spMkLst>
        </pc:spChg>
        <pc:picChg chg="add mod">
          <ac:chgData name="Shannon Paige" userId="" providerId="" clId="Web-{D1F41614-DA33-4D91-99E8-BBD036C73285}" dt="2024-02-14T20:13:48.702" v="488" actId="14100"/>
          <ac:picMkLst>
            <pc:docMk/>
            <pc:sldMk cId="499663285" sldId="317"/>
            <ac:picMk id="6" creationId="{3ECEC970-188B-509A-BC9E-0A63AB9F3B51}"/>
          </ac:picMkLst>
        </pc:picChg>
      </pc:sldChg>
      <pc:sldChg chg="addSp delSp modSp new">
        <pc:chgData name="Shannon Paige" userId="" providerId="" clId="Web-{D1F41614-DA33-4D91-99E8-BBD036C73285}" dt="2024-02-14T20:16:09.393" v="512" actId="14100"/>
        <pc:sldMkLst>
          <pc:docMk/>
          <pc:sldMk cId="1118674904" sldId="318"/>
        </pc:sldMkLst>
        <pc:spChg chg="mod">
          <ac:chgData name="Shannon Paige" userId="" providerId="" clId="Web-{D1F41614-DA33-4D91-99E8-BBD036C73285}" dt="2024-02-14T20:16:09.393" v="512" actId="14100"/>
          <ac:spMkLst>
            <pc:docMk/>
            <pc:sldMk cId="1118674904" sldId="318"/>
            <ac:spMk id="2" creationId="{6D00C3E2-959B-BEB1-8E0B-5FD768E69518}"/>
          </ac:spMkLst>
        </pc:spChg>
        <pc:spChg chg="del">
          <ac:chgData name="Shannon Paige" userId="" providerId="" clId="Web-{D1F41614-DA33-4D91-99E8-BBD036C73285}" dt="2024-02-14T20:14:57.985" v="497"/>
          <ac:spMkLst>
            <pc:docMk/>
            <pc:sldMk cId="1118674904" sldId="318"/>
            <ac:spMk id="3" creationId="{F13003DA-ABA4-E3A9-3093-AE1FB17A7789}"/>
          </ac:spMkLst>
        </pc:spChg>
        <pc:spChg chg="mod">
          <ac:chgData name="Shannon Paige" userId="" providerId="" clId="Web-{D1F41614-DA33-4D91-99E8-BBD036C73285}" dt="2024-02-14T20:15:59.565" v="510" actId="14100"/>
          <ac:spMkLst>
            <pc:docMk/>
            <pc:sldMk cId="1118674904" sldId="318"/>
            <ac:spMk id="4" creationId="{EC008B9B-56AB-6528-C364-174BC699CB39}"/>
          </ac:spMkLst>
        </pc:spChg>
        <pc:picChg chg="add">
          <ac:chgData name="Shannon Paige" userId="" providerId="" clId="Web-{D1F41614-DA33-4D91-99E8-BBD036C73285}" dt="2024-02-14T20:14:54.392" v="496"/>
          <ac:picMkLst>
            <pc:docMk/>
            <pc:sldMk cId="1118674904" sldId="318"/>
            <ac:picMk id="6" creationId="{EC865963-ED70-6A61-B06C-71364A0CACD2}"/>
          </ac:picMkLst>
        </pc:picChg>
      </pc:sldChg>
      <pc:sldChg chg="new del">
        <pc:chgData name="Shannon Paige" userId="" providerId="" clId="Web-{D1F41614-DA33-4D91-99E8-BBD036C73285}" dt="2024-02-14T20:17:55.755" v="516"/>
        <pc:sldMkLst>
          <pc:docMk/>
          <pc:sldMk cId="4108033391" sldId="319"/>
        </pc:sldMkLst>
      </pc:sldChg>
      <pc:sldChg chg="addSp modSp new">
        <pc:chgData name="Shannon Paige" userId="" providerId="" clId="Web-{D1F41614-DA33-4D91-99E8-BBD036C73285}" dt="2024-02-14T20:18:53.413" v="524" actId="20577"/>
        <pc:sldMkLst>
          <pc:docMk/>
          <pc:sldMk cId="1454680924" sldId="320"/>
        </pc:sldMkLst>
        <pc:spChg chg="mod">
          <ac:chgData name="Shannon Paige" userId="" providerId="" clId="Web-{D1F41614-DA33-4D91-99E8-BBD036C73285}" dt="2024-02-14T20:18:12.146" v="518" actId="14100"/>
          <ac:spMkLst>
            <pc:docMk/>
            <pc:sldMk cId="1454680924" sldId="320"/>
            <ac:spMk id="2" creationId="{62CC8018-91F5-8418-C7B7-782E5281F96F}"/>
          </ac:spMkLst>
        </pc:spChg>
        <pc:spChg chg="mod">
          <ac:chgData name="Shannon Paige" userId="" providerId="" clId="Web-{D1F41614-DA33-4D91-99E8-BBD036C73285}" dt="2024-02-14T20:18:53.413" v="524" actId="20577"/>
          <ac:spMkLst>
            <pc:docMk/>
            <pc:sldMk cId="1454680924" sldId="320"/>
            <ac:spMk id="3" creationId="{4BEB58C8-7D07-4AA8-A3C7-3CC40BDF3A0A}"/>
          </ac:spMkLst>
        </pc:spChg>
        <pc:picChg chg="add mod">
          <ac:chgData name="Shannon Paige" userId="" providerId="" clId="Web-{D1F41614-DA33-4D91-99E8-BBD036C73285}" dt="2024-02-14T20:18:38.663" v="522" actId="14100"/>
          <ac:picMkLst>
            <pc:docMk/>
            <pc:sldMk cId="1454680924" sldId="320"/>
            <ac:picMk id="5" creationId="{5E4584DD-D04E-0941-49D5-4E5EEA14CC19}"/>
          </ac:picMkLst>
        </pc:picChg>
      </pc:sldChg>
    </pc:docChg>
  </pc:docChgLst>
  <pc:docChgLst>
    <pc:chgData name="Angela Mercurio-Standridge" clId="Web-{8F418DD8-2CF8-4938-A766-E7FB9B46ECE1}"/>
    <pc:docChg chg="modSld sldOrd">
      <pc:chgData name="Angela Mercurio-Standridge" userId="" providerId="" clId="Web-{8F418DD8-2CF8-4938-A766-E7FB9B46ECE1}" dt="2024-02-05T19:56:48.903" v="458" actId="20577"/>
      <pc:docMkLst>
        <pc:docMk/>
      </pc:docMkLst>
      <pc:sldChg chg="modSp">
        <pc:chgData name="Angela Mercurio-Standridge" userId="" providerId="" clId="Web-{8F418DD8-2CF8-4938-A766-E7FB9B46ECE1}" dt="2024-02-05T19:38:43.783" v="121" actId="20577"/>
        <pc:sldMkLst>
          <pc:docMk/>
          <pc:sldMk cId="3550012027" sldId="289"/>
        </pc:sldMkLst>
        <pc:spChg chg="mod">
          <ac:chgData name="Angela Mercurio-Standridge" userId="" providerId="" clId="Web-{8F418DD8-2CF8-4938-A766-E7FB9B46ECE1}" dt="2024-02-05T19:30:06.825" v="1" actId="20577"/>
          <ac:spMkLst>
            <pc:docMk/>
            <pc:sldMk cId="3550012027" sldId="289"/>
            <ac:spMk id="2" creationId="{92E00EAC-C2D7-1E33-D03A-AA92E978701D}"/>
          </ac:spMkLst>
        </pc:spChg>
        <pc:spChg chg="mod">
          <ac:chgData name="Angela Mercurio-Standridge" userId="" providerId="" clId="Web-{8F418DD8-2CF8-4938-A766-E7FB9B46ECE1}" dt="2024-02-05T19:38:43.783" v="121" actId="20577"/>
          <ac:spMkLst>
            <pc:docMk/>
            <pc:sldMk cId="3550012027" sldId="289"/>
            <ac:spMk id="3" creationId="{E188964C-5D5E-E7F6-68FC-5F77E885FC7A}"/>
          </ac:spMkLst>
        </pc:spChg>
      </pc:sldChg>
      <pc:sldChg chg="modSp ord modNotes">
        <pc:chgData name="Angela Mercurio-Standridge" userId="" providerId="" clId="Web-{8F418DD8-2CF8-4938-A766-E7FB9B46ECE1}" dt="2024-02-05T19:56:48.903" v="458" actId="20577"/>
        <pc:sldMkLst>
          <pc:docMk/>
          <pc:sldMk cId="3121216808" sldId="293"/>
        </pc:sldMkLst>
        <pc:spChg chg="mod">
          <ac:chgData name="Angela Mercurio-Standridge" userId="" providerId="" clId="Web-{8F418DD8-2CF8-4938-A766-E7FB9B46ECE1}" dt="2024-02-05T19:40:21.131" v="124" actId="20577"/>
          <ac:spMkLst>
            <pc:docMk/>
            <pc:sldMk cId="3121216808" sldId="293"/>
            <ac:spMk id="2" creationId="{10D9E201-C06A-2955-00C1-6456F9EEC3CB}"/>
          </ac:spMkLst>
        </pc:spChg>
        <pc:spChg chg="mod">
          <ac:chgData name="Angela Mercurio-Standridge" userId="" providerId="" clId="Web-{8F418DD8-2CF8-4938-A766-E7FB9B46ECE1}" dt="2024-02-05T19:56:48.903" v="458" actId="20577"/>
          <ac:spMkLst>
            <pc:docMk/>
            <pc:sldMk cId="3121216808" sldId="293"/>
            <ac:spMk id="3" creationId="{3DF4F26C-6F76-BDCE-4F28-AC09518816C7}"/>
          </ac:spMkLst>
        </pc:spChg>
      </pc:sldChg>
    </pc:docChg>
  </pc:docChgLst>
  <pc:docChgLst>
    <pc:chgData name="Angela Mercurio-Standridge" clId="Web-{62B4EF44-9B69-4A7C-BBD9-BE46DC1B74CC}"/>
    <pc:docChg chg="addSld delSld modSld sldOrd">
      <pc:chgData name="Angela Mercurio-Standridge" userId="" providerId="" clId="Web-{62B4EF44-9B69-4A7C-BBD9-BE46DC1B74CC}" dt="2024-02-05T21:21:56.548" v="1060" actId="14100"/>
      <pc:docMkLst>
        <pc:docMk/>
      </pc:docMkLst>
      <pc:sldChg chg="ord">
        <pc:chgData name="Angela Mercurio-Standridge" userId="" providerId="" clId="Web-{62B4EF44-9B69-4A7C-BBD9-BE46DC1B74CC}" dt="2024-02-05T21:18:14.853" v="962"/>
        <pc:sldMkLst>
          <pc:docMk/>
          <pc:sldMk cId="2477811808" sldId="256"/>
        </pc:sldMkLst>
      </pc:sldChg>
      <pc:sldChg chg="addSp delSp modSp">
        <pc:chgData name="Angela Mercurio-Standridge" userId="" providerId="" clId="Web-{62B4EF44-9B69-4A7C-BBD9-BE46DC1B74CC}" dt="2024-02-05T21:09:45.006" v="823"/>
        <pc:sldMkLst>
          <pc:docMk/>
          <pc:sldMk cId="1209525184" sldId="262"/>
        </pc:sldMkLst>
        <pc:spChg chg="mod">
          <ac:chgData name="Angela Mercurio-Standridge" userId="" providerId="" clId="Web-{62B4EF44-9B69-4A7C-BBD9-BE46DC1B74CC}" dt="2024-02-05T21:07:58.050" v="796" actId="20577"/>
          <ac:spMkLst>
            <pc:docMk/>
            <pc:sldMk cId="1209525184" sldId="262"/>
            <ac:spMk id="2" creationId="{0967EF2C-5C5B-72E4-02AC-9F3928EB950C}"/>
          </ac:spMkLst>
        </pc:spChg>
        <pc:spChg chg="mod">
          <ac:chgData name="Angela Mercurio-Standridge" userId="" providerId="" clId="Web-{62B4EF44-9B69-4A7C-BBD9-BE46DC1B74CC}" dt="2024-02-05T21:08:14.035" v="801" actId="20577"/>
          <ac:spMkLst>
            <pc:docMk/>
            <pc:sldMk cId="1209525184" sldId="262"/>
            <ac:spMk id="3" creationId="{3600EA98-1A0D-9696-F6A7-896430E97CD4}"/>
          </ac:spMkLst>
        </pc:spChg>
        <pc:spChg chg="add mod">
          <ac:chgData name="Angela Mercurio-Standridge" userId="" providerId="" clId="Web-{62B4EF44-9B69-4A7C-BBD9-BE46DC1B74CC}" dt="2024-02-05T21:09:11.568" v="815" actId="1076"/>
          <ac:spMkLst>
            <pc:docMk/>
            <pc:sldMk cId="1209525184" sldId="262"/>
            <ac:spMk id="5" creationId="{F33AC15C-F9E7-54C8-D4BE-DAA434E9220E}"/>
          </ac:spMkLst>
        </pc:spChg>
        <pc:spChg chg="add del mod">
          <ac:chgData name="Angela Mercurio-Standridge" userId="" providerId="" clId="Web-{62B4EF44-9B69-4A7C-BBD9-BE46DC1B74CC}" dt="2024-02-05T21:08:51.927" v="812"/>
          <ac:spMkLst>
            <pc:docMk/>
            <pc:sldMk cId="1209525184" sldId="262"/>
            <ac:spMk id="7" creationId="{D7C470BF-215B-B871-6980-C631DFF335BF}"/>
          </ac:spMkLst>
        </pc:spChg>
        <pc:picChg chg="add mod">
          <ac:chgData name="Angela Mercurio-Standridge" userId="" providerId="" clId="Web-{62B4EF44-9B69-4A7C-BBD9-BE46DC1B74CC}" dt="2024-02-05T21:09:45.006" v="823"/>
          <ac:picMkLst>
            <pc:docMk/>
            <pc:sldMk cId="1209525184" sldId="262"/>
            <ac:picMk id="4" creationId="{0EA63696-70A1-9C9D-1F87-18371EDE58E2}"/>
          </ac:picMkLst>
        </pc:picChg>
      </pc:sldChg>
      <pc:sldChg chg="addSp delSp modSp modNotes">
        <pc:chgData name="Angela Mercurio-Standridge" userId="" providerId="" clId="Web-{62B4EF44-9B69-4A7C-BBD9-BE46DC1B74CC}" dt="2024-02-05T20:47:16.490" v="583"/>
        <pc:sldMkLst>
          <pc:docMk/>
          <pc:sldMk cId="3551829186" sldId="267"/>
        </pc:sldMkLst>
        <pc:spChg chg="mod">
          <ac:chgData name="Angela Mercurio-Standridge" userId="" providerId="" clId="Web-{62B4EF44-9B69-4A7C-BBD9-BE46DC1B74CC}" dt="2024-02-05T20:45:19.267" v="576" actId="1076"/>
          <ac:spMkLst>
            <pc:docMk/>
            <pc:sldMk cId="3551829186" sldId="267"/>
            <ac:spMk id="2" creationId="{25249412-D419-D514-9313-8837A8FC0173}"/>
          </ac:spMkLst>
        </pc:spChg>
        <pc:spChg chg="add del mod">
          <ac:chgData name="Angela Mercurio-Standridge" userId="" providerId="" clId="Web-{62B4EF44-9B69-4A7C-BBD9-BE46DC1B74CC}" dt="2024-02-05T20:40:48.148" v="528"/>
          <ac:spMkLst>
            <pc:docMk/>
            <pc:sldMk cId="3551829186" sldId="267"/>
            <ac:spMk id="5" creationId="{6DDBFF94-0D31-4D08-3E36-557B9EBBB59E}"/>
          </ac:spMkLst>
        </pc:spChg>
        <pc:spChg chg="add mod">
          <ac:chgData name="Angela Mercurio-Standridge" userId="" providerId="" clId="Web-{62B4EF44-9B69-4A7C-BBD9-BE46DC1B74CC}" dt="2024-02-05T20:44:04.890" v="559" actId="20577"/>
          <ac:spMkLst>
            <pc:docMk/>
            <pc:sldMk cId="3551829186" sldId="267"/>
            <ac:spMk id="8" creationId="{4D222DD2-B10E-0927-4F89-1CD20737A91D}"/>
          </ac:spMkLst>
        </pc:spChg>
        <pc:spChg chg="add mod">
          <ac:chgData name="Angela Mercurio-Standridge" userId="" providerId="" clId="Web-{62B4EF44-9B69-4A7C-BBD9-BE46DC1B74CC}" dt="2024-02-05T20:47:16.490" v="583"/>
          <ac:spMkLst>
            <pc:docMk/>
            <pc:sldMk cId="3551829186" sldId="267"/>
            <ac:spMk id="10" creationId="{C6D04709-47FE-8963-9A94-D65C97855575}"/>
          </ac:spMkLst>
        </pc:spChg>
        <pc:picChg chg="add del mod">
          <ac:chgData name="Angela Mercurio-Standridge" userId="" providerId="" clId="Web-{62B4EF44-9B69-4A7C-BBD9-BE46DC1B74CC}" dt="2024-02-05T20:40:38.945" v="525"/>
          <ac:picMkLst>
            <pc:docMk/>
            <pc:sldMk cId="3551829186" sldId="267"/>
            <ac:picMk id="4" creationId="{27970451-A826-F633-B297-AE37FD97143F}"/>
          </ac:picMkLst>
        </pc:picChg>
        <pc:picChg chg="add mod">
          <ac:chgData name="Angela Mercurio-Standridge" userId="" providerId="" clId="Web-{62B4EF44-9B69-4A7C-BBD9-BE46DC1B74CC}" dt="2024-02-05T20:45:15.158" v="574" actId="1076"/>
          <ac:picMkLst>
            <pc:docMk/>
            <pc:sldMk cId="3551829186" sldId="267"/>
            <ac:picMk id="7" creationId="{3866605E-583C-1D01-838F-A20D237733BF}"/>
          </ac:picMkLst>
        </pc:picChg>
      </pc:sldChg>
      <pc:sldChg chg="del">
        <pc:chgData name="Angela Mercurio-Standridge" userId="" providerId="" clId="Web-{62B4EF44-9B69-4A7C-BBD9-BE46DC1B74CC}" dt="2024-02-05T21:17:10.616" v="905"/>
        <pc:sldMkLst>
          <pc:docMk/>
          <pc:sldMk cId="1279146052" sldId="268"/>
        </pc:sldMkLst>
      </pc:sldChg>
      <pc:sldChg chg="modSp modNotes">
        <pc:chgData name="Angela Mercurio-Standridge" userId="" providerId="" clId="Web-{62B4EF44-9B69-4A7C-BBD9-BE46DC1B74CC}" dt="2024-02-05T20:49:49.324" v="689"/>
        <pc:sldMkLst>
          <pc:docMk/>
          <pc:sldMk cId="95298655" sldId="270"/>
        </pc:sldMkLst>
        <pc:spChg chg="mod">
          <ac:chgData name="Angela Mercurio-Standridge" userId="" providerId="" clId="Web-{62B4EF44-9B69-4A7C-BBD9-BE46DC1B74CC}" dt="2024-02-05T20:49:36.636" v="673" actId="20577"/>
          <ac:spMkLst>
            <pc:docMk/>
            <pc:sldMk cId="95298655" sldId="270"/>
            <ac:spMk id="3" creationId="{054A95B9-E14D-8507-404C-AA588A080DCD}"/>
          </ac:spMkLst>
        </pc:spChg>
      </pc:sldChg>
      <pc:sldChg chg="modSp">
        <pc:chgData name="Angela Mercurio-Standridge" userId="" providerId="" clId="Web-{62B4EF44-9B69-4A7C-BBD9-BE46DC1B74CC}" dt="2024-02-05T21:20:55.780" v="1044" actId="20577"/>
        <pc:sldMkLst>
          <pc:docMk/>
          <pc:sldMk cId="2423352345" sldId="272"/>
        </pc:sldMkLst>
        <pc:spChg chg="mod">
          <ac:chgData name="Angela Mercurio-Standridge" userId="" providerId="" clId="Web-{62B4EF44-9B69-4A7C-BBD9-BE46DC1B74CC}" dt="2024-02-05T21:17:51.742" v="951" actId="20577"/>
          <ac:spMkLst>
            <pc:docMk/>
            <pc:sldMk cId="2423352345" sldId="272"/>
            <ac:spMk id="2" creationId="{C9698901-F2A7-8C64-2DB1-B0E5FA85987B}"/>
          </ac:spMkLst>
        </pc:spChg>
        <pc:spChg chg="mod">
          <ac:chgData name="Angela Mercurio-Standridge" userId="" providerId="" clId="Web-{62B4EF44-9B69-4A7C-BBD9-BE46DC1B74CC}" dt="2024-02-05T21:20:55.780" v="1044" actId="20577"/>
          <ac:spMkLst>
            <pc:docMk/>
            <pc:sldMk cId="2423352345" sldId="272"/>
            <ac:spMk id="3" creationId="{58CBC8D9-EF9F-B840-9B49-9D38CCCFC052}"/>
          </ac:spMkLst>
        </pc:spChg>
      </pc:sldChg>
      <pc:sldChg chg="modSp modNotes">
        <pc:chgData name="Angela Mercurio-Standridge" userId="" providerId="" clId="Web-{62B4EF44-9B69-4A7C-BBD9-BE46DC1B74CC}" dt="2024-02-05T21:02:44.789" v="773"/>
        <pc:sldMkLst>
          <pc:docMk/>
          <pc:sldMk cId="3331838576" sldId="275"/>
        </pc:sldMkLst>
        <pc:spChg chg="mod">
          <ac:chgData name="Angela Mercurio-Standridge" userId="" providerId="" clId="Web-{62B4EF44-9B69-4A7C-BBD9-BE46DC1B74CC}" dt="2024-02-05T20:50:29.684" v="698" actId="20577"/>
          <ac:spMkLst>
            <pc:docMk/>
            <pc:sldMk cId="3331838576" sldId="275"/>
            <ac:spMk id="2" creationId="{B7C02FF7-6452-685B-03FD-828C3DD72E82}"/>
          </ac:spMkLst>
        </pc:spChg>
        <pc:spChg chg="mod">
          <ac:chgData name="Angela Mercurio-Standridge" userId="" providerId="" clId="Web-{62B4EF44-9B69-4A7C-BBD9-BE46DC1B74CC}" dt="2024-02-05T21:02:02.100" v="766" actId="14100"/>
          <ac:spMkLst>
            <pc:docMk/>
            <pc:sldMk cId="3331838576" sldId="275"/>
            <ac:spMk id="3" creationId="{93042E50-8C84-3730-7CC1-8F811ACA0A0E}"/>
          </ac:spMkLst>
        </pc:spChg>
      </pc:sldChg>
      <pc:sldChg chg="addSp modSp">
        <pc:chgData name="Angela Mercurio-Standridge" userId="" providerId="" clId="Web-{62B4EF44-9B69-4A7C-BBD9-BE46DC1B74CC}" dt="2024-02-05T21:11:07.947" v="830" actId="1076"/>
        <pc:sldMkLst>
          <pc:docMk/>
          <pc:sldMk cId="715585580" sldId="279"/>
        </pc:sldMkLst>
        <pc:spChg chg="add mod">
          <ac:chgData name="Angela Mercurio-Standridge" userId="" providerId="" clId="Web-{62B4EF44-9B69-4A7C-BBD9-BE46DC1B74CC}" dt="2024-02-05T21:11:07.931" v="829" actId="1076"/>
          <ac:spMkLst>
            <pc:docMk/>
            <pc:sldMk cId="715585580" sldId="279"/>
            <ac:spMk id="5" creationId="{9B7D9A96-26A9-3E21-FA0D-6C3ED94882A6}"/>
          </ac:spMkLst>
        </pc:spChg>
        <pc:picChg chg="add mod">
          <ac:chgData name="Angela Mercurio-Standridge" userId="" providerId="" clId="Web-{62B4EF44-9B69-4A7C-BBD9-BE46DC1B74CC}" dt="2024-02-05T21:11:07.947" v="830" actId="1076"/>
          <ac:picMkLst>
            <pc:docMk/>
            <pc:sldMk cId="715585580" sldId="279"/>
            <ac:picMk id="4" creationId="{75CD92B3-99C8-2EEC-A39F-700DA7C5662D}"/>
          </ac:picMkLst>
        </pc:picChg>
      </pc:sldChg>
      <pc:sldChg chg="modSp">
        <pc:chgData name="Angela Mercurio-Standridge" userId="" providerId="" clId="Web-{62B4EF44-9B69-4A7C-BBD9-BE46DC1B74CC}" dt="2024-02-05T21:12:40.856" v="844" actId="20577"/>
        <pc:sldMkLst>
          <pc:docMk/>
          <pc:sldMk cId="587267247" sldId="282"/>
        </pc:sldMkLst>
        <pc:spChg chg="mod">
          <ac:chgData name="Angela Mercurio-Standridge" userId="" providerId="" clId="Web-{62B4EF44-9B69-4A7C-BBD9-BE46DC1B74CC}" dt="2024-02-05T21:12:40.856" v="844" actId="20577"/>
          <ac:spMkLst>
            <pc:docMk/>
            <pc:sldMk cId="587267247" sldId="282"/>
            <ac:spMk id="3" creationId="{B0C3352C-F796-D046-5C4F-8A07404DAFD9}"/>
          </ac:spMkLst>
        </pc:spChg>
      </pc:sldChg>
      <pc:sldChg chg="modNotes">
        <pc:chgData name="Angela Mercurio-Standridge" userId="" providerId="" clId="Web-{62B4EF44-9B69-4A7C-BBD9-BE46DC1B74CC}" dt="2024-02-05T20:48:48.853" v="668"/>
        <pc:sldMkLst>
          <pc:docMk/>
          <pc:sldMk cId="1323056445" sldId="286"/>
        </pc:sldMkLst>
      </pc:sldChg>
      <pc:sldChg chg="modSp">
        <pc:chgData name="Angela Mercurio-Standridge" userId="" providerId="" clId="Web-{62B4EF44-9B69-4A7C-BBD9-BE46DC1B74CC}" dt="2024-02-05T21:21:52.110" v="1059" actId="14100"/>
        <pc:sldMkLst>
          <pc:docMk/>
          <pc:sldMk cId="3550012027" sldId="289"/>
        </pc:sldMkLst>
        <pc:spChg chg="mod">
          <ac:chgData name="Angela Mercurio-Standridge" userId="" providerId="" clId="Web-{62B4EF44-9B69-4A7C-BBD9-BE46DC1B74CC}" dt="2024-02-05T21:21:14.515" v="1049" actId="14100"/>
          <ac:spMkLst>
            <pc:docMk/>
            <pc:sldMk cId="3550012027" sldId="289"/>
            <ac:spMk id="2" creationId="{92E00EAC-C2D7-1E33-D03A-AA92E978701D}"/>
          </ac:spMkLst>
        </pc:spChg>
        <pc:spChg chg="mod">
          <ac:chgData name="Angela Mercurio-Standridge" userId="" providerId="" clId="Web-{62B4EF44-9B69-4A7C-BBD9-BE46DC1B74CC}" dt="2024-02-05T21:21:52.110" v="1059" actId="14100"/>
          <ac:spMkLst>
            <pc:docMk/>
            <pc:sldMk cId="3550012027" sldId="289"/>
            <ac:spMk id="3" creationId="{E188964C-5D5E-E7F6-68FC-5F77E885FC7A}"/>
          </ac:spMkLst>
        </pc:spChg>
      </pc:sldChg>
      <pc:sldChg chg="addSp modSp">
        <pc:chgData name="Angela Mercurio-Standridge" userId="" providerId="" clId="Web-{62B4EF44-9B69-4A7C-BBD9-BE46DC1B74CC}" dt="2024-02-05T21:11:36.651" v="834" actId="1076"/>
        <pc:sldMkLst>
          <pc:docMk/>
          <pc:sldMk cId="2155776752" sldId="292"/>
        </pc:sldMkLst>
        <pc:spChg chg="add mod">
          <ac:chgData name="Angela Mercurio-Standridge" userId="" providerId="" clId="Web-{62B4EF44-9B69-4A7C-BBD9-BE46DC1B74CC}" dt="2024-02-05T21:11:36.651" v="834" actId="1076"/>
          <ac:spMkLst>
            <pc:docMk/>
            <pc:sldMk cId="2155776752" sldId="292"/>
            <ac:spMk id="7" creationId="{6CD530AF-7FB2-0011-D988-F60001C7D815}"/>
          </ac:spMkLst>
        </pc:spChg>
        <pc:picChg chg="add mod">
          <ac:chgData name="Angela Mercurio-Standridge" userId="" providerId="" clId="Web-{62B4EF44-9B69-4A7C-BBD9-BE46DC1B74CC}" dt="2024-02-05T21:11:36.651" v="833" actId="1076"/>
          <ac:picMkLst>
            <pc:docMk/>
            <pc:sldMk cId="2155776752" sldId="292"/>
            <ac:picMk id="5" creationId="{E25D9515-D4E3-477A-EB08-2D48D20B2207}"/>
          </ac:picMkLst>
        </pc:picChg>
      </pc:sldChg>
      <pc:sldChg chg="modSp modNotes">
        <pc:chgData name="Angela Mercurio-Standridge" userId="" providerId="" clId="Web-{62B4EF44-9B69-4A7C-BBD9-BE46DC1B74CC}" dt="2024-02-05T20:26:34.493" v="378"/>
        <pc:sldMkLst>
          <pc:docMk/>
          <pc:sldMk cId="3121216808" sldId="293"/>
        </pc:sldMkLst>
        <pc:spChg chg="mod">
          <ac:chgData name="Angela Mercurio-Standridge" userId="" providerId="" clId="Web-{62B4EF44-9B69-4A7C-BBD9-BE46DC1B74CC}" dt="2024-02-05T20:06:34.873" v="115" actId="14100"/>
          <ac:spMkLst>
            <pc:docMk/>
            <pc:sldMk cId="3121216808" sldId="293"/>
            <ac:spMk id="2" creationId="{10D9E201-C06A-2955-00C1-6456F9EEC3CB}"/>
          </ac:spMkLst>
        </pc:spChg>
        <pc:spChg chg="mod">
          <ac:chgData name="Angela Mercurio-Standridge" userId="" providerId="" clId="Web-{62B4EF44-9B69-4A7C-BBD9-BE46DC1B74CC}" dt="2024-02-05T20:23:32.362" v="286" actId="20577"/>
          <ac:spMkLst>
            <pc:docMk/>
            <pc:sldMk cId="3121216808" sldId="293"/>
            <ac:spMk id="3" creationId="{3DF4F26C-6F76-BDCE-4F28-AC09518816C7}"/>
          </ac:spMkLst>
        </pc:spChg>
      </pc:sldChg>
      <pc:sldChg chg="modSp">
        <pc:chgData name="Angela Mercurio-Standridge" userId="" providerId="" clId="Web-{62B4EF44-9B69-4A7C-BBD9-BE46DC1B74CC}" dt="2024-02-05T21:17:09.288" v="904" actId="20577"/>
        <pc:sldMkLst>
          <pc:docMk/>
          <pc:sldMk cId="494404002" sldId="305"/>
        </pc:sldMkLst>
        <pc:spChg chg="mod">
          <ac:chgData name="Angela Mercurio-Standridge" userId="" providerId="" clId="Web-{62B4EF44-9B69-4A7C-BBD9-BE46DC1B74CC}" dt="2024-02-05T21:17:09.288" v="904" actId="20577"/>
          <ac:spMkLst>
            <pc:docMk/>
            <pc:sldMk cId="494404002" sldId="305"/>
            <ac:spMk id="3" creationId="{618E2766-7F7E-FD1A-40B4-1BF5962F24C3}"/>
          </ac:spMkLst>
        </pc:spChg>
      </pc:sldChg>
      <pc:sldChg chg="modSp add replId">
        <pc:chgData name="Angela Mercurio-Standridge" userId="" providerId="" clId="Web-{62B4EF44-9B69-4A7C-BBD9-BE46DC1B74CC}" dt="2024-02-05T20:52:17.048" v="713" actId="20577"/>
        <pc:sldMkLst>
          <pc:docMk/>
          <pc:sldMk cId="1979161794" sldId="306"/>
        </pc:sldMkLst>
        <pc:spChg chg="mod">
          <ac:chgData name="Angela Mercurio-Standridge" userId="" providerId="" clId="Web-{62B4EF44-9B69-4A7C-BBD9-BE46DC1B74CC}" dt="2024-02-05T20:50:34.700" v="702" actId="20577"/>
          <ac:spMkLst>
            <pc:docMk/>
            <pc:sldMk cId="1979161794" sldId="306"/>
            <ac:spMk id="2" creationId="{B7C02FF7-6452-685B-03FD-828C3DD72E82}"/>
          </ac:spMkLst>
        </pc:spChg>
        <pc:spChg chg="mod">
          <ac:chgData name="Angela Mercurio-Standridge" userId="" providerId="" clId="Web-{62B4EF44-9B69-4A7C-BBD9-BE46DC1B74CC}" dt="2024-02-05T20:52:17.048" v="713" actId="20577"/>
          <ac:spMkLst>
            <pc:docMk/>
            <pc:sldMk cId="1979161794" sldId="306"/>
            <ac:spMk id="3" creationId="{93042E50-8C84-3730-7CC1-8F811ACA0A0E}"/>
          </ac:spMkLst>
        </pc:spChg>
      </pc:sldChg>
      <pc:sldChg chg="modSp add replId">
        <pc:chgData name="Angela Mercurio-Standridge" userId="" providerId="" clId="Web-{62B4EF44-9B69-4A7C-BBD9-BE46DC1B74CC}" dt="2024-02-05T21:09:58.304" v="824"/>
        <pc:sldMkLst>
          <pc:docMk/>
          <pc:sldMk cId="1041352842" sldId="307"/>
        </pc:sldMkLst>
        <pc:spChg chg="mod">
          <ac:chgData name="Angela Mercurio-Standridge" userId="" providerId="" clId="Web-{62B4EF44-9B69-4A7C-BBD9-BE46DC1B74CC}" dt="2024-02-05T21:08:06.269" v="799" actId="20577"/>
          <ac:spMkLst>
            <pc:docMk/>
            <pc:sldMk cId="1041352842" sldId="307"/>
            <ac:spMk id="2" creationId="{0967EF2C-5C5B-72E4-02AC-9F3928EB950C}"/>
          </ac:spMkLst>
        </pc:spChg>
        <pc:spChg chg="mod">
          <ac:chgData name="Angela Mercurio-Standridge" userId="" providerId="" clId="Web-{62B4EF44-9B69-4A7C-BBD9-BE46DC1B74CC}" dt="2024-02-05T21:08:28.738" v="806" actId="20577"/>
          <ac:spMkLst>
            <pc:docMk/>
            <pc:sldMk cId="1041352842" sldId="307"/>
            <ac:spMk id="3" creationId="{3600EA98-1A0D-9696-F6A7-896430E97CD4}"/>
          </ac:spMkLst>
        </pc:spChg>
        <pc:spChg chg="mod">
          <ac:chgData name="Angela Mercurio-Standridge" userId="" providerId="" clId="Web-{62B4EF44-9B69-4A7C-BBD9-BE46DC1B74CC}" dt="2024-02-05T21:08:42.895" v="808" actId="1076"/>
          <ac:spMkLst>
            <pc:docMk/>
            <pc:sldMk cId="1041352842" sldId="307"/>
            <ac:spMk id="5" creationId="{F33AC15C-F9E7-54C8-D4BE-DAA434E9220E}"/>
          </ac:spMkLst>
        </pc:spChg>
        <pc:picChg chg="mod">
          <ac:chgData name="Angela Mercurio-Standridge" userId="" providerId="" clId="Web-{62B4EF44-9B69-4A7C-BBD9-BE46DC1B74CC}" dt="2024-02-05T21:09:58.304" v="824"/>
          <ac:picMkLst>
            <pc:docMk/>
            <pc:sldMk cId="1041352842" sldId="307"/>
            <ac:picMk id="4" creationId="{0EA63696-70A1-9C9D-1F87-18371EDE58E2}"/>
          </ac:picMkLst>
        </pc:picChg>
      </pc:sldChg>
      <pc:sldChg chg="addSp delSp modSp add replId">
        <pc:chgData name="Angela Mercurio-Standridge" userId="" providerId="" clId="Web-{62B4EF44-9B69-4A7C-BBD9-BE46DC1B74CC}" dt="2024-02-05T21:15:29.066" v="887" actId="14100"/>
        <pc:sldMkLst>
          <pc:docMk/>
          <pc:sldMk cId="1538102293" sldId="308"/>
        </pc:sldMkLst>
        <pc:spChg chg="mod">
          <ac:chgData name="Angela Mercurio-Standridge" userId="" providerId="" clId="Web-{62B4EF44-9B69-4A7C-BBD9-BE46DC1B74CC}" dt="2024-02-05T21:13:23.608" v="850" actId="20577"/>
          <ac:spMkLst>
            <pc:docMk/>
            <pc:sldMk cId="1538102293" sldId="308"/>
            <ac:spMk id="2" creationId="{7CC1359B-7DDE-C8B7-5C6D-5B3F41283031}"/>
          </ac:spMkLst>
        </pc:spChg>
        <pc:spChg chg="add del mod">
          <ac:chgData name="Angela Mercurio-Standridge" userId="" providerId="" clId="Web-{62B4EF44-9B69-4A7C-BBD9-BE46DC1B74CC}" dt="2024-02-05T21:15:29.066" v="887" actId="14100"/>
          <ac:spMkLst>
            <pc:docMk/>
            <pc:sldMk cId="1538102293" sldId="308"/>
            <ac:spMk id="3" creationId="{B0C3352C-F796-D046-5C4F-8A07404DAFD9}"/>
          </ac:spMkLst>
        </pc:spChg>
        <pc:spChg chg="add del mod">
          <ac:chgData name="Angela Mercurio-Standridge" userId="" providerId="" clId="Web-{62B4EF44-9B69-4A7C-BBD9-BE46DC1B74CC}" dt="2024-02-05T21:13:01.420" v="846"/>
          <ac:spMkLst>
            <pc:docMk/>
            <pc:sldMk cId="1538102293" sldId="308"/>
            <ac:spMk id="5" creationId="{9419EC3C-A565-B799-454B-4128F6323838}"/>
          </ac:spMkLst>
        </pc:spChg>
      </pc:sldChg>
      <pc:sldChg chg="modSp add replId">
        <pc:chgData name="Angela Mercurio-Standridge" userId="" providerId="" clId="Web-{62B4EF44-9B69-4A7C-BBD9-BE46DC1B74CC}" dt="2024-02-05T21:21:56.548" v="1060" actId="14100"/>
        <pc:sldMkLst>
          <pc:docMk/>
          <pc:sldMk cId="3173646938" sldId="309"/>
        </pc:sldMkLst>
        <pc:spChg chg="mod">
          <ac:chgData name="Angela Mercurio-Standridge" userId="" providerId="" clId="Web-{62B4EF44-9B69-4A7C-BBD9-BE46DC1B74CC}" dt="2024-02-05T21:21:44.657" v="1058" actId="14100"/>
          <ac:spMkLst>
            <pc:docMk/>
            <pc:sldMk cId="3173646938" sldId="309"/>
            <ac:spMk id="2" creationId="{92E00EAC-C2D7-1E33-D03A-AA92E978701D}"/>
          </ac:spMkLst>
        </pc:spChg>
        <pc:spChg chg="mod">
          <ac:chgData name="Angela Mercurio-Standridge" userId="" providerId="" clId="Web-{62B4EF44-9B69-4A7C-BBD9-BE46DC1B74CC}" dt="2024-02-05T21:21:56.548" v="1060" actId="14100"/>
          <ac:spMkLst>
            <pc:docMk/>
            <pc:sldMk cId="3173646938" sldId="309"/>
            <ac:spMk id="3" creationId="{E188964C-5D5E-E7F6-68FC-5F77E885FC7A}"/>
          </ac:spMkLst>
        </pc:spChg>
      </pc:sldChg>
    </pc:docChg>
  </pc:docChgLst>
  <pc:docChgLst>
    <pc:chgData name="Angela Mercurio-Standridge" userId="UsXX7rx/7iNZ2ZPIcntYwG58agWVKsL0OIQ0nu0ySvU=" providerId="None" clId="Web-{CE5DC94C-4745-4776-9E0E-48BA1DA7FADB}"/>
    <pc:docChg chg="addSld delSld modSld sldOrd">
      <pc:chgData name="Angela Mercurio-Standridge" userId="UsXX7rx/7iNZ2ZPIcntYwG58agWVKsL0OIQ0nu0ySvU=" providerId="None" clId="Web-{CE5DC94C-4745-4776-9E0E-48BA1DA7FADB}" dt="2024-01-10T15:56:33.147" v="1330" actId="20577"/>
      <pc:docMkLst>
        <pc:docMk/>
      </pc:docMkLst>
      <pc:sldChg chg="ord">
        <pc:chgData name="Angela Mercurio-Standridge" userId="UsXX7rx/7iNZ2ZPIcntYwG58agWVKsL0OIQ0nu0ySvU=" providerId="None" clId="Web-{CE5DC94C-4745-4776-9E0E-48BA1DA7FADB}" dt="2024-01-10T15:13:44.757" v="179"/>
        <pc:sldMkLst>
          <pc:docMk/>
          <pc:sldMk cId="3518524146" sldId="260"/>
        </pc:sldMkLst>
      </pc:sldChg>
      <pc:sldChg chg="modSp">
        <pc:chgData name="Angela Mercurio-Standridge" userId="UsXX7rx/7iNZ2ZPIcntYwG58agWVKsL0OIQ0nu0ySvU=" providerId="None" clId="Web-{CE5DC94C-4745-4776-9E0E-48BA1DA7FADB}" dt="2024-01-10T15:25:41.466" v="507" actId="20577"/>
        <pc:sldMkLst>
          <pc:docMk/>
          <pc:sldMk cId="1564380230" sldId="261"/>
        </pc:sldMkLst>
        <pc:spChg chg="mod">
          <ac:chgData name="Angela Mercurio-Standridge" userId="UsXX7rx/7iNZ2ZPIcntYwG58agWVKsL0OIQ0nu0ySvU=" providerId="None" clId="Web-{CE5DC94C-4745-4776-9E0E-48BA1DA7FADB}" dt="2024-01-10T15:25:41.466" v="507" actId="20577"/>
          <ac:spMkLst>
            <pc:docMk/>
            <pc:sldMk cId="1564380230" sldId="261"/>
            <ac:spMk id="2" creationId="{7B3A96BB-BFB2-4D10-7FE7-25288098B19B}"/>
          </ac:spMkLst>
        </pc:spChg>
        <pc:spChg chg="mod">
          <ac:chgData name="Angela Mercurio-Standridge" userId="UsXX7rx/7iNZ2ZPIcntYwG58agWVKsL0OIQ0nu0ySvU=" providerId="None" clId="Web-{CE5DC94C-4745-4776-9E0E-48BA1DA7FADB}" dt="2024-01-10T15:25:19.591" v="494" actId="20577"/>
          <ac:spMkLst>
            <pc:docMk/>
            <pc:sldMk cId="1564380230" sldId="261"/>
            <ac:spMk id="3" creationId="{7E41C64A-F66C-8A48-EBB4-6BE78DD52E87}"/>
          </ac:spMkLst>
        </pc:spChg>
      </pc:sldChg>
      <pc:sldChg chg="ord">
        <pc:chgData name="Angela Mercurio-Standridge" userId="UsXX7rx/7iNZ2ZPIcntYwG58agWVKsL0OIQ0nu0ySvU=" providerId="None" clId="Web-{CE5DC94C-4745-4776-9E0E-48BA1DA7FADB}" dt="2024-01-10T15:13:56.820" v="180"/>
        <pc:sldMkLst>
          <pc:docMk/>
          <pc:sldMk cId="1209525184" sldId="262"/>
        </pc:sldMkLst>
      </pc:sldChg>
      <pc:sldChg chg="modSp modNotes">
        <pc:chgData name="Angela Mercurio-Standridge" userId="UsXX7rx/7iNZ2ZPIcntYwG58agWVKsL0OIQ0nu0ySvU=" providerId="None" clId="Web-{CE5DC94C-4745-4776-9E0E-48BA1DA7FADB}" dt="2024-01-10T15:18:17.703" v="396" actId="20577"/>
        <pc:sldMkLst>
          <pc:docMk/>
          <pc:sldMk cId="3331838576" sldId="275"/>
        </pc:sldMkLst>
        <pc:spChg chg="mod">
          <ac:chgData name="Angela Mercurio-Standridge" userId="UsXX7rx/7iNZ2ZPIcntYwG58agWVKsL0OIQ0nu0ySvU=" providerId="None" clId="Web-{CE5DC94C-4745-4776-9E0E-48BA1DA7FADB}" dt="2024-01-10T15:18:17.703" v="396" actId="20577"/>
          <ac:spMkLst>
            <pc:docMk/>
            <pc:sldMk cId="3331838576" sldId="275"/>
            <ac:spMk id="3" creationId="{93042E50-8C84-3730-7CC1-8F811ACA0A0E}"/>
          </ac:spMkLst>
        </pc:spChg>
      </pc:sldChg>
      <pc:sldChg chg="modSp new">
        <pc:chgData name="Angela Mercurio-Standridge" userId="UsXX7rx/7iNZ2ZPIcntYwG58agWVKsL0OIQ0nu0ySvU=" providerId="None" clId="Web-{CE5DC94C-4745-4776-9E0E-48BA1DA7FADB}" dt="2024-01-10T15:18:27.359" v="406" actId="20577"/>
        <pc:sldMkLst>
          <pc:docMk/>
          <pc:sldMk cId="1753809208" sldId="276"/>
        </pc:sldMkLst>
        <pc:spChg chg="mod">
          <ac:chgData name="Angela Mercurio-Standridge" userId="UsXX7rx/7iNZ2ZPIcntYwG58agWVKsL0OIQ0nu0ySvU=" providerId="None" clId="Web-{CE5DC94C-4745-4776-9E0E-48BA1DA7FADB}" dt="2024-01-10T15:18:27.359" v="406" actId="20577"/>
          <ac:spMkLst>
            <pc:docMk/>
            <pc:sldMk cId="1753809208" sldId="276"/>
            <ac:spMk id="2" creationId="{A214A42A-A6E4-8D79-C6A2-BEE46D64CEB6}"/>
          </ac:spMkLst>
        </pc:spChg>
      </pc:sldChg>
      <pc:sldChg chg="new del">
        <pc:chgData name="Angela Mercurio-Standridge" userId="UsXX7rx/7iNZ2ZPIcntYwG58agWVKsL0OIQ0nu0ySvU=" providerId="None" clId="Web-{CE5DC94C-4745-4776-9E0E-48BA1DA7FADB}" dt="2024-01-10T15:31:31.992" v="768"/>
        <pc:sldMkLst>
          <pc:docMk/>
          <pc:sldMk cId="2551271674" sldId="277"/>
        </pc:sldMkLst>
      </pc:sldChg>
      <pc:sldChg chg="modSp new">
        <pc:chgData name="Angela Mercurio-Standridge" userId="UsXX7rx/7iNZ2ZPIcntYwG58agWVKsL0OIQ0nu0ySvU=" providerId="None" clId="Web-{CE5DC94C-4745-4776-9E0E-48BA1DA7FADB}" dt="2024-01-10T15:21:19.099" v="415" actId="20577"/>
        <pc:sldMkLst>
          <pc:docMk/>
          <pc:sldMk cId="2159828169" sldId="278"/>
        </pc:sldMkLst>
        <pc:spChg chg="mod">
          <ac:chgData name="Angela Mercurio-Standridge" userId="UsXX7rx/7iNZ2ZPIcntYwG58agWVKsL0OIQ0nu0ySvU=" providerId="None" clId="Web-{CE5DC94C-4745-4776-9E0E-48BA1DA7FADB}" dt="2024-01-10T15:21:19.099" v="415" actId="20577"/>
          <ac:spMkLst>
            <pc:docMk/>
            <pc:sldMk cId="2159828169" sldId="278"/>
            <ac:spMk id="2" creationId="{913E13A9-DBF5-C176-E22E-97178E993771}"/>
          </ac:spMkLst>
        </pc:spChg>
      </pc:sldChg>
      <pc:sldChg chg="modSp add replId modNotes">
        <pc:chgData name="Angela Mercurio-Standridge" userId="UsXX7rx/7iNZ2ZPIcntYwG58agWVKsL0OIQ0nu0ySvU=" providerId="None" clId="Web-{CE5DC94C-4745-4776-9E0E-48BA1DA7FADB}" dt="2024-01-10T15:37:33.363" v="852" actId="20577"/>
        <pc:sldMkLst>
          <pc:docMk/>
          <pc:sldMk cId="715585580" sldId="279"/>
        </pc:sldMkLst>
        <pc:spChg chg="mod">
          <ac:chgData name="Angela Mercurio-Standridge" userId="UsXX7rx/7iNZ2ZPIcntYwG58agWVKsL0OIQ0nu0ySvU=" providerId="None" clId="Web-{CE5DC94C-4745-4776-9E0E-48BA1DA7FADB}" dt="2024-01-10T15:25:36.654" v="506" actId="20577"/>
          <ac:spMkLst>
            <pc:docMk/>
            <pc:sldMk cId="715585580" sldId="279"/>
            <ac:spMk id="2" creationId="{3DE92B4B-B363-0BCE-2751-4B7797987529}"/>
          </ac:spMkLst>
        </pc:spChg>
        <pc:spChg chg="mod">
          <ac:chgData name="Angela Mercurio-Standridge" userId="UsXX7rx/7iNZ2ZPIcntYwG58agWVKsL0OIQ0nu0ySvU=" providerId="None" clId="Web-{CE5DC94C-4745-4776-9E0E-48BA1DA7FADB}" dt="2024-01-10T15:37:33.363" v="852" actId="20577"/>
          <ac:spMkLst>
            <pc:docMk/>
            <pc:sldMk cId="715585580" sldId="279"/>
            <ac:spMk id="3" creationId="{58070B39-55B5-1682-2567-CFA63FC7FBCE}"/>
          </ac:spMkLst>
        </pc:spChg>
      </pc:sldChg>
      <pc:sldChg chg="modSp add replId">
        <pc:chgData name="Angela Mercurio-Standridge" userId="UsXX7rx/7iNZ2ZPIcntYwG58agWVKsL0OIQ0nu0ySvU=" providerId="None" clId="Web-{CE5DC94C-4745-4776-9E0E-48BA1DA7FADB}" dt="2024-01-10T15:38:54.834" v="860" actId="20577"/>
        <pc:sldMkLst>
          <pc:docMk/>
          <pc:sldMk cId="171932941" sldId="280"/>
        </pc:sldMkLst>
        <pc:spChg chg="mod">
          <ac:chgData name="Angela Mercurio-Standridge" userId="UsXX7rx/7iNZ2ZPIcntYwG58agWVKsL0OIQ0nu0ySvU=" providerId="None" clId="Web-{CE5DC94C-4745-4776-9E0E-48BA1DA7FADB}" dt="2024-01-10T15:38:54.834" v="860" actId="20577"/>
          <ac:spMkLst>
            <pc:docMk/>
            <pc:sldMk cId="171932941" sldId="280"/>
            <ac:spMk id="3" creationId="{3AE4E4E0-18ED-2DF1-4DB4-33C27DB10CBB}"/>
          </ac:spMkLst>
        </pc:spChg>
      </pc:sldChg>
      <pc:sldChg chg="modSp add replId">
        <pc:chgData name="Angela Mercurio-Standridge" userId="UsXX7rx/7iNZ2ZPIcntYwG58agWVKsL0OIQ0nu0ySvU=" providerId="None" clId="Web-{CE5DC94C-4745-4776-9E0E-48BA1DA7FADB}" dt="2024-01-10T15:43:17.764" v="1016" actId="20577"/>
        <pc:sldMkLst>
          <pc:docMk/>
          <pc:sldMk cId="787711338" sldId="281"/>
        </pc:sldMkLst>
        <pc:spChg chg="mod">
          <ac:chgData name="Angela Mercurio-Standridge" userId="UsXX7rx/7iNZ2ZPIcntYwG58agWVKsL0OIQ0nu0ySvU=" providerId="None" clId="Web-{CE5DC94C-4745-4776-9E0E-48BA1DA7FADB}" dt="2024-01-10T15:40:55.478" v="928" actId="20577"/>
          <ac:spMkLst>
            <pc:docMk/>
            <pc:sldMk cId="787711338" sldId="281"/>
            <ac:spMk id="2" creationId="{CC5993E8-2A9E-7F42-1C7B-A4039C8045B6}"/>
          </ac:spMkLst>
        </pc:spChg>
        <pc:spChg chg="mod">
          <ac:chgData name="Angela Mercurio-Standridge" userId="UsXX7rx/7iNZ2ZPIcntYwG58agWVKsL0OIQ0nu0ySvU=" providerId="None" clId="Web-{CE5DC94C-4745-4776-9E0E-48BA1DA7FADB}" dt="2024-01-10T15:43:17.764" v="1016" actId="20577"/>
          <ac:spMkLst>
            <pc:docMk/>
            <pc:sldMk cId="787711338" sldId="281"/>
            <ac:spMk id="3" creationId="{9A4D54A5-40F9-AF3E-AA39-5D8F60D30F15}"/>
          </ac:spMkLst>
        </pc:spChg>
      </pc:sldChg>
      <pc:sldChg chg="modSp add replId">
        <pc:chgData name="Angela Mercurio-Standridge" userId="UsXX7rx/7iNZ2ZPIcntYwG58agWVKsL0OIQ0nu0ySvU=" providerId="None" clId="Web-{CE5DC94C-4745-4776-9E0E-48BA1DA7FADB}" dt="2024-01-10T15:56:33.147" v="1330" actId="20577"/>
        <pc:sldMkLst>
          <pc:docMk/>
          <pc:sldMk cId="587267247" sldId="282"/>
        </pc:sldMkLst>
        <pc:spChg chg="mod">
          <ac:chgData name="Angela Mercurio-Standridge" userId="UsXX7rx/7iNZ2ZPIcntYwG58agWVKsL0OIQ0nu0ySvU=" providerId="None" clId="Web-{CE5DC94C-4745-4776-9E0E-48BA1DA7FADB}" dt="2024-01-10T15:55:23.551" v="1282" actId="20577"/>
          <ac:spMkLst>
            <pc:docMk/>
            <pc:sldMk cId="587267247" sldId="282"/>
            <ac:spMk id="2" creationId="{7CC1359B-7DDE-C8B7-5C6D-5B3F41283031}"/>
          </ac:spMkLst>
        </pc:spChg>
        <pc:spChg chg="mod">
          <ac:chgData name="Angela Mercurio-Standridge" userId="UsXX7rx/7iNZ2ZPIcntYwG58agWVKsL0OIQ0nu0ySvU=" providerId="None" clId="Web-{CE5DC94C-4745-4776-9E0E-48BA1DA7FADB}" dt="2024-01-10T15:56:33.147" v="1330" actId="20577"/>
          <ac:spMkLst>
            <pc:docMk/>
            <pc:sldMk cId="587267247" sldId="282"/>
            <ac:spMk id="3" creationId="{B0C3352C-F796-D046-5C4F-8A07404DAFD9}"/>
          </ac:spMkLst>
        </pc:spChg>
      </pc:sldChg>
      <pc:sldChg chg="new del">
        <pc:chgData name="Angela Mercurio-Standridge" userId="UsXX7rx/7iNZ2ZPIcntYwG58agWVKsL0OIQ0nu0ySvU=" providerId="None" clId="Web-{CE5DC94C-4745-4776-9E0E-48BA1DA7FADB}" dt="2024-01-10T15:28:07.127" v="511"/>
        <pc:sldMkLst>
          <pc:docMk/>
          <pc:sldMk cId="2539583126" sldId="283"/>
        </pc:sldMkLst>
      </pc:sldChg>
      <pc:sldChg chg="modSp new ord modNotes">
        <pc:chgData name="Angela Mercurio-Standridge" userId="UsXX7rx/7iNZ2ZPIcntYwG58agWVKsL0OIQ0nu0ySvU=" providerId="None" clId="Web-{CE5DC94C-4745-4776-9E0E-48BA1DA7FADB}" dt="2024-01-10T15:33:48.809" v="800"/>
        <pc:sldMkLst>
          <pc:docMk/>
          <pc:sldMk cId="1738390329" sldId="284"/>
        </pc:sldMkLst>
        <pc:spChg chg="mod">
          <ac:chgData name="Angela Mercurio-Standridge" userId="UsXX7rx/7iNZ2ZPIcntYwG58agWVKsL0OIQ0nu0ySvU=" providerId="None" clId="Web-{CE5DC94C-4745-4776-9E0E-48BA1DA7FADB}" dt="2024-01-10T15:28:21.315" v="528" actId="20577"/>
          <ac:spMkLst>
            <pc:docMk/>
            <pc:sldMk cId="1738390329" sldId="284"/>
            <ac:spMk id="2" creationId="{56A8F8B1-E973-43FA-1861-0B44FF122FAF}"/>
          </ac:spMkLst>
        </pc:spChg>
        <pc:spChg chg="mod">
          <ac:chgData name="Angela Mercurio-Standridge" userId="UsXX7rx/7iNZ2ZPIcntYwG58agWVKsL0OIQ0nu0ySvU=" providerId="None" clId="Web-{CE5DC94C-4745-4776-9E0E-48BA1DA7FADB}" dt="2024-01-10T15:30:02.146" v="680" actId="20577"/>
          <ac:spMkLst>
            <pc:docMk/>
            <pc:sldMk cId="1738390329" sldId="284"/>
            <ac:spMk id="4" creationId="{0A2BEFE1-5AA6-D927-23C0-3A3D4CC8CF34}"/>
          </ac:spMkLst>
        </pc:spChg>
      </pc:sldChg>
    </pc:docChg>
  </pc:docChgLst>
  <pc:docChgLst>
    <pc:chgData name="Shannon Paige" userId="qwENTmXnLr0/23DUbKdjdS/azsaVYGSWEjD33yeypiM=" providerId="None" clId="Web-{191B4975-E8CF-4173-98EE-3BF7B93A7E7A}"/>
    <pc:docChg chg="addSld delSld modSld sldOrd">
      <pc:chgData name="Shannon Paige" userId="qwENTmXnLr0/23DUbKdjdS/azsaVYGSWEjD33yeypiM=" providerId="None" clId="Web-{191B4975-E8CF-4173-98EE-3BF7B93A7E7A}" dt="2024-01-10T15:24:58.626" v="131" actId="20577"/>
      <pc:docMkLst>
        <pc:docMk/>
      </pc:docMkLst>
      <pc:sldChg chg="modSp">
        <pc:chgData name="Shannon Paige" userId="qwENTmXnLr0/23DUbKdjdS/azsaVYGSWEjD33yeypiM=" providerId="None" clId="Web-{191B4975-E8CF-4173-98EE-3BF7B93A7E7A}" dt="2024-01-10T15:23:30.466" v="94" actId="20577"/>
        <pc:sldMkLst>
          <pc:docMk/>
          <pc:sldMk cId="1564380230" sldId="261"/>
        </pc:sldMkLst>
        <pc:spChg chg="mod">
          <ac:chgData name="Shannon Paige" userId="qwENTmXnLr0/23DUbKdjdS/azsaVYGSWEjD33yeypiM=" providerId="None" clId="Web-{191B4975-E8CF-4173-98EE-3BF7B93A7E7A}" dt="2024-01-10T15:23:30.466" v="94" actId="20577"/>
          <ac:spMkLst>
            <pc:docMk/>
            <pc:sldMk cId="1564380230" sldId="261"/>
            <ac:spMk id="3" creationId="{7E41C64A-F66C-8A48-EBB4-6BE78DD52E87}"/>
          </ac:spMkLst>
        </pc:spChg>
      </pc:sldChg>
      <pc:sldChg chg="modSp del">
        <pc:chgData name="Shannon Paige" userId="qwENTmXnLr0/23DUbKdjdS/azsaVYGSWEjD33yeypiM=" providerId="None" clId="Web-{191B4975-E8CF-4173-98EE-3BF7B93A7E7A}" dt="2024-01-10T15:05:49.853" v="88"/>
        <pc:sldMkLst>
          <pc:docMk/>
          <pc:sldMk cId="1907156538" sldId="274"/>
        </pc:sldMkLst>
        <pc:spChg chg="mod">
          <ac:chgData name="Shannon Paige" userId="qwENTmXnLr0/23DUbKdjdS/azsaVYGSWEjD33yeypiM=" providerId="None" clId="Web-{191B4975-E8CF-4173-98EE-3BF7B93A7E7A}" dt="2024-01-10T15:05:07.179" v="87" actId="20577"/>
          <ac:spMkLst>
            <pc:docMk/>
            <pc:sldMk cId="1907156538" sldId="274"/>
            <ac:spMk id="3" creationId="{86D9FCC2-85E1-821F-0C3A-8043A1EB509E}"/>
          </ac:spMkLst>
        </pc:spChg>
      </pc:sldChg>
      <pc:sldChg chg="modSp add ord replId">
        <pc:chgData name="Shannon Paige" userId="qwENTmXnLr0/23DUbKdjdS/azsaVYGSWEjD33yeypiM=" providerId="None" clId="Web-{191B4975-E8CF-4173-98EE-3BF7B93A7E7A}" dt="2024-01-10T15:02:25.736" v="36" actId="20577"/>
        <pc:sldMkLst>
          <pc:docMk/>
          <pc:sldMk cId="3331838576" sldId="275"/>
        </pc:sldMkLst>
        <pc:spChg chg="mod">
          <ac:chgData name="Shannon Paige" userId="qwENTmXnLr0/23DUbKdjdS/azsaVYGSWEjD33yeypiM=" providerId="None" clId="Web-{191B4975-E8CF-4173-98EE-3BF7B93A7E7A}" dt="2024-01-10T15:02:25.736" v="36" actId="20577"/>
          <ac:spMkLst>
            <pc:docMk/>
            <pc:sldMk cId="3331838576" sldId="275"/>
            <ac:spMk id="3" creationId="{93042E50-8C84-3730-7CC1-8F811ACA0A0E}"/>
          </ac:spMkLst>
        </pc:spChg>
      </pc:sldChg>
      <pc:sldChg chg="modSp">
        <pc:chgData name="Shannon Paige" userId="qwENTmXnLr0/23DUbKdjdS/azsaVYGSWEjD33yeypiM=" providerId="None" clId="Web-{191B4975-E8CF-4173-98EE-3BF7B93A7E7A}" dt="2024-01-10T15:24:58.626" v="131" actId="20577"/>
        <pc:sldMkLst>
          <pc:docMk/>
          <pc:sldMk cId="715585580" sldId="279"/>
        </pc:sldMkLst>
        <pc:spChg chg="mod">
          <ac:chgData name="Shannon Paige" userId="qwENTmXnLr0/23DUbKdjdS/azsaVYGSWEjD33yeypiM=" providerId="None" clId="Web-{191B4975-E8CF-4173-98EE-3BF7B93A7E7A}" dt="2024-01-10T15:24:58.626" v="131" actId="20577"/>
          <ac:spMkLst>
            <pc:docMk/>
            <pc:sldMk cId="715585580" sldId="279"/>
            <ac:spMk id="3" creationId="{58070B39-55B5-1682-2567-CFA63FC7FBCE}"/>
          </ac:spMkLst>
        </pc:spChg>
      </pc:sldChg>
    </pc:docChg>
  </pc:docChgLst>
  <pc:docChgLst>
    <pc:chgData name="Shannon Paige" clId="Web-{CBB70FC4-FB96-4955-A1C2-D98FDDE0F9EB}"/>
    <pc:docChg chg="modSld">
      <pc:chgData name="Shannon Paige" userId="" providerId="" clId="Web-{CBB70FC4-FB96-4955-A1C2-D98FDDE0F9EB}" dt="2024-02-22T15:26:58.651" v="154" actId="1076"/>
      <pc:docMkLst>
        <pc:docMk/>
      </pc:docMkLst>
      <pc:sldChg chg="modSp">
        <pc:chgData name="Shannon Paige" userId="" providerId="" clId="Web-{CBB70FC4-FB96-4955-A1C2-D98FDDE0F9EB}" dt="2024-02-22T15:26:25.696" v="153" actId="20577"/>
        <pc:sldMkLst>
          <pc:docMk/>
          <pc:sldMk cId="2531820423" sldId="271"/>
        </pc:sldMkLst>
        <pc:spChg chg="mod">
          <ac:chgData name="Shannon Paige" userId="" providerId="" clId="Web-{CBB70FC4-FB96-4955-A1C2-D98FDDE0F9EB}" dt="2024-02-22T15:26:25.696" v="153" actId="20577"/>
          <ac:spMkLst>
            <pc:docMk/>
            <pc:sldMk cId="2531820423" sldId="271"/>
            <ac:spMk id="3" creationId="{36691B41-AE60-8AFC-1556-909CA024ACBE}"/>
          </ac:spMkLst>
        </pc:spChg>
      </pc:sldChg>
      <pc:sldChg chg="modSp">
        <pc:chgData name="Shannon Paige" userId="" providerId="" clId="Web-{CBB70FC4-FB96-4955-A1C2-D98FDDE0F9EB}" dt="2024-02-22T15:09:29.910" v="48" actId="20577"/>
        <pc:sldMkLst>
          <pc:docMk/>
          <pc:sldMk cId="3429327285" sldId="298"/>
        </pc:sldMkLst>
        <pc:spChg chg="mod">
          <ac:chgData name="Shannon Paige" userId="" providerId="" clId="Web-{CBB70FC4-FB96-4955-A1C2-D98FDDE0F9EB}" dt="2024-02-22T15:09:29.910" v="48" actId="20577"/>
          <ac:spMkLst>
            <pc:docMk/>
            <pc:sldMk cId="3429327285" sldId="298"/>
            <ac:spMk id="2" creationId="{32C87C39-BB57-E1A7-812E-7B204D1E73BE}"/>
          </ac:spMkLst>
        </pc:spChg>
      </pc:sldChg>
      <pc:sldChg chg="modNotes">
        <pc:chgData name="Shannon Paige" userId="" providerId="" clId="Web-{CBB70FC4-FB96-4955-A1C2-D98FDDE0F9EB}" dt="2024-02-22T15:08:56.080" v="46"/>
        <pc:sldMkLst>
          <pc:docMk/>
          <pc:sldMk cId="1148215618" sldId="304"/>
        </pc:sldMkLst>
      </pc:sldChg>
      <pc:sldChg chg="modSp">
        <pc:chgData name="Shannon Paige" userId="" providerId="" clId="Web-{CBB70FC4-FB96-4955-A1C2-D98FDDE0F9EB}" dt="2024-02-22T15:06:19.340" v="1" actId="20577"/>
        <pc:sldMkLst>
          <pc:docMk/>
          <pc:sldMk cId="4172567589" sldId="311"/>
        </pc:sldMkLst>
        <pc:spChg chg="mod">
          <ac:chgData name="Shannon Paige" userId="" providerId="" clId="Web-{CBB70FC4-FB96-4955-A1C2-D98FDDE0F9EB}" dt="2024-02-22T15:06:19.340" v="1" actId="20577"/>
          <ac:spMkLst>
            <pc:docMk/>
            <pc:sldMk cId="4172567589" sldId="311"/>
            <ac:spMk id="3" creationId="{F994255D-2563-49B0-5D8B-5AFAE50D308F}"/>
          </ac:spMkLst>
        </pc:spChg>
      </pc:sldChg>
      <pc:sldChg chg="addSp delSp modSp">
        <pc:chgData name="Shannon Paige" userId="" providerId="" clId="Web-{CBB70FC4-FB96-4955-A1C2-D98FDDE0F9EB}" dt="2024-02-22T15:26:58.651" v="154" actId="1076"/>
        <pc:sldMkLst>
          <pc:docMk/>
          <pc:sldMk cId="434232" sldId="324"/>
        </pc:sldMkLst>
        <pc:spChg chg="mod">
          <ac:chgData name="Shannon Paige" userId="" providerId="" clId="Web-{CBB70FC4-FB96-4955-A1C2-D98FDDE0F9EB}" dt="2024-02-22T15:26:58.651" v="154" actId="1076"/>
          <ac:spMkLst>
            <pc:docMk/>
            <pc:sldMk cId="434232" sldId="324"/>
            <ac:spMk id="2" creationId="{DC6E28DB-B029-3102-E68A-0EA9E8782CD9}"/>
          </ac:spMkLst>
        </pc:spChg>
        <pc:spChg chg="add del">
          <ac:chgData name="Shannon Paige" userId="" providerId="" clId="Web-{CBB70FC4-FB96-4955-A1C2-D98FDDE0F9EB}" dt="2024-02-22T15:15:15.188" v="73"/>
          <ac:spMkLst>
            <pc:docMk/>
            <pc:sldMk cId="434232" sldId="324"/>
            <ac:spMk id="3" creationId="{4B998EB9-1D1C-49C7-BD06-57ABA0E881E3}"/>
          </ac:spMkLst>
        </pc:spChg>
        <pc:spChg chg="add mod">
          <ac:chgData name="Shannon Paige" userId="" providerId="" clId="Web-{CBB70FC4-FB96-4955-A1C2-D98FDDE0F9EB}" dt="2024-02-22T15:21:05.294" v="117" actId="1076"/>
          <ac:spMkLst>
            <pc:docMk/>
            <pc:sldMk cId="434232" sldId="324"/>
            <ac:spMk id="8" creationId="{73461399-E340-DAE0-821A-39F9CC0DC255}"/>
          </ac:spMkLst>
        </pc:spChg>
        <pc:grpChg chg="add mod">
          <ac:chgData name="Shannon Paige" userId="" providerId="" clId="Web-{CBB70FC4-FB96-4955-A1C2-D98FDDE0F9EB}" dt="2024-02-22T15:25:06.146" v="149"/>
          <ac:grpSpMkLst>
            <pc:docMk/>
            <pc:sldMk cId="434232" sldId="324"/>
            <ac:grpSpMk id="9" creationId="{B4B66AAB-9A9E-4236-DB4E-3B86512D7581}"/>
          </ac:grpSpMkLst>
        </pc:grpChg>
        <pc:picChg chg="mod">
          <ac:chgData name="Shannon Paige" userId="" providerId="" clId="Web-{CBB70FC4-FB96-4955-A1C2-D98FDDE0F9EB}" dt="2024-02-22T15:19:57.557" v="101" actId="14100"/>
          <ac:picMkLst>
            <pc:docMk/>
            <pc:sldMk cId="434232" sldId="324"/>
            <ac:picMk id="4" creationId="{8EA17DCC-8DA6-6124-2232-151E10EBCC45}"/>
          </ac:picMkLst>
        </pc:picChg>
        <pc:picChg chg="add del mod modCrop">
          <ac:chgData name="Shannon Paige" userId="" providerId="" clId="Web-{CBB70FC4-FB96-4955-A1C2-D98FDDE0F9EB}" dt="2024-02-22T15:19:10.118" v="81"/>
          <ac:picMkLst>
            <pc:docMk/>
            <pc:sldMk cId="434232" sldId="324"/>
            <ac:picMk id="5" creationId="{6857BF8D-C267-4EE1-B5AA-5148F57D9E6C}"/>
          </ac:picMkLst>
        </pc:picChg>
        <pc:picChg chg="add mod">
          <ac:chgData name="Shannon Paige" userId="" providerId="" clId="Web-{CBB70FC4-FB96-4955-A1C2-D98FDDE0F9EB}" dt="2024-02-22T15:21:11.763" v="119" actId="1076"/>
          <ac:picMkLst>
            <pc:docMk/>
            <pc:sldMk cId="434232" sldId="324"/>
            <ac:picMk id="6" creationId="{AFF106A3-89FC-AD15-64FD-473DFA85385D}"/>
          </ac:picMkLst>
        </pc:picChg>
        <pc:picChg chg="add mod">
          <ac:chgData name="Shannon Paige" userId="" providerId="" clId="Web-{CBB70FC4-FB96-4955-A1C2-D98FDDE0F9EB}" dt="2024-02-22T15:20:05.761" v="104" actId="1076"/>
          <ac:picMkLst>
            <pc:docMk/>
            <pc:sldMk cId="434232" sldId="324"/>
            <ac:picMk id="7" creationId="{674FDE19-7535-9935-DB9C-7B853710A9F7}"/>
          </ac:picMkLst>
        </pc:picChg>
      </pc:sldChg>
    </pc:docChg>
  </pc:docChgLst>
  <pc:docChgLst>
    <pc:chgData name="Shannon Paige" clId="Web-{4426B013-1872-4030-ACFD-EC9E72CD4D03}"/>
    <pc:docChg chg="addSld delSld modSld sldOrd">
      <pc:chgData name="Shannon Paige" userId="" providerId="" clId="Web-{4426B013-1872-4030-ACFD-EC9E72CD4D03}" dt="2024-01-31T19:43:29.117" v="3382" actId="20577"/>
      <pc:docMkLst>
        <pc:docMk/>
      </pc:docMkLst>
      <pc:sldChg chg="modSp">
        <pc:chgData name="Shannon Paige" userId="" providerId="" clId="Web-{4426B013-1872-4030-ACFD-EC9E72CD4D03}" dt="2024-01-31T16:16:21.449" v="456" actId="1076"/>
        <pc:sldMkLst>
          <pc:docMk/>
          <pc:sldMk cId="2477811808" sldId="256"/>
        </pc:sldMkLst>
        <pc:spChg chg="mod">
          <ac:chgData name="Shannon Paige" userId="" providerId="" clId="Web-{4426B013-1872-4030-ACFD-EC9E72CD4D03}" dt="2024-01-31T16:14:40.776" v="426" actId="1076"/>
          <ac:spMkLst>
            <pc:docMk/>
            <pc:sldMk cId="2477811808" sldId="256"/>
            <ac:spMk id="2" creationId="{2DE1866F-71D5-E828-EDF3-36D325C0DC3A}"/>
          </ac:spMkLst>
        </pc:spChg>
        <pc:spChg chg="mod">
          <ac:chgData name="Shannon Paige" userId="" providerId="" clId="Web-{4426B013-1872-4030-ACFD-EC9E72CD4D03}" dt="2024-01-31T16:16:21.449" v="456" actId="1076"/>
          <ac:spMkLst>
            <pc:docMk/>
            <pc:sldMk cId="2477811808" sldId="256"/>
            <ac:spMk id="3" creationId="{95B40C0D-9B10-DF00-D96E-8F097EF527E0}"/>
          </ac:spMkLst>
        </pc:spChg>
      </pc:sldChg>
      <pc:sldChg chg="del">
        <pc:chgData name="Shannon Paige" userId="" providerId="" clId="Web-{4426B013-1872-4030-ACFD-EC9E72CD4D03}" dt="2024-01-31T19:24:19.453" v="2996"/>
        <pc:sldMkLst>
          <pc:docMk/>
          <pc:sldMk cId="1241016530" sldId="257"/>
        </pc:sldMkLst>
      </pc:sldChg>
      <pc:sldChg chg="addSp delSp modSp modNotes">
        <pc:chgData name="Shannon Paige" userId="" providerId="" clId="Web-{4426B013-1872-4030-ACFD-EC9E72CD4D03}" dt="2024-01-31T19:24:00.624" v="2995" actId="20577"/>
        <pc:sldMkLst>
          <pc:docMk/>
          <pc:sldMk cId="2291316983" sldId="259"/>
        </pc:sldMkLst>
        <pc:spChg chg="del">
          <ac:chgData name="Shannon Paige" userId="" providerId="" clId="Web-{4426B013-1872-4030-ACFD-EC9E72CD4D03}" dt="2024-01-31T16:17:31.169" v="459"/>
          <ac:spMkLst>
            <pc:docMk/>
            <pc:sldMk cId="2291316983" sldId="259"/>
            <ac:spMk id="2" creationId="{71A59C6C-7F78-4886-B062-3DA191F9AB91}"/>
          </ac:spMkLst>
        </pc:spChg>
        <pc:spChg chg="mod">
          <ac:chgData name="Shannon Paige" userId="" providerId="" clId="Web-{4426B013-1872-4030-ACFD-EC9E72CD4D03}" dt="2024-01-31T19:24:00.624" v="2995" actId="20577"/>
          <ac:spMkLst>
            <pc:docMk/>
            <pc:sldMk cId="2291316983" sldId="259"/>
            <ac:spMk id="3" creationId="{8471B284-AD2D-4E74-B241-9298F92E5C6F}"/>
          </ac:spMkLst>
        </pc:spChg>
        <pc:spChg chg="add del mod">
          <ac:chgData name="Shannon Paige" userId="" providerId="" clId="Web-{4426B013-1872-4030-ACFD-EC9E72CD4D03}" dt="2024-01-31T16:41:15.538" v="569"/>
          <ac:spMkLst>
            <pc:docMk/>
            <pc:sldMk cId="2291316983" sldId="259"/>
            <ac:spMk id="5" creationId="{3E2D4E2E-7F54-7D6A-B16B-E96709B45B2C}"/>
          </ac:spMkLst>
        </pc:spChg>
      </pc:sldChg>
      <pc:sldChg chg="modSp modNotes">
        <pc:chgData name="Shannon Paige" userId="" providerId="" clId="Web-{4426B013-1872-4030-ACFD-EC9E72CD4D03}" dt="2024-01-31T17:26:50.882" v="1143"/>
        <pc:sldMkLst>
          <pc:docMk/>
          <pc:sldMk cId="3518524146" sldId="260"/>
        </pc:sldMkLst>
        <pc:spChg chg="mod">
          <ac:chgData name="Shannon Paige" userId="" providerId="" clId="Web-{4426B013-1872-4030-ACFD-EC9E72CD4D03}" dt="2024-01-31T17:13:34.399" v="989" actId="20577"/>
          <ac:spMkLst>
            <pc:docMk/>
            <pc:sldMk cId="3518524146" sldId="260"/>
            <ac:spMk id="2" creationId="{F285D466-0995-FB6E-E083-0818F9F94A5B}"/>
          </ac:spMkLst>
        </pc:spChg>
        <pc:spChg chg="mod">
          <ac:chgData name="Shannon Paige" userId="" providerId="" clId="Web-{4426B013-1872-4030-ACFD-EC9E72CD4D03}" dt="2024-01-31T17:23:59.051" v="1135" actId="20577"/>
          <ac:spMkLst>
            <pc:docMk/>
            <pc:sldMk cId="3518524146" sldId="260"/>
            <ac:spMk id="3" creationId="{A480C5E2-008F-232B-E1FC-56A51166B4D7}"/>
          </ac:spMkLst>
        </pc:spChg>
      </pc:sldChg>
      <pc:sldChg chg="ord">
        <pc:chgData name="Shannon Paige" userId="" providerId="" clId="Web-{4426B013-1872-4030-ACFD-EC9E72CD4D03}" dt="2024-01-31T18:12:21.741" v="1780"/>
        <pc:sldMkLst>
          <pc:docMk/>
          <pc:sldMk cId="1564380230" sldId="261"/>
        </pc:sldMkLst>
      </pc:sldChg>
      <pc:sldChg chg="modSp modNotes">
        <pc:chgData name="Shannon Paige" userId="" providerId="" clId="Web-{4426B013-1872-4030-ACFD-EC9E72CD4D03}" dt="2024-01-31T18:07:31.408" v="1708"/>
        <pc:sldMkLst>
          <pc:docMk/>
          <pc:sldMk cId="1209525184" sldId="262"/>
        </pc:sldMkLst>
        <pc:spChg chg="mod">
          <ac:chgData name="Shannon Paige" userId="" providerId="" clId="Web-{4426B013-1872-4030-ACFD-EC9E72CD4D03}" dt="2024-01-31T18:00:12.838" v="1583" actId="20577"/>
          <ac:spMkLst>
            <pc:docMk/>
            <pc:sldMk cId="1209525184" sldId="262"/>
            <ac:spMk id="3" creationId="{3600EA98-1A0D-9696-F6A7-896430E97CD4}"/>
          </ac:spMkLst>
        </pc:spChg>
      </pc:sldChg>
      <pc:sldChg chg="modSp">
        <pc:chgData name="Shannon Paige" userId="" providerId="" clId="Web-{4426B013-1872-4030-ACFD-EC9E72CD4D03}" dt="2024-01-31T18:23:53.113" v="1984" actId="20577"/>
        <pc:sldMkLst>
          <pc:docMk/>
          <pc:sldMk cId="1145107074" sldId="263"/>
        </pc:sldMkLst>
        <pc:spChg chg="mod">
          <ac:chgData name="Shannon Paige" userId="" providerId="" clId="Web-{4426B013-1872-4030-ACFD-EC9E72CD4D03}" dt="2024-01-31T18:23:53.113" v="1984" actId="20577"/>
          <ac:spMkLst>
            <pc:docMk/>
            <pc:sldMk cId="1145107074" sldId="263"/>
            <ac:spMk id="2" creationId="{1AA77B2A-DD39-926B-8591-1990E2AC4440}"/>
          </ac:spMkLst>
        </pc:spChg>
      </pc:sldChg>
      <pc:sldChg chg="modSp">
        <pc:chgData name="Shannon Paige" userId="" providerId="" clId="Web-{4426B013-1872-4030-ACFD-EC9E72CD4D03}" dt="2024-01-31T18:40:50.740" v="2281" actId="20577"/>
        <pc:sldMkLst>
          <pc:docMk/>
          <pc:sldMk cId="24521919" sldId="265"/>
        </pc:sldMkLst>
        <pc:spChg chg="mod">
          <ac:chgData name="Shannon Paige" userId="" providerId="" clId="Web-{4426B013-1872-4030-ACFD-EC9E72CD4D03}" dt="2024-01-31T18:32:23.965" v="2205" actId="20577"/>
          <ac:spMkLst>
            <pc:docMk/>
            <pc:sldMk cId="24521919" sldId="265"/>
            <ac:spMk id="2" creationId="{294B6914-A351-50EE-1690-0F121A97E4F7}"/>
          </ac:spMkLst>
        </pc:spChg>
        <pc:spChg chg="mod">
          <ac:chgData name="Shannon Paige" userId="" providerId="" clId="Web-{4426B013-1872-4030-ACFD-EC9E72CD4D03}" dt="2024-01-31T18:40:50.740" v="2281" actId="20577"/>
          <ac:spMkLst>
            <pc:docMk/>
            <pc:sldMk cId="24521919" sldId="265"/>
            <ac:spMk id="3" creationId="{E503793D-58C7-9169-ED10-6BDCC8BAC69B}"/>
          </ac:spMkLst>
        </pc:spChg>
      </pc:sldChg>
      <pc:sldChg chg="add del">
        <pc:chgData name="Shannon Paige" userId="" providerId="" clId="Web-{4426B013-1872-4030-ACFD-EC9E72CD4D03}" dt="2024-01-31T16:35:46.423" v="498"/>
        <pc:sldMkLst>
          <pc:docMk/>
          <pc:sldMk cId="2638028854" sldId="266"/>
        </pc:sldMkLst>
      </pc:sldChg>
      <pc:sldChg chg="del">
        <pc:chgData name="Shannon Paige" userId="" providerId="" clId="Web-{4426B013-1872-4030-ACFD-EC9E72CD4D03}" dt="2024-01-31T18:47:39.887" v="2412"/>
        <pc:sldMkLst>
          <pc:docMk/>
          <pc:sldMk cId="881636206" sldId="269"/>
        </pc:sldMkLst>
      </pc:sldChg>
      <pc:sldChg chg="modSp modNotes">
        <pc:chgData name="Shannon Paige" userId="" providerId="" clId="Web-{4426B013-1872-4030-ACFD-EC9E72CD4D03}" dt="2024-01-31T19:35:57.108" v="3083" actId="20577"/>
        <pc:sldMkLst>
          <pc:docMk/>
          <pc:sldMk cId="95298655" sldId="270"/>
        </pc:sldMkLst>
        <pc:spChg chg="mod">
          <ac:chgData name="Shannon Paige" userId="" providerId="" clId="Web-{4426B013-1872-4030-ACFD-EC9E72CD4D03}" dt="2024-01-31T19:35:57.108" v="3083" actId="20577"/>
          <ac:spMkLst>
            <pc:docMk/>
            <pc:sldMk cId="95298655" sldId="270"/>
            <ac:spMk id="3" creationId="{054A95B9-E14D-8507-404C-AA588A080DCD}"/>
          </ac:spMkLst>
        </pc:spChg>
      </pc:sldChg>
      <pc:sldChg chg="modSp modNotes">
        <pc:chgData name="Shannon Paige" userId="" providerId="" clId="Web-{4426B013-1872-4030-ACFD-EC9E72CD4D03}" dt="2024-01-31T19:41:37.193" v="3370"/>
        <pc:sldMkLst>
          <pc:docMk/>
          <pc:sldMk cId="3331838576" sldId="275"/>
        </pc:sldMkLst>
        <pc:spChg chg="mod">
          <ac:chgData name="Shannon Paige" userId="" providerId="" clId="Web-{4426B013-1872-4030-ACFD-EC9E72CD4D03}" dt="2024-01-31T19:40:39.457" v="3304" actId="20577"/>
          <ac:spMkLst>
            <pc:docMk/>
            <pc:sldMk cId="3331838576" sldId="275"/>
            <ac:spMk id="3" creationId="{93042E50-8C84-3730-7CC1-8F811ACA0A0E}"/>
          </ac:spMkLst>
        </pc:spChg>
      </pc:sldChg>
      <pc:sldChg chg="modSp">
        <pc:chgData name="Shannon Paige" userId="" providerId="" clId="Web-{4426B013-1872-4030-ACFD-EC9E72CD4D03}" dt="2024-01-31T18:35:06.155" v="2227" actId="20577"/>
        <pc:sldMkLst>
          <pc:docMk/>
          <pc:sldMk cId="1753809208" sldId="276"/>
        </pc:sldMkLst>
        <pc:spChg chg="mod">
          <ac:chgData name="Shannon Paige" userId="" providerId="" clId="Web-{4426B013-1872-4030-ACFD-EC9E72CD4D03}" dt="2024-01-31T18:25:11.067" v="1985" actId="20577"/>
          <ac:spMkLst>
            <pc:docMk/>
            <pc:sldMk cId="1753809208" sldId="276"/>
            <ac:spMk id="2" creationId="{A214A42A-A6E4-8D79-C6A2-BEE46D64CEB6}"/>
          </ac:spMkLst>
        </pc:spChg>
        <pc:spChg chg="mod">
          <ac:chgData name="Shannon Paige" userId="" providerId="" clId="Web-{4426B013-1872-4030-ACFD-EC9E72CD4D03}" dt="2024-01-31T18:35:06.155" v="2227" actId="20577"/>
          <ac:spMkLst>
            <pc:docMk/>
            <pc:sldMk cId="1753809208" sldId="276"/>
            <ac:spMk id="3" creationId="{A467B527-1346-8AA7-A8AB-5555F436C1BE}"/>
          </ac:spMkLst>
        </pc:spChg>
      </pc:sldChg>
      <pc:sldChg chg="modSp del">
        <pc:chgData name="Shannon Paige" userId="" providerId="" clId="Web-{4426B013-1872-4030-ACFD-EC9E72CD4D03}" dt="2024-01-31T17:58:17.258" v="1569"/>
        <pc:sldMkLst>
          <pc:docMk/>
          <pc:sldMk cId="2159828169" sldId="278"/>
        </pc:sldMkLst>
        <pc:spChg chg="mod">
          <ac:chgData name="Shannon Paige" userId="" providerId="" clId="Web-{4426B013-1872-4030-ACFD-EC9E72CD4D03}" dt="2024-01-31T17:57:06.694" v="1532" actId="14100"/>
          <ac:spMkLst>
            <pc:docMk/>
            <pc:sldMk cId="2159828169" sldId="278"/>
            <ac:spMk id="2" creationId="{913E13A9-DBF5-C176-E22E-97178E993771}"/>
          </ac:spMkLst>
        </pc:spChg>
      </pc:sldChg>
      <pc:sldChg chg="modSp ord modNotes">
        <pc:chgData name="Shannon Paige" userId="" providerId="" clId="Web-{4426B013-1872-4030-ACFD-EC9E72CD4D03}" dt="2024-01-31T18:13:48.899" v="1791" actId="20577"/>
        <pc:sldMkLst>
          <pc:docMk/>
          <pc:sldMk cId="715585580" sldId="279"/>
        </pc:sldMkLst>
        <pc:spChg chg="mod">
          <ac:chgData name="Shannon Paige" userId="" providerId="" clId="Web-{4426B013-1872-4030-ACFD-EC9E72CD4D03}" dt="2024-01-31T18:13:16.180" v="1786" actId="20577"/>
          <ac:spMkLst>
            <pc:docMk/>
            <pc:sldMk cId="715585580" sldId="279"/>
            <ac:spMk id="2" creationId="{3DE92B4B-B363-0BCE-2751-4B7797987529}"/>
          </ac:spMkLst>
        </pc:spChg>
        <pc:spChg chg="mod">
          <ac:chgData name="Shannon Paige" userId="" providerId="" clId="Web-{4426B013-1872-4030-ACFD-EC9E72CD4D03}" dt="2024-01-31T18:13:48.899" v="1791" actId="20577"/>
          <ac:spMkLst>
            <pc:docMk/>
            <pc:sldMk cId="715585580" sldId="279"/>
            <ac:spMk id="3" creationId="{58070B39-55B5-1682-2567-CFA63FC7FBCE}"/>
          </ac:spMkLst>
        </pc:spChg>
      </pc:sldChg>
      <pc:sldChg chg="ord">
        <pc:chgData name="Shannon Paige" userId="" providerId="" clId="Web-{4426B013-1872-4030-ACFD-EC9E72CD4D03}" dt="2024-01-31T18:14:58.619" v="1799"/>
        <pc:sldMkLst>
          <pc:docMk/>
          <pc:sldMk cId="171932941" sldId="280"/>
        </pc:sldMkLst>
      </pc:sldChg>
      <pc:sldChg chg="ord">
        <pc:chgData name="Shannon Paige" userId="" providerId="" clId="Web-{4426B013-1872-4030-ACFD-EC9E72CD4D03}" dt="2024-01-31T18:15:14.260" v="1800"/>
        <pc:sldMkLst>
          <pc:docMk/>
          <pc:sldMk cId="787711338" sldId="281"/>
        </pc:sldMkLst>
      </pc:sldChg>
      <pc:sldChg chg="add replId">
        <pc:chgData name="Shannon Paige" userId="" providerId="" clId="Web-{4426B013-1872-4030-ACFD-EC9E72CD4D03}" dt="2024-01-31T15:25:06.912" v="13"/>
        <pc:sldMkLst>
          <pc:docMk/>
          <pc:sldMk cId="1938412871" sldId="285"/>
        </pc:sldMkLst>
      </pc:sldChg>
      <pc:sldChg chg="addSp modSp add ord replId modNotes">
        <pc:chgData name="Shannon Paige" userId="" providerId="" clId="Web-{4426B013-1872-4030-ACFD-EC9E72CD4D03}" dt="2024-01-31T16:38:47.613" v="557"/>
        <pc:sldMkLst>
          <pc:docMk/>
          <pc:sldMk cId="1323056445" sldId="286"/>
        </pc:sldMkLst>
        <pc:spChg chg="mod">
          <ac:chgData name="Shannon Paige" userId="" providerId="" clId="Web-{4426B013-1872-4030-ACFD-EC9E72CD4D03}" dt="2024-01-31T16:14:00.338" v="421" actId="14100"/>
          <ac:spMkLst>
            <pc:docMk/>
            <pc:sldMk cId="1323056445" sldId="286"/>
            <ac:spMk id="2" creationId="{3A655B22-2E4E-3B8D-17F7-EE17370A6AAA}"/>
          </ac:spMkLst>
        </pc:spChg>
        <pc:spChg chg="mod">
          <ac:chgData name="Shannon Paige" userId="" providerId="" clId="Web-{4426B013-1872-4030-ACFD-EC9E72CD4D03}" dt="2024-01-31T15:49:24.453" v="269" actId="20577"/>
          <ac:spMkLst>
            <pc:docMk/>
            <pc:sldMk cId="1323056445" sldId="286"/>
            <ac:spMk id="3" creationId="{8B59C49F-9829-D5B0-1E44-5D93A659C7FE}"/>
          </ac:spMkLst>
        </pc:spChg>
        <pc:picChg chg="add mod">
          <ac:chgData name="Shannon Paige" userId="" providerId="" clId="Web-{4426B013-1872-4030-ACFD-EC9E72CD4D03}" dt="2024-01-31T16:13:06.774" v="418" actId="1076"/>
          <ac:picMkLst>
            <pc:docMk/>
            <pc:sldMk cId="1323056445" sldId="286"/>
            <ac:picMk id="4" creationId="{C5FE05C0-BD08-C7A1-3A82-11DD2696B951}"/>
          </ac:picMkLst>
        </pc:picChg>
      </pc:sldChg>
      <pc:sldChg chg="modSp add replId">
        <pc:chgData name="Shannon Paige" userId="" providerId="" clId="Web-{4426B013-1872-4030-ACFD-EC9E72CD4D03}" dt="2024-01-31T19:39:49.487" v="3300" actId="20577"/>
        <pc:sldMkLst>
          <pc:docMk/>
          <pc:sldMk cId="339245700" sldId="287"/>
        </pc:sldMkLst>
        <pc:spChg chg="mod">
          <ac:chgData name="Shannon Paige" userId="" providerId="" clId="Web-{4426B013-1872-4030-ACFD-EC9E72CD4D03}" dt="2024-01-31T19:39:49.487" v="3300" actId="20577"/>
          <ac:spMkLst>
            <pc:docMk/>
            <pc:sldMk cId="339245700" sldId="287"/>
            <ac:spMk id="3" creationId="{D0EC0F10-C1B2-48FB-24F7-1D9A2A5E1810}"/>
          </ac:spMkLst>
        </pc:spChg>
      </pc:sldChg>
      <pc:sldChg chg="modSp add replId">
        <pc:chgData name="Shannon Paige" userId="" providerId="" clId="Web-{4426B013-1872-4030-ACFD-EC9E72CD4D03}" dt="2024-01-31T17:15:15.292" v="1015" actId="20577"/>
        <pc:sldMkLst>
          <pc:docMk/>
          <pc:sldMk cId="2426634227" sldId="288"/>
        </pc:sldMkLst>
        <pc:spChg chg="mod">
          <ac:chgData name="Shannon Paige" userId="" providerId="" clId="Web-{4426B013-1872-4030-ACFD-EC9E72CD4D03}" dt="2024-01-31T17:15:05.791" v="1012" actId="20577"/>
          <ac:spMkLst>
            <pc:docMk/>
            <pc:sldMk cId="2426634227" sldId="288"/>
            <ac:spMk id="2" creationId="{27992CAF-57BE-6061-5330-2C01AC003B7B}"/>
          </ac:spMkLst>
        </pc:spChg>
        <pc:spChg chg="mod">
          <ac:chgData name="Shannon Paige" userId="" providerId="" clId="Web-{4426B013-1872-4030-ACFD-EC9E72CD4D03}" dt="2024-01-31T17:15:15.292" v="1015" actId="20577"/>
          <ac:spMkLst>
            <pc:docMk/>
            <pc:sldMk cId="2426634227" sldId="288"/>
            <ac:spMk id="3" creationId="{124F72B5-942B-5C90-C6B0-3E22830234FF}"/>
          </ac:spMkLst>
        </pc:spChg>
      </pc:sldChg>
      <pc:sldChg chg="modSp modNotes">
        <pc:chgData name="Shannon Paige" userId="" providerId="" clId="Web-{4426B013-1872-4030-ACFD-EC9E72CD4D03}" dt="2024-01-31T17:39:53.958" v="1441" actId="20577"/>
        <pc:sldMkLst>
          <pc:docMk/>
          <pc:sldMk cId="3550012027" sldId="289"/>
        </pc:sldMkLst>
        <pc:spChg chg="mod">
          <ac:chgData name="Shannon Paige" userId="" providerId="" clId="Web-{4426B013-1872-4030-ACFD-EC9E72CD4D03}" dt="2024-01-31T17:39:53.958" v="1441" actId="20577"/>
          <ac:spMkLst>
            <pc:docMk/>
            <pc:sldMk cId="3550012027" sldId="289"/>
            <ac:spMk id="3" creationId="{E188964C-5D5E-E7F6-68FC-5F77E885FC7A}"/>
          </ac:spMkLst>
        </pc:spChg>
      </pc:sldChg>
      <pc:sldChg chg="new del">
        <pc:chgData name="Shannon Paige" userId="" providerId="" clId="Web-{4426B013-1872-4030-ACFD-EC9E72CD4D03}" dt="2024-01-31T17:57:25.601" v="1535"/>
        <pc:sldMkLst>
          <pc:docMk/>
          <pc:sldMk cId="1210999825" sldId="290"/>
        </pc:sldMkLst>
      </pc:sldChg>
      <pc:sldChg chg="modSp new">
        <pc:chgData name="Shannon Paige" userId="" providerId="" clId="Web-{4426B013-1872-4030-ACFD-EC9E72CD4D03}" dt="2024-01-31T18:12:18.663" v="1779" actId="20577"/>
        <pc:sldMkLst>
          <pc:docMk/>
          <pc:sldMk cId="2463582920" sldId="291"/>
        </pc:sldMkLst>
        <pc:spChg chg="mod">
          <ac:chgData name="Shannon Paige" userId="" providerId="" clId="Web-{4426B013-1872-4030-ACFD-EC9E72CD4D03}" dt="2024-01-31T17:57:48.586" v="1543" actId="20577"/>
          <ac:spMkLst>
            <pc:docMk/>
            <pc:sldMk cId="2463582920" sldId="291"/>
            <ac:spMk id="2" creationId="{DA3FAF34-BE3F-1BC5-5B73-F0FE27EBF108}"/>
          </ac:spMkLst>
        </pc:spChg>
        <pc:spChg chg="mod">
          <ac:chgData name="Shannon Paige" userId="" providerId="" clId="Web-{4426B013-1872-4030-ACFD-EC9E72CD4D03}" dt="2024-01-31T18:12:18.663" v="1779" actId="20577"/>
          <ac:spMkLst>
            <pc:docMk/>
            <pc:sldMk cId="2463582920" sldId="291"/>
            <ac:spMk id="3" creationId="{2697584B-5F6E-B876-0B40-0D9187342B74}"/>
          </ac:spMkLst>
        </pc:spChg>
      </pc:sldChg>
      <pc:sldChg chg="modSp new ord modNotes">
        <pc:chgData name="Shannon Paige" userId="" providerId="" clId="Web-{4426B013-1872-4030-ACFD-EC9E72CD4D03}" dt="2024-01-31T18:14:29.837" v="1798" actId="20577"/>
        <pc:sldMkLst>
          <pc:docMk/>
          <pc:sldMk cId="2155776752" sldId="292"/>
        </pc:sldMkLst>
        <pc:spChg chg="mod">
          <ac:chgData name="Shannon Paige" userId="" providerId="" clId="Web-{4426B013-1872-4030-ACFD-EC9E72CD4D03}" dt="2024-01-31T18:14:29.837" v="1798" actId="20577"/>
          <ac:spMkLst>
            <pc:docMk/>
            <pc:sldMk cId="2155776752" sldId="292"/>
            <ac:spMk id="2" creationId="{969B7C48-5055-CCA0-4EDC-BCAEABDFC72C}"/>
          </ac:spMkLst>
        </pc:spChg>
        <pc:spChg chg="mod">
          <ac:chgData name="Shannon Paige" userId="" providerId="" clId="Web-{4426B013-1872-4030-ACFD-EC9E72CD4D03}" dt="2024-01-31T18:04:57.406" v="1685" actId="20577"/>
          <ac:spMkLst>
            <pc:docMk/>
            <pc:sldMk cId="2155776752" sldId="292"/>
            <ac:spMk id="3" creationId="{431F8BBC-14E8-D43A-6FF5-D6B7F5CEA253}"/>
          </ac:spMkLst>
        </pc:spChg>
      </pc:sldChg>
      <pc:sldChg chg="modSp add replId">
        <pc:chgData name="Shannon Paige" userId="" providerId="" clId="Web-{4426B013-1872-4030-ACFD-EC9E72CD4D03}" dt="2024-01-31T18:41:47.912" v="2311" actId="20577"/>
        <pc:sldMkLst>
          <pc:docMk/>
          <pc:sldMk cId="3121216808" sldId="293"/>
        </pc:sldMkLst>
        <pc:spChg chg="mod">
          <ac:chgData name="Shannon Paige" userId="" providerId="" clId="Web-{4426B013-1872-4030-ACFD-EC9E72CD4D03}" dt="2024-01-31T18:41:47.912" v="2311" actId="20577"/>
          <ac:spMkLst>
            <pc:docMk/>
            <pc:sldMk cId="3121216808" sldId="293"/>
            <ac:spMk id="2" creationId="{10D9E201-C06A-2955-00C1-6456F9EEC3CB}"/>
          </ac:spMkLst>
        </pc:spChg>
      </pc:sldChg>
      <pc:sldChg chg="addSp modSp add replId">
        <pc:chgData name="Shannon Paige" userId="" providerId="" clId="Web-{4426B013-1872-4030-ACFD-EC9E72CD4D03}" dt="2024-01-31T18:47:23.793" v="2411" actId="20577"/>
        <pc:sldMkLst>
          <pc:docMk/>
          <pc:sldMk cId="110727437" sldId="294"/>
        </pc:sldMkLst>
        <pc:spChg chg="mod">
          <ac:chgData name="Shannon Paige" userId="" providerId="" clId="Web-{4426B013-1872-4030-ACFD-EC9E72CD4D03}" dt="2024-01-31T18:41:23.662" v="2302" actId="20577"/>
          <ac:spMkLst>
            <pc:docMk/>
            <pc:sldMk cId="110727437" sldId="294"/>
            <ac:spMk id="2" creationId="{CB730EC8-A00F-1B0E-CD80-1185D3F197D7}"/>
          </ac:spMkLst>
        </pc:spChg>
        <pc:spChg chg="mod">
          <ac:chgData name="Shannon Paige" userId="" providerId="" clId="Web-{4426B013-1872-4030-ACFD-EC9E72CD4D03}" dt="2024-01-31T18:41:31.256" v="2303" actId="20577"/>
          <ac:spMkLst>
            <pc:docMk/>
            <pc:sldMk cId="110727437" sldId="294"/>
            <ac:spMk id="3" creationId="{20D156E0-DDD3-3DB9-BE1E-AB0E6C885A10}"/>
          </ac:spMkLst>
        </pc:spChg>
        <pc:spChg chg="add mod">
          <ac:chgData name="Shannon Paige" userId="" providerId="" clId="Web-{4426B013-1872-4030-ACFD-EC9E72CD4D03}" dt="2024-01-31T18:47:23.793" v="2411" actId="20577"/>
          <ac:spMkLst>
            <pc:docMk/>
            <pc:sldMk cId="110727437" sldId="294"/>
            <ac:spMk id="5" creationId="{35CC70A1-E08E-B2DD-1D57-5DCF33BCF9F8}"/>
          </ac:spMkLst>
        </pc:spChg>
      </pc:sldChg>
      <pc:sldChg chg="modSp new">
        <pc:chgData name="Shannon Paige" userId="" providerId="" clId="Web-{4426B013-1872-4030-ACFD-EC9E72CD4D03}" dt="2024-01-31T19:43:08.773" v="3374" actId="20577"/>
        <pc:sldMkLst>
          <pc:docMk/>
          <pc:sldMk cId="2651194888" sldId="303"/>
        </pc:sldMkLst>
        <pc:spChg chg="mod">
          <ac:chgData name="Shannon Paige" userId="" providerId="" clId="Web-{4426B013-1872-4030-ACFD-EC9E72CD4D03}" dt="2024-01-31T19:43:08.773" v="3374" actId="20577"/>
          <ac:spMkLst>
            <pc:docMk/>
            <pc:sldMk cId="2651194888" sldId="303"/>
            <ac:spMk id="2" creationId="{043F2274-BEF0-9A1B-A9FE-8D71D04BD761}"/>
          </ac:spMkLst>
        </pc:spChg>
      </pc:sldChg>
      <pc:sldChg chg="modSp add replId">
        <pc:chgData name="Shannon Paige" userId="" providerId="" clId="Web-{4426B013-1872-4030-ACFD-EC9E72CD4D03}" dt="2024-01-31T19:43:29.117" v="3382" actId="20577"/>
        <pc:sldMkLst>
          <pc:docMk/>
          <pc:sldMk cId="1148215618" sldId="304"/>
        </pc:sldMkLst>
        <pc:spChg chg="mod">
          <ac:chgData name="Shannon Paige" userId="" providerId="" clId="Web-{4426B013-1872-4030-ACFD-EC9E72CD4D03}" dt="2024-01-31T19:43:29.117" v="3382" actId="20577"/>
          <ac:spMkLst>
            <pc:docMk/>
            <pc:sldMk cId="1148215618" sldId="304"/>
            <ac:spMk id="2" creationId="{AEA1D677-A85A-C0AB-CD4A-057E383F428A}"/>
          </ac:spMkLst>
        </pc:spChg>
      </pc:sldChg>
    </pc:docChg>
  </pc:docChgLst>
  <pc:docChgLst>
    <pc:chgData name="Angela Mercurio-Standridge" userId="UsXX7rx/7iNZ2ZPIcntYwG58agWVKsL0OIQ0nu0ySvU=" providerId="None" clId="Web-{B2D99C31-B3A8-45B6-A231-2C85200D8261}"/>
    <pc:docChg chg="addSld delSld modSld sldOrd">
      <pc:chgData name="Angela Mercurio-Standridge" userId="UsXX7rx/7iNZ2ZPIcntYwG58agWVKsL0OIQ0nu0ySvU=" providerId="None" clId="Web-{B2D99C31-B3A8-45B6-A231-2C85200D8261}" dt="2024-01-31T19:46:29.359" v="3468" actId="20577"/>
      <pc:docMkLst>
        <pc:docMk/>
      </pc:docMkLst>
      <pc:sldChg chg="modSp">
        <pc:chgData name="Angela Mercurio-Standridge" userId="UsXX7rx/7iNZ2ZPIcntYwG58agWVKsL0OIQ0nu0ySvU=" providerId="None" clId="Web-{B2D99C31-B3A8-45B6-A231-2C85200D8261}" dt="2024-01-31T16:26:00.989" v="5" actId="20577"/>
        <pc:sldMkLst>
          <pc:docMk/>
          <pc:sldMk cId="2477811808" sldId="256"/>
        </pc:sldMkLst>
        <pc:spChg chg="mod">
          <ac:chgData name="Angela Mercurio-Standridge" userId="UsXX7rx/7iNZ2ZPIcntYwG58agWVKsL0OIQ0nu0ySvU=" providerId="None" clId="Web-{B2D99C31-B3A8-45B6-A231-2C85200D8261}" dt="2024-01-31T16:26:00.989" v="5" actId="20577"/>
          <ac:spMkLst>
            <pc:docMk/>
            <pc:sldMk cId="2477811808" sldId="256"/>
            <ac:spMk id="3" creationId="{95B40C0D-9B10-DF00-D96E-8F097EF527E0}"/>
          </ac:spMkLst>
        </pc:spChg>
      </pc:sldChg>
      <pc:sldChg chg="modNotes">
        <pc:chgData name="Angela Mercurio-Standridge" userId="UsXX7rx/7iNZ2ZPIcntYwG58agWVKsL0OIQ0nu0ySvU=" providerId="None" clId="Web-{B2D99C31-B3A8-45B6-A231-2C85200D8261}" dt="2024-01-31T17:23:18.295" v="438"/>
        <pc:sldMkLst>
          <pc:docMk/>
          <pc:sldMk cId="3518524146" sldId="260"/>
        </pc:sldMkLst>
      </pc:sldChg>
      <pc:sldChg chg="modSp modNotes">
        <pc:chgData name="Angela Mercurio-Standridge" userId="UsXX7rx/7iNZ2ZPIcntYwG58agWVKsL0OIQ0nu0ySvU=" providerId="None" clId="Web-{B2D99C31-B3A8-45B6-A231-2C85200D8261}" dt="2024-01-31T17:58:14.705" v="911" actId="20577"/>
        <pc:sldMkLst>
          <pc:docMk/>
          <pc:sldMk cId="1209525184" sldId="262"/>
        </pc:sldMkLst>
        <pc:spChg chg="mod">
          <ac:chgData name="Angela Mercurio-Standridge" userId="UsXX7rx/7iNZ2ZPIcntYwG58agWVKsL0OIQ0nu0ySvU=" providerId="None" clId="Web-{B2D99C31-B3A8-45B6-A231-2C85200D8261}" dt="2024-01-31T17:58:14.705" v="911" actId="20577"/>
          <ac:spMkLst>
            <pc:docMk/>
            <pc:sldMk cId="1209525184" sldId="262"/>
            <ac:spMk id="2" creationId="{0967EF2C-5C5B-72E4-02AC-9F3928EB950C}"/>
          </ac:spMkLst>
        </pc:spChg>
        <pc:spChg chg="mod">
          <ac:chgData name="Angela Mercurio-Standridge" userId="UsXX7rx/7iNZ2ZPIcntYwG58agWVKsL0OIQ0nu0ySvU=" providerId="None" clId="Web-{B2D99C31-B3A8-45B6-A231-2C85200D8261}" dt="2024-01-31T17:57:03.188" v="909" actId="20577"/>
          <ac:spMkLst>
            <pc:docMk/>
            <pc:sldMk cId="1209525184" sldId="262"/>
            <ac:spMk id="3" creationId="{3600EA98-1A0D-9696-F6A7-896430E97CD4}"/>
          </ac:spMkLst>
        </pc:spChg>
      </pc:sldChg>
      <pc:sldChg chg="modSp mod modClrScheme chgLayout modNotes">
        <pc:chgData name="Angela Mercurio-Standridge" userId="UsXX7rx/7iNZ2ZPIcntYwG58agWVKsL0OIQ0nu0ySvU=" providerId="None" clId="Web-{B2D99C31-B3A8-45B6-A231-2C85200D8261}" dt="2024-01-31T19:21:07.271" v="2951"/>
        <pc:sldMkLst>
          <pc:docMk/>
          <pc:sldMk cId="1145107074" sldId="263"/>
        </pc:sldMkLst>
        <pc:spChg chg="mod ord">
          <ac:chgData name="Angela Mercurio-Standridge" userId="UsXX7rx/7iNZ2ZPIcntYwG58agWVKsL0OIQ0nu0ySvU=" providerId="None" clId="Web-{B2D99C31-B3A8-45B6-A231-2C85200D8261}" dt="2024-01-31T19:21:07.271" v="2951"/>
          <ac:spMkLst>
            <pc:docMk/>
            <pc:sldMk cId="1145107074" sldId="263"/>
            <ac:spMk id="2" creationId="{1AA77B2A-DD39-926B-8591-1990E2AC4440}"/>
          </ac:spMkLst>
        </pc:spChg>
        <pc:spChg chg="mod ord">
          <ac:chgData name="Angela Mercurio-Standridge" userId="UsXX7rx/7iNZ2ZPIcntYwG58agWVKsL0OIQ0nu0ySvU=" providerId="None" clId="Web-{B2D99C31-B3A8-45B6-A231-2C85200D8261}" dt="2024-01-31T19:21:07.271" v="2951"/>
          <ac:spMkLst>
            <pc:docMk/>
            <pc:sldMk cId="1145107074" sldId="263"/>
            <ac:spMk id="3" creationId="{1D243875-37E1-D933-B17A-0C8E0ACDCF48}"/>
          </ac:spMkLst>
        </pc:spChg>
      </pc:sldChg>
      <pc:sldChg chg="addSp delSp modSp mod modClrScheme chgLayout modNotes">
        <pc:chgData name="Angela Mercurio-Standridge" userId="UsXX7rx/7iNZ2ZPIcntYwG58agWVKsL0OIQ0nu0ySvU=" providerId="None" clId="Web-{B2D99C31-B3A8-45B6-A231-2C85200D8261}" dt="2024-01-31T18:49:09.177" v="2495" actId="20577"/>
        <pc:sldMkLst>
          <pc:docMk/>
          <pc:sldMk cId="1093392691" sldId="264"/>
        </pc:sldMkLst>
        <pc:spChg chg="mod ord">
          <ac:chgData name="Angela Mercurio-Standridge" userId="UsXX7rx/7iNZ2ZPIcntYwG58agWVKsL0OIQ0nu0ySvU=" providerId="None" clId="Web-{B2D99C31-B3A8-45B6-A231-2C85200D8261}" dt="2024-01-31T18:49:09.177" v="2495" actId="20577"/>
          <ac:spMkLst>
            <pc:docMk/>
            <pc:sldMk cId="1093392691" sldId="264"/>
            <ac:spMk id="2" creationId="{FE049D82-3AD9-C73A-58D3-B578D735F824}"/>
          </ac:spMkLst>
        </pc:spChg>
        <pc:spChg chg="mod ord">
          <ac:chgData name="Angela Mercurio-Standridge" userId="UsXX7rx/7iNZ2ZPIcntYwG58agWVKsL0OIQ0nu0ySvU=" providerId="None" clId="Web-{B2D99C31-B3A8-45B6-A231-2C85200D8261}" dt="2024-01-31T18:48:16.567" v="2474" actId="20577"/>
          <ac:spMkLst>
            <pc:docMk/>
            <pc:sldMk cId="1093392691" sldId="264"/>
            <ac:spMk id="3" creationId="{B736BE50-F50C-1504-83C9-68634EEF183F}"/>
          </ac:spMkLst>
        </pc:spChg>
        <pc:spChg chg="add del mod ord">
          <ac:chgData name="Angela Mercurio-Standridge" userId="UsXX7rx/7iNZ2ZPIcntYwG58agWVKsL0OIQ0nu0ySvU=" providerId="None" clId="Web-{B2D99C31-B3A8-45B6-A231-2C85200D8261}" dt="2024-01-31T18:48:45.895" v="2487"/>
          <ac:spMkLst>
            <pc:docMk/>
            <pc:sldMk cId="1093392691" sldId="264"/>
            <ac:spMk id="4" creationId="{0C065E55-FA7F-3B63-DC4B-827B1B87B450}"/>
          </ac:spMkLst>
        </pc:spChg>
        <pc:spChg chg="add del mod ord">
          <ac:chgData name="Angela Mercurio-Standridge" userId="UsXX7rx/7iNZ2ZPIcntYwG58agWVKsL0OIQ0nu0ySvU=" providerId="None" clId="Web-{B2D99C31-B3A8-45B6-A231-2C85200D8261}" dt="2024-01-31T18:47:51.457" v="2468"/>
          <ac:spMkLst>
            <pc:docMk/>
            <pc:sldMk cId="1093392691" sldId="264"/>
            <ac:spMk id="5" creationId="{5029D485-4150-C917-EA54-F8F39FEDF623}"/>
          </ac:spMkLst>
        </pc:spChg>
        <pc:spChg chg="add del mod ord">
          <ac:chgData name="Angela Mercurio-Standridge" userId="UsXX7rx/7iNZ2ZPIcntYwG58agWVKsL0OIQ0nu0ySvU=" providerId="None" clId="Web-{B2D99C31-B3A8-45B6-A231-2C85200D8261}" dt="2024-01-31T18:47:53.816" v="2469"/>
          <ac:spMkLst>
            <pc:docMk/>
            <pc:sldMk cId="1093392691" sldId="264"/>
            <ac:spMk id="6" creationId="{D4AB076F-AA0B-9303-BAE3-2320F87DC6E4}"/>
          </ac:spMkLst>
        </pc:spChg>
      </pc:sldChg>
      <pc:sldChg chg="del">
        <pc:chgData name="Angela Mercurio-Standridge" userId="UsXX7rx/7iNZ2ZPIcntYwG58agWVKsL0OIQ0nu0ySvU=" providerId="None" clId="Web-{B2D99C31-B3A8-45B6-A231-2C85200D8261}" dt="2024-01-31T16:35:55.733" v="13"/>
        <pc:sldMkLst>
          <pc:docMk/>
          <pc:sldMk cId="2638028854" sldId="266"/>
        </pc:sldMkLst>
      </pc:sldChg>
      <pc:sldChg chg="modSp">
        <pc:chgData name="Angela Mercurio-Standridge" userId="UsXX7rx/7iNZ2ZPIcntYwG58agWVKsL0OIQ0nu0ySvU=" providerId="None" clId="Web-{B2D99C31-B3A8-45B6-A231-2C85200D8261}" dt="2024-01-31T19:06:35.335" v="2599" actId="20577"/>
        <pc:sldMkLst>
          <pc:docMk/>
          <pc:sldMk cId="3551829186" sldId="267"/>
        </pc:sldMkLst>
        <pc:spChg chg="mod">
          <ac:chgData name="Angela Mercurio-Standridge" userId="UsXX7rx/7iNZ2ZPIcntYwG58agWVKsL0OIQ0nu0ySvU=" providerId="None" clId="Web-{B2D99C31-B3A8-45B6-A231-2C85200D8261}" dt="2024-01-31T19:06:35.335" v="2599" actId="20577"/>
          <ac:spMkLst>
            <pc:docMk/>
            <pc:sldMk cId="3551829186" sldId="267"/>
            <ac:spMk id="3" creationId="{BBCA1647-7C2D-DFA8-6D4C-087690C6503E}"/>
          </ac:spMkLst>
        </pc:spChg>
      </pc:sldChg>
      <pc:sldChg chg="modSp">
        <pc:chgData name="Angela Mercurio-Standridge" userId="UsXX7rx/7iNZ2ZPIcntYwG58agWVKsL0OIQ0nu0ySvU=" providerId="None" clId="Web-{B2D99C31-B3A8-45B6-A231-2C85200D8261}" dt="2024-01-31T16:40:26.753" v="133" actId="20577"/>
        <pc:sldMkLst>
          <pc:docMk/>
          <pc:sldMk cId="95298655" sldId="270"/>
        </pc:sldMkLst>
        <pc:spChg chg="mod">
          <ac:chgData name="Angela Mercurio-Standridge" userId="UsXX7rx/7iNZ2ZPIcntYwG58agWVKsL0OIQ0nu0ySvU=" providerId="None" clId="Web-{B2D99C31-B3A8-45B6-A231-2C85200D8261}" dt="2024-01-31T16:37:46.579" v="53" actId="20577"/>
          <ac:spMkLst>
            <pc:docMk/>
            <pc:sldMk cId="95298655" sldId="270"/>
            <ac:spMk id="2" creationId="{D84EABFD-C097-C12C-A419-E00830326A15}"/>
          </ac:spMkLst>
        </pc:spChg>
        <pc:spChg chg="mod">
          <ac:chgData name="Angela Mercurio-Standridge" userId="UsXX7rx/7iNZ2ZPIcntYwG58agWVKsL0OIQ0nu0ySvU=" providerId="None" clId="Web-{B2D99C31-B3A8-45B6-A231-2C85200D8261}" dt="2024-01-31T16:40:26.753" v="133" actId="20577"/>
          <ac:spMkLst>
            <pc:docMk/>
            <pc:sldMk cId="95298655" sldId="270"/>
            <ac:spMk id="3" creationId="{054A95B9-E14D-8507-404C-AA588A080DCD}"/>
          </ac:spMkLst>
        </pc:spChg>
      </pc:sldChg>
      <pc:sldChg chg="modSp">
        <pc:chgData name="Angela Mercurio-Standridge" userId="UsXX7rx/7iNZ2ZPIcntYwG58agWVKsL0OIQ0nu0ySvU=" providerId="None" clId="Web-{B2D99C31-B3A8-45B6-A231-2C85200D8261}" dt="2024-01-31T19:10:55.699" v="2766" actId="20577"/>
        <pc:sldMkLst>
          <pc:docMk/>
          <pc:sldMk cId="2531820423" sldId="271"/>
        </pc:sldMkLst>
        <pc:spChg chg="mod">
          <ac:chgData name="Angela Mercurio-Standridge" userId="UsXX7rx/7iNZ2ZPIcntYwG58agWVKsL0OIQ0nu0ySvU=" providerId="None" clId="Web-{B2D99C31-B3A8-45B6-A231-2C85200D8261}" dt="2024-01-31T19:10:55.699" v="2766" actId="20577"/>
          <ac:spMkLst>
            <pc:docMk/>
            <pc:sldMk cId="2531820423" sldId="271"/>
            <ac:spMk id="3" creationId="{36691B41-AE60-8AFC-1556-909CA024ACBE}"/>
          </ac:spMkLst>
        </pc:spChg>
      </pc:sldChg>
      <pc:sldChg chg="addSp delSp modSp mod modClrScheme chgLayout modNotes">
        <pc:chgData name="Angela Mercurio-Standridge" userId="UsXX7rx/7iNZ2ZPIcntYwG58agWVKsL0OIQ0nu0ySvU=" providerId="None" clId="Web-{B2D99C31-B3A8-45B6-A231-2C85200D8261}" dt="2024-01-31T19:44:48.029" v="3327"/>
        <pc:sldMkLst>
          <pc:docMk/>
          <pc:sldMk cId="981686537" sldId="273"/>
        </pc:sldMkLst>
        <pc:spChg chg="mod ord">
          <ac:chgData name="Angela Mercurio-Standridge" userId="UsXX7rx/7iNZ2ZPIcntYwG58agWVKsL0OIQ0nu0ySvU=" providerId="None" clId="Web-{B2D99C31-B3A8-45B6-A231-2C85200D8261}" dt="2024-01-31T19:39:46.165" v="3285" actId="20577"/>
          <ac:spMkLst>
            <pc:docMk/>
            <pc:sldMk cId="981686537" sldId="273"/>
            <ac:spMk id="2" creationId="{7E25B911-8EDB-2EA5-108D-816B9C102B96}"/>
          </ac:spMkLst>
        </pc:spChg>
        <pc:spChg chg="del mod ord">
          <ac:chgData name="Angela Mercurio-Standridge" userId="UsXX7rx/7iNZ2ZPIcntYwG58agWVKsL0OIQ0nu0ySvU=" providerId="None" clId="Web-{B2D99C31-B3A8-45B6-A231-2C85200D8261}" dt="2024-01-31T19:24:18.900" v="2969"/>
          <ac:spMkLst>
            <pc:docMk/>
            <pc:sldMk cId="981686537" sldId="273"/>
            <ac:spMk id="3" creationId="{ADCE56F0-FDBE-A6AA-0D5B-F8721FCA9766}"/>
          </ac:spMkLst>
        </pc:spChg>
        <pc:spChg chg="add mod ord">
          <ac:chgData name="Angela Mercurio-Standridge" userId="UsXX7rx/7iNZ2ZPIcntYwG58agWVKsL0OIQ0nu0ySvU=" providerId="None" clId="Web-{B2D99C31-B3A8-45B6-A231-2C85200D8261}" dt="2024-01-31T19:42:02.558" v="3322" actId="20577"/>
          <ac:spMkLst>
            <pc:docMk/>
            <pc:sldMk cId="981686537" sldId="273"/>
            <ac:spMk id="4" creationId="{0550CD9F-8965-F69B-7BF6-70BC33D29CA4}"/>
          </ac:spMkLst>
        </pc:spChg>
        <pc:picChg chg="add mod ord">
          <ac:chgData name="Angela Mercurio-Standridge" userId="UsXX7rx/7iNZ2ZPIcntYwG58agWVKsL0OIQ0nu0ySvU=" providerId="None" clId="Web-{B2D99C31-B3A8-45B6-A231-2C85200D8261}" dt="2024-01-31T19:24:58.478" v="2972" actId="1076"/>
          <ac:picMkLst>
            <pc:docMk/>
            <pc:sldMk cId="981686537" sldId="273"/>
            <ac:picMk id="5" creationId="{790AD054-C24B-1B6C-54EF-7D38FB2AD2BA}"/>
          </ac:picMkLst>
        </pc:picChg>
      </pc:sldChg>
      <pc:sldChg chg="modSp mod modClrScheme chgLayout">
        <pc:chgData name="Angela Mercurio-Standridge" userId="UsXX7rx/7iNZ2ZPIcntYwG58agWVKsL0OIQ0nu0ySvU=" providerId="None" clId="Web-{B2D99C31-B3A8-45B6-A231-2C85200D8261}" dt="2024-01-31T19:17:49.877" v="2854"/>
        <pc:sldMkLst>
          <pc:docMk/>
          <pc:sldMk cId="3331838576" sldId="275"/>
        </pc:sldMkLst>
        <pc:spChg chg="mod ord">
          <ac:chgData name="Angela Mercurio-Standridge" userId="UsXX7rx/7iNZ2ZPIcntYwG58agWVKsL0OIQ0nu0ySvU=" providerId="None" clId="Web-{B2D99C31-B3A8-45B6-A231-2C85200D8261}" dt="2024-01-31T19:17:49.877" v="2854"/>
          <ac:spMkLst>
            <pc:docMk/>
            <pc:sldMk cId="3331838576" sldId="275"/>
            <ac:spMk id="2" creationId="{B7C02FF7-6452-685B-03FD-828C3DD72E82}"/>
          </ac:spMkLst>
        </pc:spChg>
        <pc:spChg chg="mod ord">
          <ac:chgData name="Angela Mercurio-Standridge" userId="UsXX7rx/7iNZ2ZPIcntYwG58agWVKsL0OIQ0nu0ySvU=" providerId="None" clId="Web-{B2D99C31-B3A8-45B6-A231-2C85200D8261}" dt="2024-01-31T19:17:49.877" v="2854"/>
          <ac:spMkLst>
            <pc:docMk/>
            <pc:sldMk cId="3331838576" sldId="275"/>
            <ac:spMk id="3" creationId="{93042E50-8C84-3730-7CC1-8F811ACA0A0E}"/>
          </ac:spMkLst>
        </pc:spChg>
      </pc:sldChg>
      <pc:sldChg chg="modNotes">
        <pc:chgData name="Angela Mercurio-Standridge" userId="UsXX7rx/7iNZ2ZPIcntYwG58agWVKsL0OIQ0nu0ySvU=" providerId="None" clId="Web-{B2D99C31-B3A8-45B6-A231-2C85200D8261}" dt="2024-01-31T16:35:51.889" v="12"/>
        <pc:sldMkLst>
          <pc:docMk/>
          <pc:sldMk cId="1323056445" sldId="286"/>
        </pc:sldMkLst>
      </pc:sldChg>
      <pc:sldChg chg="modSp">
        <pc:chgData name="Angela Mercurio-Standridge" userId="UsXX7rx/7iNZ2ZPIcntYwG58agWVKsL0OIQ0nu0ySvU=" providerId="None" clId="Web-{B2D99C31-B3A8-45B6-A231-2C85200D8261}" dt="2024-01-31T16:31:29.448" v="8" actId="20577"/>
        <pc:sldMkLst>
          <pc:docMk/>
          <pc:sldMk cId="339245700" sldId="287"/>
        </pc:sldMkLst>
        <pc:spChg chg="mod">
          <ac:chgData name="Angela Mercurio-Standridge" userId="UsXX7rx/7iNZ2ZPIcntYwG58agWVKsL0OIQ0nu0ySvU=" providerId="None" clId="Web-{B2D99C31-B3A8-45B6-A231-2C85200D8261}" dt="2024-01-31T16:31:29.448" v="8" actId="20577"/>
          <ac:spMkLst>
            <pc:docMk/>
            <pc:sldMk cId="339245700" sldId="287"/>
            <ac:spMk id="3" creationId="{D0EC0F10-C1B2-48FB-24F7-1D9A2A5E1810}"/>
          </ac:spMkLst>
        </pc:spChg>
      </pc:sldChg>
      <pc:sldChg chg="add del">
        <pc:chgData name="Angela Mercurio-Standridge" userId="UsXX7rx/7iNZ2ZPIcntYwG58agWVKsL0OIQ0nu0ySvU=" providerId="None" clId="Web-{B2D99C31-B3A8-45B6-A231-2C85200D8261}" dt="2024-01-31T17:33:00.242" v="484"/>
        <pc:sldMkLst>
          <pc:docMk/>
          <pc:sldMk cId="2426634227" sldId="288"/>
        </pc:sldMkLst>
      </pc:sldChg>
      <pc:sldChg chg="modSp new modNotes">
        <pc:chgData name="Angela Mercurio-Standridge" userId="UsXX7rx/7iNZ2ZPIcntYwG58agWVKsL0OIQ0nu0ySvU=" providerId="None" clId="Web-{B2D99C31-B3A8-45B6-A231-2C85200D8261}" dt="2024-01-31T17:47:21.053" v="898" actId="20577"/>
        <pc:sldMkLst>
          <pc:docMk/>
          <pc:sldMk cId="3550012027" sldId="289"/>
        </pc:sldMkLst>
        <pc:spChg chg="mod">
          <ac:chgData name="Angela Mercurio-Standridge" userId="UsXX7rx/7iNZ2ZPIcntYwG58agWVKsL0OIQ0nu0ySvU=" providerId="None" clId="Web-{B2D99C31-B3A8-45B6-A231-2C85200D8261}" dt="2024-01-31T17:44:57.254" v="832" actId="20577"/>
          <ac:spMkLst>
            <pc:docMk/>
            <pc:sldMk cId="3550012027" sldId="289"/>
            <ac:spMk id="2" creationId="{92E00EAC-C2D7-1E33-D03A-AA92E978701D}"/>
          </ac:spMkLst>
        </pc:spChg>
        <pc:spChg chg="mod">
          <ac:chgData name="Angela Mercurio-Standridge" userId="UsXX7rx/7iNZ2ZPIcntYwG58agWVKsL0OIQ0nu0ySvU=" providerId="None" clId="Web-{B2D99C31-B3A8-45B6-A231-2C85200D8261}" dt="2024-01-31T17:47:21.053" v="898" actId="20577"/>
          <ac:spMkLst>
            <pc:docMk/>
            <pc:sldMk cId="3550012027" sldId="289"/>
            <ac:spMk id="3" creationId="{E188964C-5D5E-E7F6-68FC-5F77E885FC7A}"/>
          </ac:spMkLst>
        </pc:spChg>
      </pc:sldChg>
      <pc:sldChg chg="modSp new del modNotes">
        <pc:chgData name="Angela Mercurio-Standridge" userId="UsXX7rx/7iNZ2ZPIcntYwG58agWVKsL0OIQ0nu0ySvU=" providerId="None" clId="Web-{B2D99C31-B3A8-45B6-A231-2C85200D8261}" dt="2024-01-31T17:31:46.475" v="480"/>
        <pc:sldMkLst>
          <pc:docMk/>
          <pc:sldMk cId="4274640451" sldId="289"/>
        </pc:sldMkLst>
        <pc:spChg chg="mod">
          <ac:chgData name="Angela Mercurio-Standridge" userId="UsXX7rx/7iNZ2ZPIcntYwG58agWVKsL0OIQ0nu0ySvU=" providerId="None" clId="Web-{B2D99C31-B3A8-45B6-A231-2C85200D8261}" dt="2024-01-31T17:31:41.335" v="479" actId="20577"/>
          <ac:spMkLst>
            <pc:docMk/>
            <pc:sldMk cId="4274640451" sldId="289"/>
            <ac:spMk id="2" creationId="{3CD1F0AA-B6F8-EABA-2F14-24F4011761E9}"/>
          </ac:spMkLst>
        </pc:spChg>
        <pc:spChg chg="mod">
          <ac:chgData name="Angela Mercurio-Standridge" userId="UsXX7rx/7iNZ2ZPIcntYwG58agWVKsL0OIQ0nu0ySvU=" providerId="None" clId="Web-{B2D99C31-B3A8-45B6-A231-2C85200D8261}" dt="2024-01-31T17:31:21.022" v="475" actId="20577"/>
          <ac:spMkLst>
            <pc:docMk/>
            <pc:sldMk cId="4274640451" sldId="289"/>
            <ac:spMk id="3" creationId="{6B0E7B54-E82D-38DF-958E-38B01CDE2B53}"/>
          </ac:spMkLst>
        </pc:spChg>
      </pc:sldChg>
      <pc:sldChg chg="modSp add del replId">
        <pc:chgData name="Angela Mercurio-Standridge" userId="UsXX7rx/7iNZ2ZPIcntYwG58agWVKsL0OIQ0nu0ySvU=" providerId="None" clId="Web-{B2D99C31-B3A8-45B6-A231-2C85200D8261}" dt="2024-01-31T18:52:37.993" v="2560"/>
        <pc:sldMkLst>
          <pc:docMk/>
          <pc:sldMk cId="1932822311" sldId="295"/>
        </pc:sldMkLst>
        <pc:spChg chg="mod">
          <ac:chgData name="Angela Mercurio-Standridge" userId="UsXX7rx/7iNZ2ZPIcntYwG58agWVKsL0OIQ0nu0ySvU=" providerId="None" clId="Web-{B2D99C31-B3A8-45B6-A231-2C85200D8261}" dt="2024-01-31T18:47:11.503" v="2465" actId="20577"/>
          <ac:spMkLst>
            <pc:docMk/>
            <pc:sldMk cId="1932822311" sldId="295"/>
            <ac:spMk id="2" creationId="{1A56E7B2-6B7B-9667-CB95-C3AE95C01015}"/>
          </ac:spMkLst>
        </pc:spChg>
      </pc:sldChg>
      <pc:sldChg chg="addSp delSp modSp add mod replId modClrScheme chgLayout">
        <pc:chgData name="Angela Mercurio-Standridge" userId="UsXX7rx/7iNZ2ZPIcntYwG58agWVKsL0OIQ0nu0ySvU=" providerId="None" clId="Web-{B2D99C31-B3A8-45B6-A231-2C85200D8261}" dt="2024-01-31T18:53:34.447" v="2562" actId="20577"/>
        <pc:sldMkLst>
          <pc:docMk/>
          <pc:sldMk cId="3272903852" sldId="296"/>
        </pc:sldMkLst>
        <pc:spChg chg="mod ord">
          <ac:chgData name="Angela Mercurio-Standridge" userId="UsXX7rx/7iNZ2ZPIcntYwG58agWVKsL0OIQ0nu0ySvU=" providerId="None" clId="Web-{B2D99C31-B3A8-45B6-A231-2C85200D8261}" dt="2024-01-31T18:53:34.447" v="2562" actId="20577"/>
          <ac:spMkLst>
            <pc:docMk/>
            <pc:sldMk cId="3272903852" sldId="296"/>
            <ac:spMk id="2" creationId="{83933CA0-B4A9-7771-3771-8E7B1DF74424}"/>
          </ac:spMkLst>
        </pc:spChg>
        <pc:spChg chg="del">
          <ac:chgData name="Angela Mercurio-Standridge" userId="UsXX7rx/7iNZ2ZPIcntYwG58agWVKsL0OIQ0nu0ySvU=" providerId="None" clId="Web-{B2D99C31-B3A8-45B6-A231-2C85200D8261}" dt="2024-01-31T18:49:37.756" v="2501"/>
          <ac:spMkLst>
            <pc:docMk/>
            <pc:sldMk cId="3272903852" sldId="296"/>
            <ac:spMk id="3" creationId="{8DBDFB03-567D-139D-1783-D3BBDA233691}"/>
          </ac:spMkLst>
        </pc:spChg>
        <pc:spChg chg="del">
          <ac:chgData name="Angela Mercurio-Standridge" userId="UsXX7rx/7iNZ2ZPIcntYwG58agWVKsL0OIQ0nu0ySvU=" providerId="None" clId="Web-{B2D99C31-B3A8-45B6-A231-2C85200D8261}" dt="2024-01-31T18:49:28.974" v="2500"/>
          <ac:spMkLst>
            <pc:docMk/>
            <pc:sldMk cId="3272903852" sldId="296"/>
            <ac:spMk id="4" creationId="{23831DC6-784C-70F2-9B1B-542A740DADB4}"/>
          </ac:spMkLst>
        </pc:spChg>
        <pc:spChg chg="del mod ord">
          <ac:chgData name="Angela Mercurio-Standridge" userId="UsXX7rx/7iNZ2ZPIcntYwG58agWVKsL0OIQ0nu0ySvU=" providerId="None" clId="Web-{B2D99C31-B3A8-45B6-A231-2C85200D8261}" dt="2024-01-31T18:50:00.365" v="2506"/>
          <ac:spMkLst>
            <pc:docMk/>
            <pc:sldMk cId="3272903852" sldId="296"/>
            <ac:spMk id="5" creationId="{FF842EC7-C30E-9C9C-327A-939F4D2D82B7}"/>
          </ac:spMkLst>
        </pc:spChg>
        <pc:spChg chg="del mod ord">
          <ac:chgData name="Angela Mercurio-Standridge" userId="UsXX7rx/7iNZ2ZPIcntYwG58agWVKsL0OIQ0nu0ySvU=" providerId="None" clId="Web-{B2D99C31-B3A8-45B6-A231-2C85200D8261}" dt="2024-01-31T18:50:10.162" v="2508"/>
          <ac:spMkLst>
            <pc:docMk/>
            <pc:sldMk cId="3272903852" sldId="296"/>
            <ac:spMk id="6" creationId="{252FEF61-3F10-5DF0-79F9-84DBDAC62DBC}"/>
          </ac:spMkLst>
        </pc:spChg>
        <pc:spChg chg="add del mod">
          <ac:chgData name="Angela Mercurio-Standridge" userId="UsXX7rx/7iNZ2ZPIcntYwG58agWVKsL0OIQ0nu0ySvU=" providerId="None" clId="Web-{B2D99C31-B3A8-45B6-A231-2C85200D8261}" dt="2024-01-31T18:49:44.849" v="2502"/>
          <ac:spMkLst>
            <pc:docMk/>
            <pc:sldMk cId="3272903852" sldId="296"/>
            <ac:spMk id="8" creationId="{F865F7EC-1948-2812-2944-0487853C3453}"/>
          </ac:spMkLst>
        </pc:spChg>
        <pc:spChg chg="add mod ord">
          <ac:chgData name="Angela Mercurio-Standridge" userId="UsXX7rx/7iNZ2ZPIcntYwG58agWVKsL0OIQ0nu0ySvU=" providerId="None" clId="Web-{B2D99C31-B3A8-45B6-A231-2C85200D8261}" dt="2024-01-31T18:52:31.868" v="2559" actId="20577"/>
          <ac:spMkLst>
            <pc:docMk/>
            <pc:sldMk cId="3272903852" sldId="296"/>
            <ac:spMk id="10" creationId="{A64DA414-A718-3ABA-C706-12D5F15285BD}"/>
          </ac:spMkLst>
        </pc:spChg>
      </pc:sldChg>
      <pc:sldChg chg="addSp delSp modSp add mod replId modClrScheme chgLayout">
        <pc:chgData name="Angela Mercurio-Standridge" userId="UsXX7rx/7iNZ2ZPIcntYwG58agWVKsL0OIQ0nu0ySvU=" providerId="None" clId="Web-{B2D99C31-B3A8-45B6-A231-2C85200D8261}" dt="2024-01-31T19:17:49.877" v="2855"/>
        <pc:sldMkLst>
          <pc:docMk/>
          <pc:sldMk cId="339891716" sldId="297"/>
        </pc:sldMkLst>
        <pc:spChg chg="add del mod ord">
          <ac:chgData name="Angela Mercurio-Standridge" userId="UsXX7rx/7iNZ2ZPIcntYwG58agWVKsL0OIQ0nu0ySvU=" providerId="None" clId="Web-{B2D99C31-B3A8-45B6-A231-2C85200D8261}" dt="2024-01-31T19:17:49.877" v="2855"/>
          <ac:spMkLst>
            <pc:docMk/>
            <pc:sldMk cId="339891716" sldId="297"/>
            <ac:spMk id="2" creationId="{BD3E38E2-B4BC-EE34-3192-893CE25F3EA4}"/>
          </ac:spMkLst>
        </pc:spChg>
        <pc:spChg chg="mod ord">
          <ac:chgData name="Angela Mercurio-Standridge" userId="UsXX7rx/7iNZ2ZPIcntYwG58agWVKsL0OIQ0nu0ySvU=" providerId="None" clId="Web-{B2D99C31-B3A8-45B6-A231-2C85200D8261}" dt="2024-01-31T19:17:49.877" v="2855"/>
          <ac:spMkLst>
            <pc:docMk/>
            <pc:sldMk cId="339891716" sldId="297"/>
            <ac:spMk id="3" creationId="{9FBE9A6D-FC55-011F-9A15-04DFDEC6CD86}"/>
          </ac:spMkLst>
        </pc:spChg>
        <pc:spChg chg="add del mod">
          <ac:chgData name="Angela Mercurio-Standridge" userId="UsXX7rx/7iNZ2ZPIcntYwG58agWVKsL0OIQ0nu0ySvU=" providerId="None" clId="Web-{B2D99C31-B3A8-45B6-A231-2C85200D8261}" dt="2024-01-31T19:15:06.515" v="2788"/>
          <ac:spMkLst>
            <pc:docMk/>
            <pc:sldMk cId="339891716" sldId="297"/>
            <ac:spMk id="6" creationId="{07876D1B-FA0B-4C0D-6D1A-41AA6D660C61}"/>
          </ac:spMkLst>
        </pc:spChg>
      </pc:sldChg>
      <pc:sldChg chg="modSp new mod modClrScheme chgLayout">
        <pc:chgData name="Angela Mercurio-Standridge" userId="UsXX7rx/7iNZ2ZPIcntYwG58agWVKsL0OIQ0nu0ySvU=" providerId="None" clId="Web-{B2D99C31-B3A8-45B6-A231-2C85200D8261}" dt="2024-01-31T19:18:36.316" v="2908" actId="20577"/>
        <pc:sldMkLst>
          <pc:docMk/>
          <pc:sldMk cId="3429327285" sldId="298"/>
        </pc:sldMkLst>
        <pc:spChg chg="mod ord">
          <ac:chgData name="Angela Mercurio-Standridge" userId="UsXX7rx/7iNZ2ZPIcntYwG58agWVKsL0OIQ0nu0ySvU=" providerId="None" clId="Web-{B2D99C31-B3A8-45B6-A231-2C85200D8261}" dt="2024-01-31T19:18:36.316" v="2908" actId="20577"/>
          <ac:spMkLst>
            <pc:docMk/>
            <pc:sldMk cId="3429327285" sldId="298"/>
            <ac:spMk id="2" creationId="{32C87C39-BB57-E1A7-812E-7B204D1E73BE}"/>
          </ac:spMkLst>
        </pc:spChg>
        <pc:spChg chg="mod ord">
          <ac:chgData name="Angela Mercurio-Standridge" userId="UsXX7rx/7iNZ2ZPIcntYwG58agWVKsL0OIQ0nu0ySvU=" providerId="None" clId="Web-{B2D99C31-B3A8-45B6-A231-2C85200D8261}" dt="2024-01-31T19:18:01.221" v="2857"/>
          <ac:spMkLst>
            <pc:docMk/>
            <pc:sldMk cId="3429327285" sldId="298"/>
            <ac:spMk id="3" creationId="{CD018FB7-55D5-04C2-1631-C3C470F44F66}"/>
          </ac:spMkLst>
        </pc:spChg>
      </pc:sldChg>
      <pc:sldChg chg="modSp new mod modClrScheme chgLayout">
        <pc:chgData name="Angela Mercurio-Standridge" userId="UsXX7rx/7iNZ2ZPIcntYwG58agWVKsL0OIQ0nu0ySvU=" providerId="None" clId="Web-{B2D99C31-B3A8-45B6-A231-2C85200D8261}" dt="2024-01-31T19:20:53.240" v="2949" actId="20577"/>
        <pc:sldMkLst>
          <pc:docMk/>
          <pc:sldMk cId="3233856004" sldId="299"/>
        </pc:sldMkLst>
        <pc:spChg chg="mod ord">
          <ac:chgData name="Angela Mercurio-Standridge" userId="UsXX7rx/7iNZ2ZPIcntYwG58agWVKsL0OIQ0nu0ySvU=" providerId="None" clId="Web-{B2D99C31-B3A8-45B6-A231-2C85200D8261}" dt="2024-01-31T19:20:53.240" v="2949" actId="20577"/>
          <ac:spMkLst>
            <pc:docMk/>
            <pc:sldMk cId="3233856004" sldId="299"/>
            <ac:spMk id="2" creationId="{8CD8F634-6893-E79B-3A1E-E77EFE9AF51D}"/>
          </ac:spMkLst>
        </pc:spChg>
        <pc:spChg chg="mod ord">
          <ac:chgData name="Angela Mercurio-Standridge" userId="UsXX7rx/7iNZ2ZPIcntYwG58agWVKsL0OIQ0nu0ySvU=" providerId="None" clId="Web-{B2D99C31-B3A8-45B6-A231-2C85200D8261}" dt="2024-01-31T19:19:26.098" v="2910"/>
          <ac:spMkLst>
            <pc:docMk/>
            <pc:sldMk cId="3233856004" sldId="299"/>
            <ac:spMk id="3" creationId="{2BBEBBAA-F7BF-568B-D65D-4983339AAC4E}"/>
          </ac:spMkLst>
        </pc:spChg>
      </pc:sldChg>
      <pc:sldChg chg="modSp new mod modClrScheme chgLayout">
        <pc:chgData name="Angela Mercurio-Standridge" userId="UsXX7rx/7iNZ2ZPIcntYwG58agWVKsL0OIQ0nu0ySvU=" providerId="None" clId="Web-{B2D99C31-B3A8-45B6-A231-2C85200D8261}" dt="2024-01-31T19:23:04.086" v="2967" actId="20577"/>
        <pc:sldMkLst>
          <pc:docMk/>
          <pc:sldMk cId="3259394278" sldId="300"/>
        </pc:sldMkLst>
        <pc:spChg chg="mod ord">
          <ac:chgData name="Angela Mercurio-Standridge" userId="UsXX7rx/7iNZ2ZPIcntYwG58agWVKsL0OIQ0nu0ySvU=" providerId="None" clId="Web-{B2D99C31-B3A8-45B6-A231-2C85200D8261}" dt="2024-01-31T19:23:04.086" v="2967" actId="20577"/>
          <ac:spMkLst>
            <pc:docMk/>
            <pc:sldMk cId="3259394278" sldId="300"/>
            <ac:spMk id="2" creationId="{3F96771C-2B96-19D7-49CB-9D6355B897C5}"/>
          </ac:spMkLst>
        </pc:spChg>
        <pc:spChg chg="mod ord">
          <ac:chgData name="Angela Mercurio-Standridge" userId="UsXX7rx/7iNZ2ZPIcntYwG58agWVKsL0OIQ0nu0ySvU=" providerId="None" clId="Web-{B2D99C31-B3A8-45B6-A231-2C85200D8261}" dt="2024-01-31T19:21:14.678" v="2953"/>
          <ac:spMkLst>
            <pc:docMk/>
            <pc:sldMk cId="3259394278" sldId="300"/>
            <ac:spMk id="3" creationId="{84103754-722F-003D-BF30-7E2AD6358ED3}"/>
          </ac:spMkLst>
        </pc:spChg>
      </pc:sldChg>
      <pc:sldChg chg="modSp new mod ord modClrScheme chgLayout">
        <pc:chgData name="Angela Mercurio-Standridge" userId="UsXX7rx/7iNZ2ZPIcntYwG58agWVKsL0OIQ0nu0ySvU=" providerId="None" clId="Web-{B2D99C31-B3A8-45B6-A231-2C85200D8261}" dt="2024-01-31T19:21:49.382" v="2963" actId="20577"/>
        <pc:sldMkLst>
          <pc:docMk/>
          <pc:sldMk cId="917243938" sldId="301"/>
        </pc:sldMkLst>
        <pc:spChg chg="mod ord">
          <ac:chgData name="Angela Mercurio-Standridge" userId="UsXX7rx/7iNZ2ZPIcntYwG58agWVKsL0OIQ0nu0ySvU=" providerId="None" clId="Web-{B2D99C31-B3A8-45B6-A231-2C85200D8261}" dt="2024-01-31T19:21:49.382" v="2963" actId="20577"/>
          <ac:spMkLst>
            <pc:docMk/>
            <pc:sldMk cId="917243938" sldId="301"/>
            <ac:spMk id="2" creationId="{A87F8078-BF5E-CB44-31C6-5D8717B8E24D}"/>
          </ac:spMkLst>
        </pc:spChg>
        <pc:spChg chg="mod ord">
          <ac:chgData name="Angela Mercurio-Standridge" userId="UsXX7rx/7iNZ2ZPIcntYwG58agWVKsL0OIQ0nu0ySvU=" providerId="None" clId="Web-{B2D99C31-B3A8-45B6-A231-2C85200D8261}" dt="2024-01-31T19:21:31.147" v="2961"/>
          <ac:spMkLst>
            <pc:docMk/>
            <pc:sldMk cId="917243938" sldId="301"/>
            <ac:spMk id="3" creationId="{CC8C0FDD-5488-CC8C-6970-157C94C5007A}"/>
          </ac:spMkLst>
        </pc:spChg>
      </pc:sldChg>
      <pc:sldChg chg="modSp add replId modNotes">
        <pc:chgData name="Angela Mercurio-Standridge" userId="UsXX7rx/7iNZ2ZPIcntYwG58agWVKsL0OIQ0nu0ySvU=" providerId="None" clId="Web-{B2D99C31-B3A8-45B6-A231-2C85200D8261}" dt="2024-01-31T19:31:04.094" v="3180" actId="20577"/>
        <pc:sldMkLst>
          <pc:docMk/>
          <pc:sldMk cId="1879637531" sldId="302"/>
        </pc:sldMkLst>
        <pc:spChg chg="mod">
          <ac:chgData name="Angela Mercurio-Standridge" userId="UsXX7rx/7iNZ2ZPIcntYwG58agWVKsL0OIQ0nu0ySvU=" providerId="None" clId="Web-{B2D99C31-B3A8-45B6-A231-2C85200D8261}" dt="2024-01-31T19:31:04.094" v="3180" actId="20577"/>
          <ac:spMkLst>
            <pc:docMk/>
            <pc:sldMk cId="1879637531" sldId="302"/>
            <ac:spMk id="2" creationId="{3C496832-8C86-E39E-FCC3-F5CBBAE470EE}"/>
          </ac:spMkLst>
        </pc:spChg>
      </pc:sldChg>
      <pc:sldChg chg="addSp modSp new mod modClrScheme chgLayout">
        <pc:chgData name="Angela Mercurio-Standridge" userId="UsXX7rx/7iNZ2ZPIcntYwG58agWVKsL0OIQ0nu0ySvU=" providerId="None" clId="Web-{B2D99C31-B3A8-45B6-A231-2C85200D8261}" dt="2024-01-31T19:46:29.359" v="3468" actId="20577"/>
        <pc:sldMkLst>
          <pc:docMk/>
          <pc:sldMk cId="494404002" sldId="305"/>
        </pc:sldMkLst>
        <pc:spChg chg="add mod">
          <ac:chgData name="Angela Mercurio-Standridge" userId="UsXX7rx/7iNZ2ZPIcntYwG58agWVKsL0OIQ0nu0ySvU=" providerId="None" clId="Web-{B2D99C31-B3A8-45B6-A231-2C85200D8261}" dt="2024-01-31T19:45:05.076" v="3339" actId="20577"/>
          <ac:spMkLst>
            <pc:docMk/>
            <pc:sldMk cId="494404002" sldId="305"/>
            <ac:spMk id="2" creationId="{8F67AD7F-8B58-9C44-AE6A-7E9725BFF1D4}"/>
          </ac:spMkLst>
        </pc:spChg>
        <pc:spChg chg="add mod">
          <ac:chgData name="Angela Mercurio-Standridge" userId="UsXX7rx/7iNZ2ZPIcntYwG58agWVKsL0OIQ0nu0ySvU=" providerId="None" clId="Web-{B2D99C31-B3A8-45B6-A231-2C85200D8261}" dt="2024-01-31T19:46:29.359" v="3468" actId="20577"/>
          <ac:spMkLst>
            <pc:docMk/>
            <pc:sldMk cId="494404002" sldId="305"/>
            <ac:spMk id="3" creationId="{618E2766-7F7E-FD1A-40B4-1BF5962F24C3}"/>
          </ac:spMkLst>
        </pc:spChg>
      </pc:sldChg>
    </pc:docChg>
  </pc:docChgLst>
  <pc:docChgLst>
    <pc:chgData name="Shannon Paige" clId="Web-{BB1BC2F8-BAEA-46BC-8355-BA9500A3A808}"/>
    <pc:docChg chg="modSld">
      <pc:chgData name="Shannon Paige" userId="" providerId="" clId="Web-{BB1BC2F8-BAEA-46BC-8355-BA9500A3A808}" dt="2024-02-26T15:14:08.313" v="22"/>
      <pc:docMkLst>
        <pc:docMk/>
      </pc:docMkLst>
      <pc:sldChg chg="modNotes">
        <pc:chgData name="Shannon Paige" userId="" providerId="" clId="Web-{BB1BC2F8-BAEA-46BC-8355-BA9500A3A808}" dt="2024-02-26T15:10:41.757" v="8"/>
        <pc:sldMkLst>
          <pc:docMk/>
          <pc:sldMk cId="2477811808" sldId="256"/>
        </pc:sldMkLst>
      </pc:sldChg>
      <pc:sldChg chg="modNotes">
        <pc:chgData name="Shannon Paige" userId="" providerId="" clId="Web-{BB1BC2F8-BAEA-46BC-8355-BA9500A3A808}" dt="2024-02-26T15:13:15.045" v="20"/>
        <pc:sldMkLst>
          <pc:docMk/>
          <pc:sldMk cId="1564380230" sldId="261"/>
        </pc:sldMkLst>
      </pc:sldChg>
      <pc:sldChg chg="modNotes">
        <pc:chgData name="Shannon Paige" userId="" providerId="" clId="Web-{BB1BC2F8-BAEA-46BC-8355-BA9500A3A808}" dt="2024-02-26T15:12:35.996" v="17"/>
        <pc:sldMkLst>
          <pc:docMk/>
          <pc:sldMk cId="1209525184" sldId="262"/>
        </pc:sldMkLst>
      </pc:sldChg>
      <pc:sldChg chg="modNotes">
        <pc:chgData name="Shannon Paige" userId="" providerId="" clId="Web-{BB1BC2F8-BAEA-46BC-8355-BA9500A3A808}" dt="2024-02-26T15:10:58.071" v="9"/>
        <pc:sldMkLst>
          <pc:docMk/>
          <pc:sldMk cId="95298655" sldId="270"/>
        </pc:sldMkLst>
      </pc:sldChg>
      <pc:sldChg chg="modNotes">
        <pc:chgData name="Shannon Paige" userId="" providerId="" clId="Web-{BB1BC2F8-BAEA-46BC-8355-BA9500A3A808}" dt="2024-02-26T15:11:07.774" v="10"/>
        <pc:sldMkLst>
          <pc:docMk/>
          <pc:sldMk cId="3331838576" sldId="275"/>
        </pc:sldMkLst>
      </pc:sldChg>
      <pc:sldChg chg="modNotes">
        <pc:chgData name="Shannon Paige" userId="" providerId="" clId="Web-{BB1BC2F8-BAEA-46BC-8355-BA9500A3A808}" dt="2024-02-26T15:13:26.342" v="21"/>
        <pc:sldMkLst>
          <pc:docMk/>
          <pc:sldMk cId="171932941" sldId="280"/>
        </pc:sldMkLst>
      </pc:sldChg>
      <pc:sldChg chg="modNotes">
        <pc:chgData name="Shannon Paige" userId="" providerId="" clId="Web-{BB1BC2F8-BAEA-46BC-8355-BA9500A3A808}" dt="2024-02-26T15:12:04.745" v="15"/>
        <pc:sldMkLst>
          <pc:docMk/>
          <pc:sldMk cId="3550012027" sldId="289"/>
        </pc:sldMkLst>
      </pc:sldChg>
      <pc:sldChg chg="modNotes">
        <pc:chgData name="Shannon Paige" userId="" providerId="" clId="Web-{BB1BC2F8-BAEA-46BC-8355-BA9500A3A808}" dt="2024-02-26T15:14:08.313" v="22"/>
        <pc:sldMkLst>
          <pc:docMk/>
          <pc:sldMk cId="3121216808" sldId="293"/>
        </pc:sldMkLst>
      </pc:sldChg>
      <pc:sldChg chg="modNotes">
        <pc:chgData name="Shannon Paige" userId="" providerId="" clId="Web-{BB1BC2F8-BAEA-46BC-8355-BA9500A3A808}" dt="2024-02-26T15:11:36.510" v="12"/>
        <pc:sldMkLst>
          <pc:docMk/>
          <pc:sldMk cId="2651194888" sldId="303"/>
        </pc:sldMkLst>
      </pc:sldChg>
      <pc:sldChg chg="modNotes">
        <pc:chgData name="Shannon Paige" userId="" providerId="" clId="Web-{BB1BC2F8-BAEA-46BC-8355-BA9500A3A808}" dt="2024-02-26T15:11:42.338" v="13"/>
        <pc:sldMkLst>
          <pc:docMk/>
          <pc:sldMk cId="1148215618" sldId="304"/>
        </pc:sldMkLst>
      </pc:sldChg>
      <pc:sldChg chg="modNotes">
        <pc:chgData name="Shannon Paige" userId="" providerId="" clId="Web-{BB1BC2F8-BAEA-46BC-8355-BA9500A3A808}" dt="2024-02-26T15:11:12.993" v="11"/>
        <pc:sldMkLst>
          <pc:docMk/>
          <pc:sldMk cId="1979161794" sldId="306"/>
        </pc:sldMkLst>
      </pc:sldChg>
      <pc:sldChg chg="modNotes">
        <pc:chgData name="Shannon Paige" userId="" providerId="" clId="Web-{BB1BC2F8-BAEA-46BC-8355-BA9500A3A808}" dt="2024-02-26T15:12:51.294" v="18"/>
        <pc:sldMkLst>
          <pc:docMk/>
          <pc:sldMk cId="1041352842" sldId="307"/>
        </pc:sldMkLst>
      </pc:sldChg>
      <pc:sldChg chg="modNotes">
        <pc:chgData name="Shannon Paige" userId="" providerId="" clId="Web-{BB1BC2F8-BAEA-46BC-8355-BA9500A3A808}" dt="2024-02-26T15:12:11.011" v="16"/>
        <pc:sldMkLst>
          <pc:docMk/>
          <pc:sldMk cId="3173646938" sldId="309"/>
        </pc:sldMkLst>
      </pc:sldChg>
      <pc:sldChg chg="modNotes">
        <pc:chgData name="Shannon Paige" userId="" providerId="" clId="Web-{BB1BC2F8-BAEA-46BC-8355-BA9500A3A808}" dt="2024-02-26T15:13:05.138" v="19"/>
        <pc:sldMkLst>
          <pc:docMk/>
          <pc:sldMk cId="217842634" sldId="316"/>
        </pc:sldMkLst>
      </pc:sldChg>
      <pc:sldChg chg="modNotes">
        <pc:chgData name="Shannon Paige" userId="" providerId="" clId="Web-{BB1BC2F8-BAEA-46BC-8355-BA9500A3A808}" dt="2024-02-26T15:11:58.526" v="14"/>
        <pc:sldMkLst>
          <pc:docMk/>
          <pc:sldMk cId="1454680924" sldId="320"/>
        </pc:sldMkLst>
      </pc:sldChg>
      <pc:sldChg chg="modSp">
        <pc:chgData name="Shannon Paige" userId="" providerId="" clId="Web-{BB1BC2F8-BAEA-46BC-8355-BA9500A3A808}" dt="2024-02-26T15:09:43.005" v="4" actId="1076"/>
        <pc:sldMkLst>
          <pc:docMk/>
          <pc:sldMk cId="434232" sldId="324"/>
        </pc:sldMkLst>
        <pc:spChg chg="mod">
          <ac:chgData name="Shannon Paige" userId="" providerId="" clId="Web-{BB1BC2F8-BAEA-46BC-8355-BA9500A3A808}" dt="2024-02-26T15:09:43.005" v="4" actId="1076"/>
          <ac:spMkLst>
            <pc:docMk/>
            <pc:sldMk cId="434232" sldId="324"/>
            <ac:spMk id="8" creationId="{73461399-E340-DAE0-821A-39F9CC0DC255}"/>
          </ac:spMkLst>
        </pc:spChg>
      </pc:sldChg>
    </pc:docChg>
  </pc:docChgLst>
  <pc:docChgLst>
    <pc:chgData name="Angela Mercurio-Standridge" clId="Web-{1AEE6FF4-D980-4BBE-8B28-5ADE780E3D86}"/>
    <pc:docChg chg="addSld modSld sldOrd">
      <pc:chgData name="Angela Mercurio-Standridge" userId="" providerId="" clId="Web-{1AEE6FF4-D980-4BBE-8B28-5ADE780E3D86}" dt="2024-02-15T20:51:05.844" v="2051"/>
      <pc:docMkLst>
        <pc:docMk/>
      </pc:docMkLst>
      <pc:sldChg chg="modSp">
        <pc:chgData name="Angela Mercurio-Standridge" userId="" providerId="" clId="Web-{1AEE6FF4-D980-4BBE-8B28-5ADE780E3D86}" dt="2024-02-15T16:43:57.542" v="160" actId="20577"/>
        <pc:sldMkLst>
          <pc:docMk/>
          <pc:sldMk cId="2477811808" sldId="256"/>
        </pc:sldMkLst>
        <pc:spChg chg="mod">
          <ac:chgData name="Angela Mercurio-Standridge" userId="" providerId="" clId="Web-{1AEE6FF4-D980-4BBE-8B28-5ADE780E3D86}" dt="2024-02-15T16:43:57.542" v="160" actId="20577"/>
          <ac:spMkLst>
            <pc:docMk/>
            <pc:sldMk cId="2477811808" sldId="256"/>
            <ac:spMk id="2" creationId="{2DE1866F-71D5-E828-EDF3-36D325C0DC3A}"/>
          </ac:spMkLst>
        </pc:spChg>
      </pc:sldChg>
      <pc:sldChg chg="modSp modNotes">
        <pc:chgData name="Angela Mercurio-Standridge" userId="" providerId="" clId="Web-{1AEE6FF4-D980-4BBE-8B28-5ADE780E3D86}" dt="2024-02-15T20:07:44.001" v="1537"/>
        <pc:sldMkLst>
          <pc:docMk/>
          <pc:sldMk cId="1564380230" sldId="261"/>
        </pc:sldMkLst>
        <pc:spChg chg="mod">
          <ac:chgData name="Angela Mercurio-Standridge" userId="" providerId="" clId="Web-{1AEE6FF4-D980-4BBE-8B28-5ADE780E3D86}" dt="2024-02-15T16:40:39.175" v="117" actId="20577"/>
          <ac:spMkLst>
            <pc:docMk/>
            <pc:sldMk cId="1564380230" sldId="261"/>
            <ac:spMk id="2" creationId="{7B3A96BB-BFB2-4D10-7FE7-25288098B19B}"/>
          </ac:spMkLst>
        </pc:spChg>
      </pc:sldChg>
      <pc:sldChg chg="modSp modNotes">
        <pc:chgData name="Angela Mercurio-Standridge" userId="" providerId="" clId="Web-{1AEE6FF4-D980-4BBE-8B28-5ADE780E3D86}" dt="2024-02-15T20:04:12.477" v="1510" actId="20577"/>
        <pc:sldMkLst>
          <pc:docMk/>
          <pc:sldMk cId="1209525184" sldId="262"/>
        </pc:sldMkLst>
        <pc:spChg chg="mod">
          <ac:chgData name="Angela Mercurio-Standridge" userId="" providerId="" clId="Web-{1AEE6FF4-D980-4BBE-8B28-5ADE780E3D86}" dt="2024-02-15T20:04:12.477" v="1510" actId="20577"/>
          <ac:spMkLst>
            <pc:docMk/>
            <pc:sldMk cId="1209525184" sldId="262"/>
            <ac:spMk id="2" creationId="{0967EF2C-5C5B-72E4-02AC-9F3928EB950C}"/>
          </ac:spMkLst>
        </pc:spChg>
        <pc:picChg chg="mod">
          <ac:chgData name="Angela Mercurio-Standridge" userId="" providerId="" clId="Web-{1AEE6FF4-D980-4BBE-8B28-5ADE780E3D86}" dt="2024-02-15T18:10:11.010" v="742" actId="1076"/>
          <ac:picMkLst>
            <pc:docMk/>
            <pc:sldMk cId="1209525184" sldId="262"/>
            <ac:picMk id="4" creationId="{0EA63696-70A1-9C9D-1F87-18371EDE58E2}"/>
          </ac:picMkLst>
        </pc:picChg>
      </pc:sldChg>
      <pc:sldChg chg="modSp">
        <pc:chgData name="Angela Mercurio-Standridge" userId="" providerId="" clId="Web-{1AEE6FF4-D980-4BBE-8B28-5ADE780E3D86}" dt="2024-02-15T16:42:38.820" v="133" actId="20577"/>
        <pc:sldMkLst>
          <pc:docMk/>
          <pc:sldMk cId="1145107074" sldId="263"/>
        </pc:sldMkLst>
        <pc:spChg chg="mod">
          <ac:chgData name="Angela Mercurio-Standridge" userId="" providerId="" clId="Web-{1AEE6FF4-D980-4BBE-8B28-5ADE780E3D86}" dt="2024-02-15T16:42:38.820" v="133" actId="20577"/>
          <ac:spMkLst>
            <pc:docMk/>
            <pc:sldMk cId="1145107074" sldId="263"/>
            <ac:spMk id="3" creationId="{1D243875-37E1-D933-B17A-0C8E0ACDCF48}"/>
          </ac:spMkLst>
        </pc:spChg>
      </pc:sldChg>
      <pc:sldChg chg="modSp modNotes">
        <pc:chgData name="Angela Mercurio-Standridge" userId="" providerId="" clId="Web-{1AEE6FF4-D980-4BBE-8B28-5ADE780E3D86}" dt="2024-02-15T20:28:30.170" v="1735"/>
        <pc:sldMkLst>
          <pc:docMk/>
          <pc:sldMk cId="1093392691" sldId="264"/>
        </pc:sldMkLst>
        <pc:spChg chg="mod">
          <ac:chgData name="Angela Mercurio-Standridge" userId="" providerId="" clId="Web-{1AEE6FF4-D980-4BBE-8B28-5ADE780E3D86}" dt="2024-02-15T16:42:41.664" v="136" actId="20577"/>
          <ac:spMkLst>
            <pc:docMk/>
            <pc:sldMk cId="1093392691" sldId="264"/>
            <ac:spMk id="2" creationId="{FE049D82-3AD9-C73A-58D3-B578D735F824}"/>
          </ac:spMkLst>
        </pc:spChg>
        <pc:spChg chg="mod">
          <ac:chgData name="Angela Mercurio-Standridge" userId="" providerId="" clId="Web-{1AEE6FF4-D980-4BBE-8B28-5ADE780E3D86}" dt="2024-02-15T20:25:01.428" v="1731" actId="14100"/>
          <ac:spMkLst>
            <pc:docMk/>
            <pc:sldMk cId="1093392691" sldId="264"/>
            <ac:spMk id="3" creationId="{B736BE50-F50C-1504-83C9-68634EEF183F}"/>
          </ac:spMkLst>
        </pc:spChg>
      </pc:sldChg>
      <pc:sldChg chg="modSp">
        <pc:chgData name="Angela Mercurio-Standridge" userId="" providerId="" clId="Web-{1AEE6FF4-D980-4BBE-8B28-5ADE780E3D86}" dt="2024-02-15T20:31:32.817" v="1743" actId="20577"/>
        <pc:sldMkLst>
          <pc:docMk/>
          <pc:sldMk cId="24521919" sldId="265"/>
        </pc:sldMkLst>
        <pc:spChg chg="mod">
          <ac:chgData name="Angela Mercurio-Standridge" userId="" providerId="" clId="Web-{1AEE6FF4-D980-4BBE-8B28-5ADE780E3D86}" dt="2024-02-15T20:31:32.817" v="1743" actId="20577"/>
          <ac:spMkLst>
            <pc:docMk/>
            <pc:sldMk cId="24521919" sldId="265"/>
            <ac:spMk id="3" creationId="{E503793D-58C7-9169-ED10-6BDCC8BAC69B}"/>
          </ac:spMkLst>
        </pc:spChg>
      </pc:sldChg>
      <pc:sldChg chg="modSp ord">
        <pc:chgData name="Angela Mercurio-Standridge" userId="" providerId="" clId="Web-{1AEE6FF4-D980-4BBE-8B28-5ADE780E3D86}" dt="2024-02-15T19:40:29.145" v="1344" actId="1076"/>
        <pc:sldMkLst>
          <pc:docMk/>
          <pc:sldMk cId="3551829186" sldId="267"/>
        </pc:sldMkLst>
        <pc:spChg chg="mod">
          <ac:chgData name="Angela Mercurio-Standridge" userId="" providerId="" clId="Web-{1AEE6FF4-D980-4BBE-8B28-5ADE780E3D86}" dt="2024-02-15T19:40:20.051" v="1342" actId="20577"/>
          <ac:spMkLst>
            <pc:docMk/>
            <pc:sldMk cId="3551829186" sldId="267"/>
            <ac:spMk id="3" creationId="{BBCA1647-7C2D-DFA8-6D4C-087690C6503E}"/>
          </ac:spMkLst>
        </pc:spChg>
        <pc:spChg chg="mod">
          <ac:chgData name="Angela Mercurio-Standridge" userId="" providerId="" clId="Web-{1AEE6FF4-D980-4BBE-8B28-5ADE780E3D86}" dt="2024-02-15T19:40:29.145" v="1344" actId="1076"/>
          <ac:spMkLst>
            <pc:docMk/>
            <pc:sldMk cId="3551829186" sldId="267"/>
            <ac:spMk id="5" creationId="{49FEE42D-7844-726E-EFA5-F269E145065C}"/>
          </ac:spMkLst>
        </pc:spChg>
        <pc:picChg chg="mod">
          <ac:chgData name="Angela Mercurio-Standridge" userId="" providerId="" clId="Web-{1AEE6FF4-D980-4BBE-8B28-5ADE780E3D86}" dt="2024-02-15T19:40:22.332" v="1343" actId="1076"/>
          <ac:picMkLst>
            <pc:docMk/>
            <pc:sldMk cId="3551829186" sldId="267"/>
            <ac:picMk id="4" creationId="{31A1802A-1899-2736-2978-A7D1C7337319}"/>
          </ac:picMkLst>
        </pc:picChg>
      </pc:sldChg>
      <pc:sldChg chg="modSp ord modNotes">
        <pc:chgData name="Angela Mercurio-Standridge" userId="" providerId="" clId="Web-{1AEE6FF4-D980-4BBE-8B28-5ADE780E3D86}" dt="2024-02-15T19:51:59.967" v="1414" actId="20577"/>
        <pc:sldMkLst>
          <pc:docMk/>
          <pc:sldMk cId="95298655" sldId="270"/>
        </pc:sldMkLst>
        <pc:spChg chg="mod">
          <ac:chgData name="Angela Mercurio-Standridge" userId="" providerId="" clId="Web-{1AEE6FF4-D980-4BBE-8B28-5ADE780E3D86}" dt="2024-02-15T19:51:59.967" v="1414" actId="20577"/>
          <ac:spMkLst>
            <pc:docMk/>
            <pc:sldMk cId="95298655" sldId="270"/>
            <ac:spMk id="3" creationId="{054A95B9-E14D-8507-404C-AA588A080DCD}"/>
          </ac:spMkLst>
        </pc:spChg>
      </pc:sldChg>
      <pc:sldChg chg="modSp ord">
        <pc:chgData name="Angela Mercurio-Standridge" userId="" providerId="" clId="Web-{1AEE6FF4-D980-4BBE-8B28-5ADE780E3D86}" dt="2024-02-15T19:29:30.590" v="1267"/>
        <pc:sldMkLst>
          <pc:docMk/>
          <pc:sldMk cId="2531820423" sldId="271"/>
        </pc:sldMkLst>
        <pc:spChg chg="mod">
          <ac:chgData name="Angela Mercurio-Standridge" userId="" providerId="" clId="Web-{1AEE6FF4-D980-4BBE-8B28-5ADE780E3D86}" dt="2024-02-15T19:16:37.922" v="1024" actId="20577"/>
          <ac:spMkLst>
            <pc:docMk/>
            <pc:sldMk cId="2531820423" sldId="271"/>
            <ac:spMk id="2" creationId="{065D1CE6-0E39-FED2-C3D0-81F1F1372A28}"/>
          </ac:spMkLst>
        </pc:spChg>
        <pc:spChg chg="mod">
          <ac:chgData name="Angela Mercurio-Standridge" userId="" providerId="" clId="Web-{1AEE6FF4-D980-4BBE-8B28-5ADE780E3D86}" dt="2024-02-15T19:21:38.089" v="1257" actId="20577"/>
          <ac:spMkLst>
            <pc:docMk/>
            <pc:sldMk cId="2531820423" sldId="271"/>
            <ac:spMk id="3" creationId="{36691B41-AE60-8AFC-1556-909CA024ACBE}"/>
          </ac:spMkLst>
        </pc:spChg>
      </pc:sldChg>
      <pc:sldChg chg="modSp">
        <pc:chgData name="Angela Mercurio-Standridge" userId="" providerId="" clId="Web-{1AEE6FF4-D980-4BBE-8B28-5ADE780E3D86}" dt="2024-02-15T19:36:29.934" v="1314" actId="20577"/>
        <pc:sldMkLst>
          <pc:docMk/>
          <pc:sldMk cId="2423352345" sldId="272"/>
        </pc:sldMkLst>
        <pc:spChg chg="mod">
          <ac:chgData name="Angela Mercurio-Standridge" userId="" providerId="" clId="Web-{1AEE6FF4-D980-4BBE-8B28-5ADE780E3D86}" dt="2024-02-15T19:36:29.934" v="1314" actId="20577"/>
          <ac:spMkLst>
            <pc:docMk/>
            <pc:sldMk cId="2423352345" sldId="272"/>
            <ac:spMk id="2" creationId="{C9698901-F2A7-8C64-2DB1-B0E5FA85987B}"/>
          </ac:spMkLst>
        </pc:spChg>
      </pc:sldChg>
      <pc:sldChg chg="modSp modNotes">
        <pc:chgData name="Angela Mercurio-Standridge" userId="" providerId="" clId="Web-{1AEE6FF4-D980-4BBE-8B28-5ADE780E3D86}" dt="2024-02-15T19:49:52.915" v="1370"/>
        <pc:sldMkLst>
          <pc:docMk/>
          <pc:sldMk cId="3331838576" sldId="275"/>
        </pc:sldMkLst>
        <pc:spChg chg="mod">
          <ac:chgData name="Angela Mercurio-Standridge" userId="" providerId="" clId="Web-{1AEE6FF4-D980-4BBE-8B28-5ADE780E3D86}" dt="2024-02-15T16:39:56.251" v="115" actId="20577"/>
          <ac:spMkLst>
            <pc:docMk/>
            <pc:sldMk cId="3331838576" sldId="275"/>
            <ac:spMk id="2" creationId="{B7C02FF7-6452-685B-03FD-828C3DD72E82}"/>
          </ac:spMkLst>
        </pc:spChg>
      </pc:sldChg>
      <pc:sldChg chg="modSp">
        <pc:chgData name="Angela Mercurio-Standridge" userId="" providerId="" clId="Web-{1AEE6FF4-D980-4BBE-8B28-5ADE780E3D86}" dt="2024-02-15T19:14:19.730" v="1016" actId="20577"/>
        <pc:sldMkLst>
          <pc:docMk/>
          <pc:sldMk cId="1753809208" sldId="276"/>
        </pc:sldMkLst>
        <pc:spChg chg="mod">
          <ac:chgData name="Angela Mercurio-Standridge" userId="" providerId="" clId="Web-{1AEE6FF4-D980-4BBE-8B28-5ADE780E3D86}" dt="2024-02-15T19:14:19.730" v="1016" actId="20577"/>
          <ac:spMkLst>
            <pc:docMk/>
            <pc:sldMk cId="1753809208" sldId="276"/>
            <ac:spMk id="3" creationId="{A467B527-1346-8AA7-A8AB-5555F436C1BE}"/>
          </ac:spMkLst>
        </pc:spChg>
      </pc:sldChg>
      <pc:sldChg chg="modSp modNotes">
        <pc:chgData name="Angela Mercurio-Standridge" userId="" providerId="" clId="Web-{1AEE6FF4-D980-4BBE-8B28-5ADE780E3D86}" dt="2024-02-15T20:13:27.325" v="1654"/>
        <pc:sldMkLst>
          <pc:docMk/>
          <pc:sldMk cId="171932941" sldId="280"/>
        </pc:sldMkLst>
        <pc:spChg chg="mod">
          <ac:chgData name="Angela Mercurio-Standridge" userId="" providerId="" clId="Web-{1AEE6FF4-D980-4BBE-8B28-5ADE780E3D86}" dt="2024-02-15T20:12:26.058" v="1569" actId="20577"/>
          <ac:spMkLst>
            <pc:docMk/>
            <pc:sldMk cId="171932941" sldId="280"/>
            <ac:spMk id="3" creationId="{3AE4E4E0-18ED-2DF1-4DB4-33C27DB10CBB}"/>
          </ac:spMkLst>
        </pc:spChg>
      </pc:sldChg>
      <pc:sldChg chg="modSp modNotes">
        <pc:chgData name="Angela Mercurio-Standridge" userId="" providerId="" clId="Web-{1AEE6FF4-D980-4BBE-8B28-5ADE780E3D86}" dt="2024-02-15T20:15:12.360" v="1672"/>
        <pc:sldMkLst>
          <pc:docMk/>
          <pc:sldMk cId="787711338" sldId="281"/>
        </pc:sldMkLst>
        <pc:spChg chg="mod">
          <ac:chgData name="Angela Mercurio-Standridge" userId="" providerId="" clId="Web-{1AEE6FF4-D980-4BBE-8B28-5ADE780E3D86}" dt="2024-02-15T16:41:19.353" v="121" actId="20577"/>
          <ac:spMkLst>
            <pc:docMk/>
            <pc:sldMk cId="787711338" sldId="281"/>
            <ac:spMk id="2" creationId="{CC5993E8-2A9E-7F42-1C7B-A4039C8045B6}"/>
          </ac:spMkLst>
        </pc:spChg>
        <pc:spChg chg="mod">
          <ac:chgData name="Angela Mercurio-Standridge" userId="" providerId="" clId="Web-{1AEE6FF4-D980-4BBE-8B28-5ADE780E3D86}" dt="2024-02-15T18:17:26.133" v="788" actId="20577"/>
          <ac:spMkLst>
            <pc:docMk/>
            <pc:sldMk cId="787711338" sldId="281"/>
            <ac:spMk id="3" creationId="{9A4D54A5-40F9-AF3E-AA39-5D8F60D30F15}"/>
          </ac:spMkLst>
        </pc:spChg>
      </pc:sldChg>
      <pc:sldChg chg="modSp">
        <pc:chgData name="Angela Mercurio-Standridge" userId="" providerId="" clId="Web-{1AEE6FF4-D980-4BBE-8B28-5ADE780E3D86}" dt="2024-02-15T20:16:23.738" v="1681" actId="20577"/>
        <pc:sldMkLst>
          <pc:docMk/>
          <pc:sldMk cId="587267247" sldId="282"/>
        </pc:sldMkLst>
        <pc:spChg chg="mod">
          <ac:chgData name="Angela Mercurio-Standridge" userId="" providerId="" clId="Web-{1AEE6FF4-D980-4BBE-8B28-5ADE780E3D86}" dt="2024-02-15T16:41:51.959" v="123" actId="20577"/>
          <ac:spMkLst>
            <pc:docMk/>
            <pc:sldMk cId="587267247" sldId="282"/>
            <ac:spMk id="2" creationId="{7CC1359B-7DDE-C8B7-5C6D-5B3F41283031}"/>
          </ac:spMkLst>
        </pc:spChg>
        <pc:spChg chg="mod">
          <ac:chgData name="Angela Mercurio-Standridge" userId="" providerId="" clId="Web-{1AEE6FF4-D980-4BBE-8B28-5ADE780E3D86}" dt="2024-02-15T20:16:23.738" v="1681" actId="20577"/>
          <ac:spMkLst>
            <pc:docMk/>
            <pc:sldMk cId="587267247" sldId="282"/>
            <ac:spMk id="3" creationId="{B0C3352C-F796-D046-5C4F-8A07404DAFD9}"/>
          </ac:spMkLst>
        </pc:spChg>
      </pc:sldChg>
      <pc:sldChg chg="modSp">
        <pc:chgData name="Angela Mercurio-Standridge" userId="" providerId="" clId="Web-{1AEE6FF4-D980-4BBE-8B28-5ADE780E3D86}" dt="2024-02-15T18:18:35.213" v="798" actId="20577"/>
        <pc:sldMkLst>
          <pc:docMk/>
          <pc:sldMk cId="1938412871" sldId="285"/>
        </pc:sldMkLst>
        <pc:spChg chg="mod">
          <ac:chgData name="Angela Mercurio-Standridge" userId="" providerId="" clId="Web-{1AEE6FF4-D980-4BBE-8B28-5ADE780E3D86}" dt="2024-02-15T18:18:35.213" v="798" actId="20577"/>
          <ac:spMkLst>
            <pc:docMk/>
            <pc:sldMk cId="1938412871" sldId="285"/>
            <ac:spMk id="3" creationId="{FE75E7B2-E43B-AB1C-301F-C0DEF7E0C70F}"/>
          </ac:spMkLst>
        </pc:spChg>
      </pc:sldChg>
      <pc:sldChg chg="modNotes">
        <pc:chgData name="Angela Mercurio-Standridge" userId="" providerId="" clId="Web-{1AEE6FF4-D980-4BBE-8B28-5ADE780E3D86}" dt="2024-02-15T19:44:59.342" v="1352"/>
        <pc:sldMkLst>
          <pc:docMk/>
          <pc:sldMk cId="339245700" sldId="287"/>
        </pc:sldMkLst>
      </pc:sldChg>
      <pc:sldChg chg="addSp delSp modSp">
        <pc:chgData name="Angela Mercurio-Standridge" userId="" providerId="" clId="Web-{1AEE6FF4-D980-4BBE-8B28-5ADE780E3D86}" dt="2024-02-15T19:58:35.059" v="1493" actId="20577"/>
        <pc:sldMkLst>
          <pc:docMk/>
          <pc:sldMk cId="3550012027" sldId="289"/>
        </pc:sldMkLst>
        <pc:spChg chg="mod">
          <ac:chgData name="Angela Mercurio-Standridge" userId="" providerId="" clId="Web-{1AEE6FF4-D980-4BBE-8B28-5ADE780E3D86}" dt="2024-02-15T19:56:59.228" v="1466" actId="20577"/>
          <ac:spMkLst>
            <pc:docMk/>
            <pc:sldMk cId="3550012027" sldId="289"/>
            <ac:spMk id="2" creationId="{92E00EAC-C2D7-1E33-D03A-AA92E978701D}"/>
          </ac:spMkLst>
        </pc:spChg>
        <pc:spChg chg="mod">
          <ac:chgData name="Angela Mercurio-Standridge" userId="" providerId="" clId="Web-{1AEE6FF4-D980-4BBE-8B28-5ADE780E3D86}" dt="2024-02-15T19:58:35.059" v="1493" actId="20577"/>
          <ac:spMkLst>
            <pc:docMk/>
            <pc:sldMk cId="3550012027" sldId="289"/>
            <ac:spMk id="3" creationId="{E188964C-5D5E-E7F6-68FC-5F77E885FC7A}"/>
          </ac:spMkLst>
        </pc:spChg>
        <pc:spChg chg="add del mod">
          <ac:chgData name="Angela Mercurio-Standridge" userId="" providerId="" clId="Web-{1AEE6FF4-D980-4BBE-8B28-5ADE780E3D86}" dt="2024-02-15T18:04:32.593" v="689"/>
          <ac:spMkLst>
            <pc:docMk/>
            <pc:sldMk cId="3550012027" sldId="289"/>
            <ac:spMk id="5" creationId="{00A0A08A-097F-62D8-E8B9-2A7574DC0C3E}"/>
          </ac:spMkLst>
        </pc:spChg>
        <pc:picChg chg="add del mod">
          <ac:chgData name="Angela Mercurio-Standridge" userId="" providerId="" clId="Web-{1AEE6FF4-D980-4BBE-8B28-5ADE780E3D86}" dt="2024-02-15T18:04:32.593" v="690"/>
          <ac:picMkLst>
            <pc:docMk/>
            <pc:sldMk cId="3550012027" sldId="289"/>
            <ac:picMk id="4" creationId="{57938C53-4AF9-60EC-0E99-702B45858E79}"/>
          </ac:picMkLst>
        </pc:picChg>
      </pc:sldChg>
      <pc:sldChg chg="modSp ord modNotes">
        <pc:chgData name="Angela Mercurio-Standridge" userId="" providerId="" clId="Web-{1AEE6FF4-D980-4BBE-8B28-5ADE780E3D86}" dt="2024-02-15T20:33:03.274" v="1745"/>
        <pc:sldMkLst>
          <pc:docMk/>
          <pc:sldMk cId="3121216808" sldId="293"/>
        </pc:sldMkLst>
        <pc:spChg chg="mod">
          <ac:chgData name="Angela Mercurio-Standridge" userId="" providerId="" clId="Web-{1AEE6FF4-D980-4BBE-8B28-5ADE780E3D86}" dt="2024-02-15T19:14:47.824" v="1017" actId="14100"/>
          <ac:spMkLst>
            <pc:docMk/>
            <pc:sldMk cId="3121216808" sldId="293"/>
            <ac:spMk id="3" creationId="{3DF4F26C-6F76-BDCE-4F28-AC09518816C7}"/>
          </ac:spMkLst>
        </pc:spChg>
      </pc:sldChg>
      <pc:sldChg chg="modSp modNotes">
        <pc:chgData name="Angela Mercurio-Standridge" userId="" providerId="" clId="Web-{1AEE6FF4-D980-4BBE-8B28-5ADE780E3D86}" dt="2024-02-15T20:28:41.061" v="1736"/>
        <pc:sldMkLst>
          <pc:docMk/>
          <pc:sldMk cId="3272903852" sldId="296"/>
        </pc:sldMkLst>
        <pc:spChg chg="mod">
          <ac:chgData name="Angela Mercurio-Standridge" userId="" providerId="" clId="Web-{1AEE6FF4-D980-4BBE-8B28-5ADE780E3D86}" dt="2024-02-15T18:28:53.654" v="893" actId="20577"/>
          <ac:spMkLst>
            <pc:docMk/>
            <pc:sldMk cId="3272903852" sldId="296"/>
            <ac:spMk id="2" creationId="{83933CA0-B4A9-7771-3771-8E7B1DF74424}"/>
          </ac:spMkLst>
        </pc:spChg>
        <pc:spChg chg="mod">
          <ac:chgData name="Angela Mercurio-Standridge" userId="" providerId="" clId="Web-{1AEE6FF4-D980-4BBE-8B28-5ADE780E3D86}" dt="2024-02-15T20:27:33.340" v="1734" actId="20577"/>
          <ac:spMkLst>
            <pc:docMk/>
            <pc:sldMk cId="3272903852" sldId="296"/>
            <ac:spMk id="10" creationId="{A64DA414-A718-3ABA-C706-12D5F15285BD}"/>
          </ac:spMkLst>
        </pc:spChg>
      </pc:sldChg>
      <pc:sldChg chg="addSp delSp modSp">
        <pc:chgData name="Angela Mercurio-Standridge" userId="" providerId="" clId="Web-{1AEE6FF4-D980-4BBE-8B28-5ADE780E3D86}" dt="2024-02-15T20:30:05.095" v="1738" actId="20577"/>
        <pc:sldMkLst>
          <pc:docMk/>
          <pc:sldMk cId="3259394278" sldId="300"/>
        </pc:sldMkLst>
        <pc:spChg chg="mod">
          <ac:chgData name="Angela Mercurio-Standridge" userId="" providerId="" clId="Web-{1AEE6FF4-D980-4BBE-8B28-5ADE780E3D86}" dt="2024-02-15T20:30:05.095" v="1738" actId="20577"/>
          <ac:spMkLst>
            <pc:docMk/>
            <pc:sldMk cId="3259394278" sldId="300"/>
            <ac:spMk id="2" creationId="{3F96771C-2B96-19D7-49CB-9D6355B897C5}"/>
          </ac:spMkLst>
        </pc:spChg>
        <pc:spChg chg="mod">
          <ac:chgData name="Angela Mercurio-Standridge" userId="" providerId="" clId="Web-{1AEE6FF4-D980-4BBE-8B28-5ADE780E3D86}" dt="2024-02-15T18:27:34.339" v="890" actId="20577"/>
          <ac:spMkLst>
            <pc:docMk/>
            <pc:sldMk cId="3259394278" sldId="300"/>
            <ac:spMk id="3" creationId="{84103754-722F-003D-BF30-7E2AD6358ED3}"/>
          </ac:spMkLst>
        </pc:spChg>
        <pc:spChg chg="add del mod">
          <ac:chgData name="Angela Mercurio-Standridge" userId="" providerId="" clId="Web-{1AEE6FF4-D980-4BBE-8B28-5ADE780E3D86}" dt="2024-02-15T18:26:00.055" v="858"/>
          <ac:spMkLst>
            <pc:docMk/>
            <pc:sldMk cId="3259394278" sldId="300"/>
            <ac:spMk id="5" creationId="{8B80F54E-9A4B-1EAE-40FA-9CCEF327DFD9}"/>
          </ac:spMkLst>
        </pc:spChg>
        <pc:picChg chg="add del mod">
          <ac:chgData name="Angela Mercurio-Standridge" userId="" providerId="" clId="Web-{1AEE6FF4-D980-4BBE-8B28-5ADE780E3D86}" dt="2024-02-15T18:26:00.055" v="858"/>
          <ac:picMkLst>
            <pc:docMk/>
            <pc:sldMk cId="3259394278" sldId="300"/>
            <ac:picMk id="4" creationId="{96EC2269-9182-B22B-3BC5-F22EDE51129A}"/>
          </ac:picMkLst>
        </pc:picChg>
        <pc:picChg chg="add mod">
          <ac:chgData name="Angela Mercurio-Standridge" userId="" providerId="" clId="Web-{1AEE6FF4-D980-4BBE-8B28-5ADE780E3D86}" dt="2024-02-15T18:27:10.526" v="875" actId="1076"/>
          <ac:picMkLst>
            <pc:docMk/>
            <pc:sldMk cId="3259394278" sldId="300"/>
            <ac:picMk id="7" creationId="{233D8D6A-6571-0363-BC07-8BAA40DD769A}"/>
          </ac:picMkLst>
        </pc:picChg>
      </pc:sldChg>
      <pc:sldChg chg="modSp">
        <pc:chgData name="Angela Mercurio-Standridge" userId="" providerId="" clId="Web-{1AEE6FF4-D980-4BBE-8B28-5ADE780E3D86}" dt="2024-02-15T19:55:04.505" v="1441" actId="20577"/>
        <pc:sldMkLst>
          <pc:docMk/>
          <pc:sldMk cId="2651194888" sldId="303"/>
        </pc:sldMkLst>
        <pc:spChg chg="mod">
          <ac:chgData name="Angela Mercurio-Standridge" userId="" providerId="" clId="Web-{1AEE6FF4-D980-4BBE-8B28-5ADE780E3D86}" dt="2024-02-15T19:55:04.505" v="1441" actId="20577"/>
          <ac:spMkLst>
            <pc:docMk/>
            <pc:sldMk cId="2651194888" sldId="303"/>
            <ac:spMk id="5" creationId="{1773B9A3-EB60-0FDE-69F5-2A90D6705195}"/>
          </ac:spMkLst>
        </pc:spChg>
      </pc:sldChg>
      <pc:sldChg chg="modSp">
        <pc:chgData name="Angela Mercurio-Standridge" userId="" providerId="" clId="Web-{1AEE6FF4-D980-4BBE-8B28-5ADE780E3D86}" dt="2024-02-15T19:56:00.585" v="1459" actId="20577"/>
        <pc:sldMkLst>
          <pc:docMk/>
          <pc:sldMk cId="1148215618" sldId="304"/>
        </pc:sldMkLst>
        <pc:spChg chg="mod">
          <ac:chgData name="Angela Mercurio-Standridge" userId="" providerId="" clId="Web-{1AEE6FF4-D980-4BBE-8B28-5ADE780E3D86}" dt="2024-02-15T19:56:00.585" v="1459" actId="20577"/>
          <ac:spMkLst>
            <pc:docMk/>
            <pc:sldMk cId="1148215618" sldId="304"/>
            <ac:spMk id="5" creationId="{6BA9B91F-387A-AEE9-DF0A-91C50E7E79BF}"/>
          </ac:spMkLst>
        </pc:spChg>
      </pc:sldChg>
      <pc:sldChg chg="modSp">
        <pc:chgData name="Angela Mercurio-Standridge" userId="" providerId="" clId="Web-{1AEE6FF4-D980-4BBE-8B28-5ADE780E3D86}" dt="2024-02-15T19:22:51.998" v="1266" actId="20577"/>
        <pc:sldMkLst>
          <pc:docMk/>
          <pc:sldMk cId="494404002" sldId="305"/>
        </pc:sldMkLst>
        <pc:spChg chg="mod">
          <ac:chgData name="Angela Mercurio-Standridge" userId="" providerId="" clId="Web-{1AEE6FF4-D980-4BBE-8B28-5ADE780E3D86}" dt="2024-02-15T19:22:51.998" v="1266" actId="20577"/>
          <ac:spMkLst>
            <pc:docMk/>
            <pc:sldMk cId="494404002" sldId="305"/>
            <ac:spMk id="3" creationId="{618E2766-7F7E-FD1A-40B4-1BF5962F24C3}"/>
          </ac:spMkLst>
        </pc:spChg>
      </pc:sldChg>
      <pc:sldChg chg="modSp modNotes">
        <pc:chgData name="Angela Mercurio-Standridge" userId="" providerId="" clId="Web-{1AEE6FF4-D980-4BBE-8B28-5ADE780E3D86}" dt="2024-02-15T19:49:49.243" v="1369"/>
        <pc:sldMkLst>
          <pc:docMk/>
          <pc:sldMk cId="1979161794" sldId="306"/>
        </pc:sldMkLst>
        <pc:spChg chg="mod">
          <ac:chgData name="Angela Mercurio-Standridge" userId="" providerId="" clId="Web-{1AEE6FF4-D980-4BBE-8B28-5ADE780E3D86}" dt="2024-02-15T16:40:00.158" v="116" actId="20577"/>
          <ac:spMkLst>
            <pc:docMk/>
            <pc:sldMk cId="1979161794" sldId="306"/>
            <ac:spMk id="2" creationId="{B7C02FF7-6452-685B-03FD-828C3DD72E82}"/>
          </ac:spMkLst>
        </pc:spChg>
        <pc:spChg chg="mod">
          <ac:chgData name="Angela Mercurio-Standridge" userId="" providerId="" clId="Web-{1AEE6FF4-D980-4BBE-8B28-5ADE780E3D86}" dt="2024-02-15T16:53:02.596" v="243" actId="20577"/>
          <ac:spMkLst>
            <pc:docMk/>
            <pc:sldMk cId="1979161794" sldId="306"/>
            <ac:spMk id="3" creationId="{93042E50-8C84-3730-7CC1-8F811ACA0A0E}"/>
          </ac:spMkLst>
        </pc:spChg>
      </pc:sldChg>
      <pc:sldChg chg="modSp modNotes">
        <pc:chgData name="Angela Mercurio-Standridge" userId="" providerId="" clId="Web-{1AEE6FF4-D980-4BBE-8B28-5ADE780E3D86}" dt="2024-02-15T20:04:47.854" v="1514"/>
        <pc:sldMkLst>
          <pc:docMk/>
          <pc:sldMk cId="1041352842" sldId="307"/>
        </pc:sldMkLst>
        <pc:spChg chg="mod">
          <ac:chgData name="Angela Mercurio-Standridge" userId="" providerId="" clId="Web-{1AEE6FF4-D980-4BBE-8B28-5ADE780E3D86}" dt="2024-02-15T20:04:28.181" v="1511" actId="20577"/>
          <ac:spMkLst>
            <pc:docMk/>
            <pc:sldMk cId="1041352842" sldId="307"/>
            <ac:spMk id="2" creationId="{0967EF2C-5C5B-72E4-02AC-9F3928EB950C}"/>
          </ac:spMkLst>
        </pc:spChg>
        <pc:picChg chg="mod">
          <ac:chgData name="Angela Mercurio-Standridge" userId="" providerId="" clId="Web-{1AEE6FF4-D980-4BBE-8B28-5ADE780E3D86}" dt="2024-02-15T18:10:05.525" v="741" actId="1076"/>
          <ac:picMkLst>
            <pc:docMk/>
            <pc:sldMk cId="1041352842" sldId="307"/>
            <ac:picMk id="4" creationId="{0EA63696-70A1-9C9D-1F87-18371EDE58E2}"/>
          </ac:picMkLst>
        </pc:picChg>
      </pc:sldChg>
      <pc:sldChg chg="modSp">
        <pc:chgData name="Angela Mercurio-Standridge" userId="" providerId="" clId="Web-{1AEE6FF4-D980-4BBE-8B28-5ADE780E3D86}" dt="2024-02-15T20:21:55.015" v="1730" actId="20577"/>
        <pc:sldMkLst>
          <pc:docMk/>
          <pc:sldMk cId="1538102293" sldId="308"/>
        </pc:sldMkLst>
        <pc:spChg chg="mod">
          <ac:chgData name="Angela Mercurio-Standridge" userId="" providerId="" clId="Web-{1AEE6FF4-D980-4BBE-8B28-5ADE780E3D86}" dt="2024-02-15T20:17:01.489" v="1685" actId="20577"/>
          <ac:spMkLst>
            <pc:docMk/>
            <pc:sldMk cId="1538102293" sldId="308"/>
            <ac:spMk id="2" creationId="{7CC1359B-7DDE-C8B7-5C6D-5B3F41283031}"/>
          </ac:spMkLst>
        </pc:spChg>
        <pc:spChg chg="mod">
          <ac:chgData name="Angela Mercurio-Standridge" userId="" providerId="" clId="Web-{1AEE6FF4-D980-4BBE-8B28-5ADE780E3D86}" dt="2024-02-15T20:21:55.015" v="1730" actId="20577"/>
          <ac:spMkLst>
            <pc:docMk/>
            <pc:sldMk cId="1538102293" sldId="308"/>
            <ac:spMk id="3" creationId="{B0C3352C-F796-D046-5C4F-8A07404DAFD9}"/>
          </ac:spMkLst>
        </pc:spChg>
      </pc:sldChg>
      <pc:sldChg chg="addSp modSp">
        <pc:chgData name="Angela Mercurio-Standridge" userId="" providerId="" clId="Web-{1AEE6FF4-D980-4BBE-8B28-5ADE780E3D86}" dt="2024-02-15T19:59:40.483" v="1497" actId="14100"/>
        <pc:sldMkLst>
          <pc:docMk/>
          <pc:sldMk cId="3173646938" sldId="309"/>
        </pc:sldMkLst>
        <pc:spChg chg="mod">
          <ac:chgData name="Angela Mercurio-Standridge" userId="" providerId="" clId="Web-{1AEE6FF4-D980-4BBE-8B28-5ADE780E3D86}" dt="2024-02-15T19:59:40.483" v="1497" actId="14100"/>
          <ac:spMkLst>
            <pc:docMk/>
            <pc:sldMk cId="3173646938" sldId="309"/>
            <ac:spMk id="2" creationId="{92E00EAC-C2D7-1E33-D03A-AA92E978701D}"/>
          </ac:spMkLst>
        </pc:spChg>
        <pc:spChg chg="mod">
          <ac:chgData name="Angela Mercurio-Standridge" userId="" providerId="" clId="Web-{1AEE6FF4-D980-4BBE-8B28-5ADE780E3D86}" dt="2024-02-15T18:05:15" v="702" actId="14100"/>
          <ac:spMkLst>
            <pc:docMk/>
            <pc:sldMk cId="3173646938" sldId="309"/>
            <ac:spMk id="3" creationId="{E188964C-5D5E-E7F6-68FC-5F77E885FC7A}"/>
          </ac:spMkLst>
        </pc:spChg>
        <pc:spChg chg="add mod">
          <ac:chgData name="Angela Mercurio-Standridge" userId="" providerId="" clId="Web-{1AEE6FF4-D980-4BBE-8B28-5ADE780E3D86}" dt="2024-02-15T19:58:54.513" v="1495" actId="1076"/>
          <ac:spMkLst>
            <pc:docMk/>
            <pc:sldMk cId="3173646938" sldId="309"/>
            <ac:spMk id="5" creationId="{00A0A08A-097F-62D8-E8B9-2A7574DC0C3E}"/>
          </ac:spMkLst>
        </pc:spChg>
        <pc:picChg chg="add mod">
          <ac:chgData name="Angela Mercurio-Standridge" userId="" providerId="" clId="Web-{1AEE6FF4-D980-4BBE-8B28-5ADE780E3D86}" dt="2024-02-15T19:58:54.497" v="1494" actId="1076"/>
          <ac:picMkLst>
            <pc:docMk/>
            <pc:sldMk cId="3173646938" sldId="309"/>
            <ac:picMk id="4" creationId="{57938C53-4AF9-60EC-0E99-702B45858E79}"/>
          </ac:picMkLst>
        </pc:picChg>
      </pc:sldChg>
      <pc:sldChg chg="modSp">
        <pc:chgData name="Angela Mercurio-Standridge" userId="" providerId="" clId="Web-{1AEE6FF4-D980-4BBE-8B28-5ADE780E3D86}" dt="2024-02-15T16:43:24.885" v="151" actId="20577"/>
        <pc:sldMkLst>
          <pc:docMk/>
          <pc:sldMk cId="1194613246" sldId="310"/>
        </pc:sldMkLst>
        <pc:spChg chg="mod">
          <ac:chgData name="Angela Mercurio-Standridge" userId="" providerId="" clId="Web-{1AEE6FF4-D980-4BBE-8B28-5ADE780E3D86}" dt="2024-02-15T16:43:20.572" v="147" actId="20577"/>
          <ac:spMkLst>
            <pc:docMk/>
            <pc:sldMk cId="1194613246" sldId="310"/>
            <ac:spMk id="2" creationId="{D808D3A9-1619-F358-2703-19B975ABEEE6}"/>
          </ac:spMkLst>
        </pc:spChg>
        <pc:spChg chg="mod">
          <ac:chgData name="Angela Mercurio-Standridge" userId="" providerId="" clId="Web-{1AEE6FF4-D980-4BBE-8B28-5ADE780E3D86}" dt="2024-02-15T16:43:24.885" v="151" actId="20577"/>
          <ac:spMkLst>
            <pc:docMk/>
            <pc:sldMk cId="1194613246" sldId="310"/>
            <ac:spMk id="3" creationId="{DAE6AB03-71B6-CED7-8386-841D16804E27}"/>
          </ac:spMkLst>
        </pc:spChg>
      </pc:sldChg>
      <pc:sldChg chg="modSp">
        <pc:chgData name="Angela Mercurio-Standridge" userId="" providerId="" clId="Web-{1AEE6FF4-D980-4BBE-8B28-5ADE780E3D86}" dt="2024-02-15T16:44:31.700" v="167" actId="20577"/>
        <pc:sldMkLst>
          <pc:docMk/>
          <pc:sldMk cId="4172567589" sldId="311"/>
        </pc:sldMkLst>
        <pc:spChg chg="mod">
          <ac:chgData name="Angela Mercurio-Standridge" userId="" providerId="" clId="Web-{1AEE6FF4-D980-4BBE-8B28-5ADE780E3D86}" dt="2024-02-15T16:44:31.700" v="167" actId="20577"/>
          <ac:spMkLst>
            <pc:docMk/>
            <pc:sldMk cId="4172567589" sldId="311"/>
            <ac:spMk id="3" creationId="{F994255D-2563-49B0-5D8B-5AFAE50D308F}"/>
          </ac:spMkLst>
        </pc:spChg>
      </pc:sldChg>
      <pc:sldChg chg="modSp">
        <pc:chgData name="Angela Mercurio-Standridge" userId="" providerId="" clId="Web-{1AEE6FF4-D980-4BBE-8B28-5ADE780E3D86}" dt="2024-02-15T20:06:11.122" v="1529" actId="20577"/>
        <pc:sldMkLst>
          <pc:docMk/>
          <pc:sldMk cId="313688302" sldId="313"/>
        </pc:sldMkLst>
        <pc:spChg chg="mod">
          <ac:chgData name="Angela Mercurio-Standridge" userId="" providerId="" clId="Web-{1AEE6FF4-D980-4BBE-8B28-5ADE780E3D86}" dt="2024-02-15T20:06:11.122" v="1529" actId="20577"/>
          <ac:spMkLst>
            <pc:docMk/>
            <pc:sldMk cId="313688302" sldId="313"/>
            <ac:spMk id="3" creationId="{E227B4A9-366C-E20D-B952-8D8AFBA24336}"/>
          </ac:spMkLst>
        </pc:spChg>
      </pc:sldChg>
      <pc:sldChg chg="modSp">
        <pc:chgData name="Angela Mercurio-Standridge" userId="" providerId="" clId="Web-{1AEE6FF4-D980-4BBE-8B28-5ADE780E3D86}" dt="2024-02-15T19:30:59.734" v="1294" actId="20577"/>
        <pc:sldMkLst>
          <pc:docMk/>
          <pc:sldMk cId="577938972" sldId="314"/>
        </pc:sldMkLst>
        <pc:spChg chg="mod">
          <ac:chgData name="Angela Mercurio-Standridge" userId="" providerId="" clId="Web-{1AEE6FF4-D980-4BBE-8B28-5ADE780E3D86}" dt="2024-02-15T19:30:59.734" v="1294" actId="20577"/>
          <ac:spMkLst>
            <pc:docMk/>
            <pc:sldMk cId="577938972" sldId="314"/>
            <ac:spMk id="3" creationId="{E227B4A9-366C-E20D-B952-8D8AFBA24336}"/>
          </ac:spMkLst>
        </pc:spChg>
      </pc:sldChg>
      <pc:sldChg chg="modSp modNotes">
        <pc:chgData name="Angela Mercurio-Standridge" userId="" providerId="" clId="Web-{1AEE6FF4-D980-4BBE-8B28-5ADE780E3D86}" dt="2024-02-15T20:51:05.844" v="2051"/>
        <pc:sldMkLst>
          <pc:docMk/>
          <pc:sldMk cId="217842634" sldId="316"/>
        </pc:sldMkLst>
        <pc:spChg chg="mod">
          <ac:chgData name="Angela Mercurio-Standridge" userId="" providerId="" clId="Web-{1AEE6FF4-D980-4BBE-8B28-5ADE780E3D86}" dt="2024-02-15T20:46:47.834" v="1989" actId="20577"/>
          <ac:spMkLst>
            <pc:docMk/>
            <pc:sldMk cId="217842634" sldId="316"/>
            <ac:spMk id="2" creationId="{4820FC64-1CED-361F-73E1-A0656765427E}"/>
          </ac:spMkLst>
        </pc:spChg>
        <pc:spChg chg="mod">
          <ac:chgData name="Angela Mercurio-Standridge" userId="" providerId="" clId="Web-{1AEE6FF4-D980-4BBE-8B28-5ADE780E3D86}" dt="2024-02-15T20:48:04.243" v="2009" actId="20577"/>
          <ac:spMkLst>
            <pc:docMk/>
            <pc:sldMk cId="217842634" sldId="316"/>
            <ac:spMk id="3" creationId="{93B8E43B-509D-B252-6ADF-257F2C40C9CB}"/>
          </ac:spMkLst>
        </pc:spChg>
      </pc:sldChg>
      <pc:sldChg chg="modSp">
        <pc:chgData name="Angela Mercurio-Standridge" userId="" providerId="" clId="Web-{1AEE6FF4-D980-4BBE-8B28-5ADE780E3D86}" dt="2024-02-15T20:13:41.013" v="1655" actId="20577"/>
        <pc:sldMkLst>
          <pc:docMk/>
          <pc:sldMk cId="499663285" sldId="317"/>
        </pc:sldMkLst>
        <pc:spChg chg="mod">
          <ac:chgData name="Angela Mercurio-Standridge" userId="" providerId="" clId="Web-{1AEE6FF4-D980-4BBE-8B28-5ADE780E3D86}" dt="2024-02-15T16:41:06.301" v="118" actId="20577"/>
          <ac:spMkLst>
            <pc:docMk/>
            <pc:sldMk cId="499663285" sldId="317"/>
            <ac:spMk id="2" creationId="{E4D2D769-93B7-6708-0AD3-36BB690385DB}"/>
          </ac:spMkLst>
        </pc:spChg>
        <pc:spChg chg="mod">
          <ac:chgData name="Angela Mercurio-Standridge" userId="" providerId="" clId="Web-{1AEE6FF4-D980-4BBE-8B28-5ADE780E3D86}" dt="2024-02-15T20:13:41.013" v="1655" actId="20577"/>
          <ac:spMkLst>
            <pc:docMk/>
            <pc:sldMk cId="499663285" sldId="317"/>
            <ac:spMk id="4" creationId="{2D76970F-1B83-FB8B-A900-D1D1EF43E187}"/>
          </ac:spMkLst>
        </pc:spChg>
      </pc:sldChg>
      <pc:sldChg chg="ord">
        <pc:chgData name="Angela Mercurio-Standridge" userId="" providerId="" clId="Web-{1AEE6FF4-D980-4BBE-8B28-5ADE780E3D86}" dt="2024-02-15T19:16:19.328" v="1018"/>
        <pc:sldMkLst>
          <pc:docMk/>
          <pc:sldMk cId="1118674904" sldId="318"/>
        </pc:sldMkLst>
      </pc:sldChg>
      <pc:sldChg chg="modSp modNotes">
        <pc:chgData name="Angela Mercurio-Standridge" userId="" providerId="" clId="Web-{1AEE6FF4-D980-4BBE-8B28-5ADE780E3D86}" dt="2024-02-15T19:56:30.695" v="1461"/>
        <pc:sldMkLst>
          <pc:docMk/>
          <pc:sldMk cId="1454680924" sldId="320"/>
        </pc:sldMkLst>
        <pc:spChg chg="mod">
          <ac:chgData name="Angela Mercurio-Standridge" userId="" providerId="" clId="Web-{1AEE6FF4-D980-4BBE-8B28-5ADE780E3D86}" dt="2024-02-15T17:05:20.501" v="393" actId="20577"/>
          <ac:spMkLst>
            <pc:docMk/>
            <pc:sldMk cId="1454680924" sldId="320"/>
            <ac:spMk id="2" creationId="{62CC8018-91F5-8418-C7B7-782E5281F96F}"/>
          </ac:spMkLst>
        </pc:spChg>
        <pc:spChg chg="mod">
          <ac:chgData name="Angela Mercurio-Standridge" userId="" providerId="" clId="Web-{1AEE6FF4-D980-4BBE-8B28-5ADE780E3D86}" dt="2024-02-15T17:28:51.402" v="549" actId="1076"/>
          <ac:spMkLst>
            <pc:docMk/>
            <pc:sldMk cId="1454680924" sldId="320"/>
            <ac:spMk id="3" creationId="{4BEB58C8-7D07-4AA8-A3C7-3CC40BDF3A0A}"/>
          </ac:spMkLst>
        </pc:spChg>
        <pc:picChg chg="mod">
          <ac:chgData name="Angela Mercurio-Standridge" userId="" providerId="" clId="Web-{1AEE6FF4-D980-4BBE-8B28-5ADE780E3D86}" dt="2024-02-15T17:28:55.105" v="551" actId="1076"/>
          <ac:picMkLst>
            <pc:docMk/>
            <pc:sldMk cId="1454680924" sldId="320"/>
            <ac:picMk id="5" creationId="{5E4584DD-D04E-0941-49D5-4E5EEA14CC19}"/>
          </ac:picMkLst>
        </pc:picChg>
      </pc:sldChg>
      <pc:sldChg chg="modSp">
        <pc:chgData name="Angela Mercurio-Standridge" userId="" providerId="" clId="Web-{1AEE6FF4-D980-4BBE-8B28-5ADE780E3D86}" dt="2024-02-15T19:44:45.045" v="1351" actId="20577"/>
        <pc:sldMkLst>
          <pc:docMk/>
          <pc:sldMk cId="2693876535" sldId="322"/>
        </pc:sldMkLst>
        <pc:spChg chg="mod">
          <ac:chgData name="Angela Mercurio-Standridge" userId="" providerId="" clId="Web-{1AEE6FF4-D980-4BBE-8B28-5ADE780E3D86}" dt="2024-02-15T19:44:45.045" v="1351" actId="20577"/>
          <ac:spMkLst>
            <pc:docMk/>
            <pc:sldMk cId="2693876535" sldId="322"/>
            <ac:spMk id="3" creationId="{8D203A83-BE9B-95F8-BDA5-8562FE04E7E8}"/>
          </ac:spMkLst>
        </pc:spChg>
      </pc:sldChg>
      <pc:sldChg chg="modSp add replId modNotes">
        <pc:chgData name="Angela Mercurio-Standridge" userId="" providerId="" clId="Web-{1AEE6FF4-D980-4BBE-8B28-5ADE780E3D86}" dt="2024-02-15T20:28:47.968" v="1737"/>
        <pc:sldMkLst>
          <pc:docMk/>
          <pc:sldMk cId="1922394847" sldId="323"/>
        </pc:sldMkLst>
        <pc:spChg chg="mod">
          <ac:chgData name="Angela Mercurio-Standridge" userId="" providerId="" clId="Web-{1AEE6FF4-D980-4BBE-8B28-5ADE780E3D86}" dt="2024-02-15T18:29:02.451" v="895" actId="20577"/>
          <ac:spMkLst>
            <pc:docMk/>
            <pc:sldMk cId="1922394847" sldId="323"/>
            <ac:spMk id="2" creationId="{83933CA0-B4A9-7771-3771-8E7B1DF74424}"/>
          </ac:spMkLst>
        </pc:spChg>
        <pc:spChg chg="mod">
          <ac:chgData name="Angela Mercurio-Standridge" userId="" providerId="" clId="Web-{1AEE6FF4-D980-4BBE-8B28-5ADE780E3D86}" dt="2024-02-15T18:29:23.905" v="901" actId="20577"/>
          <ac:spMkLst>
            <pc:docMk/>
            <pc:sldMk cId="1922394847" sldId="323"/>
            <ac:spMk id="10" creationId="{A64DA414-A718-3ABA-C706-12D5F15285BD}"/>
          </ac:spMkLst>
        </pc:spChg>
      </pc:sldChg>
      <pc:sldChg chg="addSp modSp new">
        <pc:chgData name="Angela Mercurio-Standridge" userId="" providerId="" clId="Web-{1AEE6FF4-D980-4BBE-8B28-5ADE780E3D86}" dt="2024-02-15T19:35:33.213" v="1307" actId="1076"/>
        <pc:sldMkLst>
          <pc:docMk/>
          <pc:sldMk cId="434232" sldId="324"/>
        </pc:sldMkLst>
        <pc:spChg chg="mod">
          <ac:chgData name="Angela Mercurio-Standridge" userId="" providerId="" clId="Web-{1AEE6FF4-D980-4BBE-8B28-5ADE780E3D86}" dt="2024-02-15T19:29:56.935" v="1276" actId="20577"/>
          <ac:spMkLst>
            <pc:docMk/>
            <pc:sldMk cId="434232" sldId="324"/>
            <ac:spMk id="2" creationId="{DC6E28DB-B029-3102-E68A-0EA9E8782CD9}"/>
          </ac:spMkLst>
        </pc:spChg>
        <pc:spChg chg="add mod">
          <ac:chgData name="Angela Mercurio-Standridge" userId="" providerId="" clId="Web-{1AEE6FF4-D980-4BBE-8B28-5ADE780E3D86}" dt="2024-02-15T19:35:33.213" v="1307" actId="1076"/>
          <ac:spMkLst>
            <pc:docMk/>
            <pc:sldMk cId="434232" sldId="324"/>
            <ac:spMk id="5" creationId="{00190F65-082A-495E-7152-68CD72C79C2D}"/>
          </ac:spMkLst>
        </pc:spChg>
        <pc:picChg chg="add mod">
          <ac:chgData name="Angela Mercurio-Standridge" userId="" providerId="" clId="Web-{1AEE6FF4-D980-4BBE-8B28-5ADE780E3D86}" dt="2024-02-15T19:35:26.603" v="1306" actId="1076"/>
          <ac:picMkLst>
            <pc:docMk/>
            <pc:sldMk cId="434232" sldId="324"/>
            <ac:picMk id="4" creationId="{8EA17DCC-8DA6-6124-2232-151E10EBCC45}"/>
          </ac:picMkLst>
        </pc:picChg>
      </pc:sldChg>
    </pc:docChg>
  </pc:docChgLst>
  <pc:docChgLst>
    <pc:chgData name="Shannon Paige" clId="Web-{CE16BCCB-FAE1-4BE9-9814-971389282FDB}"/>
    <pc:docChg chg="modSld">
      <pc:chgData name="Shannon Paige" userId="" providerId="" clId="Web-{CE16BCCB-FAE1-4BE9-9814-971389282FDB}" dt="2024-02-05T21:24:12.788" v="507" actId="20577"/>
      <pc:docMkLst>
        <pc:docMk/>
      </pc:docMkLst>
      <pc:sldChg chg="addSp modSp">
        <pc:chgData name="Shannon Paige" userId="" providerId="" clId="Web-{CE16BCCB-FAE1-4BE9-9814-971389282FDB}" dt="2024-02-05T20:36:58.619" v="331" actId="14100"/>
        <pc:sldMkLst>
          <pc:docMk/>
          <pc:sldMk cId="3518524146" sldId="260"/>
        </pc:sldMkLst>
        <pc:spChg chg="mod">
          <ac:chgData name="Shannon Paige" userId="" providerId="" clId="Web-{CE16BCCB-FAE1-4BE9-9814-971389282FDB}" dt="2024-02-05T20:36:58.619" v="331" actId="14100"/>
          <ac:spMkLst>
            <pc:docMk/>
            <pc:sldMk cId="3518524146" sldId="260"/>
            <ac:spMk id="3" creationId="{A480C5E2-008F-232B-E1FC-56A51166B4D7}"/>
          </ac:spMkLst>
        </pc:spChg>
        <pc:picChg chg="add mod">
          <ac:chgData name="Shannon Paige" userId="" providerId="" clId="Web-{CE16BCCB-FAE1-4BE9-9814-971389282FDB}" dt="2024-02-05T20:36:51.728" v="329" actId="1076"/>
          <ac:picMkLst>
            <pc:docMk/>
            <pc:sldMk cId="3518524146" sldId="260"/>
            <ac:picMk id="4" creationId="{CF42378D-E96F-1221-64BC-2923EDA968F7}"/>
          </ac:picMkLst>
        </pc:picChg>
      </pc:sldChg>
      <pc:sldChg chg="addSp delSp modSp">
        <pc:chgData name="Shannon Paige" userId="" providerId="" clId="Web-{CE16BCCB-FAE1-4BE9-9814-971389282FDB}" dt="2024-02-05T21:01:02.088" v="427" actId="1076"/>
        <pc:sldMkLst>
          <pc:docMk/>
          <pc:sldMk cId="1564380230" sldId="261"/>
        </pc:sldMkLst>
        <pc:picChg chg="add del mod">
          <ac:chgData name="Shannon Paige" userId="" providerId="" clId="Web-{CE16BCCB-FAE1-4BE9-9814-971389282FDB}" dt="2024-02-05T20:51:30.160" v="387"/>
          <ac:picMkLst>
            <pc:docMk/>
            <pc:sldMk cId="1564380230" sldId="261"/>
            <ac:picMk id="4" creationId="{BAAF8BA0-F83E-DA15-1BDE-4E7C7738A5D6}"/>
          </ac:picMkLst>
        </pc:picChg>
        <pc:picChg chg="add del mod modCrop">
          <ac:chgData name="Shannon Paige" userId="" providerId="" clId="Web-{CE16BCCB-FAE1-4BE9-9814-971389282FDB}" dt="2024-02-05T21:00:51.900" v="424"/>
          <ac:picMkLst>
            <pc:docMk/>
            <pc:sldMk cId="1564380230" sldId="261"/>
            <ac:picMk id="5" creationId="{A0E0837F-8AB2-AA61-D29A-E3C0B0EF1269}"/>
          </ac:picMkLst>
        </pc:picChg>
        <pc:picChg chg="add mod modCrop">
          <ac:chgData name="Shannon Paige" userId="" providerId="" clId="Web-{CE16BCCB-FAE1-4BE9-9814-971389282FDB}" dt="2024-02-05T21:01:02.088" v="427" actId="1076"/>
          <ac:picMkLst>
            <pc:docMk/>
            <pc:sldMk cId="1564380230" sldId="261"/>
            <ac:picMk id="6" creationId="{89EE75CC-210C-AD4D-B90D-EB5176917A45}"/>
          </ac:picMkLst>
        </pc:picChg>
        <pc:picChg chg="add mod">
          <ac:chgData name="Shannon Paige" userId="" providerId="" clId="Web-{CE16BCCB-FAE1-4BE9-9814-971389282FDB}" dt="2024-02-05T20:58:28.891" v="416" actId="14100"/>
          <ac:picMkLst>
            <pc:docMk/>
            <pc:sldMk cId="1564380230" sldId="261"/>
            <ac:picMk id="7" creationId="{9F9BB465-0B10-CA8B-C12B-2729212A5556}"/>
          </ac:picMkLst>
        </pc:picChg>
        <pc:picChg chg="add mod">
          <ac:chgData name="Shannon Paige" userId="" providerId="" clId="Web-{CE16BCCB-FAE1-4BE9-9814-971389282FDB}" dt="2024-02-05T21:00:58.635" v="426" actId="1076"/>
          <ac:picMkLst>
            <pc:docMk/>
            <pc:sldMk cId="1564380230" sldId="261"/>
            <ac:picMk id="8" creationId="{2C6D9A55-69FF-C580-C050-834FE12F6A66}"/>
          </ac:picMkLst>
        </pc:picChg>
      </pc:sldChg>
      <pc:sldChg chg="addSp modSp">
        <pc:chgData name="Shannon Paige" userId="" providerId="" clId="Web-{CE16BCCB-FAE1-4BE9-9814-971389282FDB}" dt="2024-02-05T21:23:27.629" v="504" actId="1076"/>
        <pc:sldMkLst>
          <pc:docMk/>
          <pc:sldMk cId="95298655" sldId="270"/>
        </pc:sldMkLst>
        <pc:spChg chg="mod">
          <ac:chgData name="Shannon Paige" userId="" providerId="" clId="Web-{CE16BCCB-FAE1-4BE9-9814-971389282FDB}" dt="2024-02-05T21:22:36.470" v="499" actId="1076"/>
          <ac:spMkLst>
            <pc:docMk/>
            <pc:sldMk cId="95298655" sldId="270"/>
            <ac:spMk id="3" creationId="{054A95B9-E14D-8507-404C-AA588A080DCD}"/>
          </ac:spMkLst>
        </pc:spChg>
        <pc:picChg chg="add mod">
          <ac:chgData name="Shannon Paige" userId="" providerId="" clId="Web-{CE16BCCB-FAE1-4BE9-9814-971389282FDB}" dt="2024-02-05T21:23:27.629" v="504" actId="1076"/>
          <ac:picMkLst>
            <pc:docMk/>
            <pc:sldMk cId="95298655" sldId="270"/>
            <ac:picMk id="4" creationId="{4ABAB833-866B-D010-E6CB-5B00BB7EEC7E}"/>
          </ac:picMkLst>
        </pc:picChg>
      </pc:sldChg>
      <pc:sldChg chg="delSp modSp">
        <pc:chgData name="Shannon Paige" userId="" providerId="" clId="Web-{CE16BCCB-FAE1-4BE9-9814-971389282FDB}" dt="2024-02-05T21:13:53.514" v="486" actId="20577"/>
        <pc:sldMkLst>
          <pc:docMk/>
          <pc:sldMk cId="715585580" sldId="279"/>
        </pc:sldMkLst>
        <pc:spChg chg="mod">
          <ac:chgData name="Shannon Paige" userId="" providerId="" clId="Web-{CE16BCCB-FAE1-4BE9-9814-971389282FDB}" dt="2024-02-05T21:13:53.514" v="486" actId="20577"/>
          <ac:spMkLst>
            <pc:docMk/>
            <pc:sldMk cId="715585580" sldId="279"/>
            <ac:spMk id="3" creationId="{58070B39-55B5-1682-2567-CFA63FC7FBCE}"/>
          </ac:spMkLst>
        </pc:spChg>
        <pc:spChg chg="del">
          <ac:chgData name="Shannon Paige" userId="" providerId="" clId="Web-{CE16BCCB-FAE1-4BE9-9814-971389282FDB}" dt="2024-02-05T21:13:09.339" v="483"/>
          <ac:spMkLst>
            <pc:docMk/>
            <pc:sldMk cId="715585580" sldId="279"/>
            <ac:spMk id="5" creationId="{9B7D9A96-26A9-3E21-FA0D-6C3ED94882A6}"/>
          </ac:spMkLst>
        </pc:spChg>
        <pc:picChg chg="mod">
          <ac:chgData name="Shannon Paige" userId="" providerId="" clId="Web-{CE16BCCB-FAE1-4BE9-9814-971389282FDB}" dt="2024-02-05T21:13:20.277" v="484" actId="1076"/>
          <ac:picMkLst>
            <pc:docMk/>
            <pc:sldMk cId="715585580" sldId="279"/>
            <ac:picMk id="4" creationId="{75CD92B3-99C8-2EEC-A39F-700DA7C5662D}"/>
          </ac:picMkLst>
        </pc:picChg>
      </pc:sldChg>
      <pc:sldChg chg="addSp modSp">
        <pc:chgData name="Shannon Paige" userId="" providerId="" clId="Web-{CE16BCCB-FAE1-4BE9-9814-971389282FDB}" dt="2024-02-05T21:02:37.704" v="432" actId="1076"/>
        <pc:sldMkLst>
          <pc:docMk/>
          <pc:sldMk cId="171932941" sldId="280"/>
        </pc:sldMkLst>
        <pc:picChg chg="add mod">
          <ac:chgData name="Shannon Paige" userId="" providerId="" clId="Web-{CE16BCCB-FAE1-4BE9-9814-971389282FDB}" dt="2024-02-05T21:02:37.704" v="432" actId="1076"/>
          <ac:picMkLst>
            <pc:docMk/>
            <pc:sldMk cId="171932941" sldId="280"/>
            <ac:picMk id="4" creationId="{7B8AEDEF-20EE-CEE9-451A-9497BBE8691B}"/>
          </ac:picMkLst>
        </pc:picChg>
      </pc:sldChg>
      <pc:sldChg chg="addSp modSp">
        <pc:chgData name="Shannon Paige" userId="" providerId="" clId="Web-{CE16BCCB-FAE1-4BE9-9814-971389282FDB}" dt="2024-02-05T21:07:49.880" v="451" actId="20577"/>
        <pc:sldMkLst>
          <pc:docMk/>
          <pc:sldMk cId="787711338" sldId="281"/>
        </pc:sldMkLst>
        <pc:spChg chg="mod">
          <ac:chgData name="Shannon Paige" userId="" providerId="" clId="Web-{CE16BCCB-FAE1-4BE9-9814-971389282FDB}" dt="2024-02-05T21:07:49.880" v="451" actId="20577"/>
          <ac:spMkLst>
            <pc:docMk/>
            <pc:sldMk cId="787711338" sldId="281"/>
            <ac:spMk id="3" creationId="{9A4D54A5-40F9-AF3E-AA39-5D8F60D30F15}"/>
          </ac:spMkLst>
        </pc:spChg>
        <pc:picChg chg="add mod">
          <ac:chgData name="Shannon Paige" userId="" providerId="" clId="Web-{CE16BCCB-FAE1-4BE9-9814-971389282FDB}" dt="2024-02-05T21:07:28.113" v="450" actId="1076"/>
          <ac:picMkLst>
            <pc:docMk/>
            <pc:sldMk cId="787711338" sldId="281"/>
            <ac:picMk id="4" creationId="{8B8EBE3A-C69C-D03F-7C16-BEF68A68D36B}"/>
          </ac:picMkLst>
        </pc:picChg>
      </pc:sldChg>
      <pc:sldChg chg="addSp modSp">
        <pc:chgData name="Shannon Paige" userId="" providerId="" clId="Web-{CE16BCCB-FAE1-4BE9-9814-971389282FDB}" dt="2024-02-05T21:15:46.662" v="494" actId="20577"/>
        <pc:sldMkLst>
          <pc:docMk/>
          <pc:sldMk cId="587267247" sldId="282"/>
        </pc:sldMkLst>
        <pc:spChg chg="mod">
          <ac:chgData name="Shannon Paige" userId="" providerId="" clId="Web-{CE16BCCB-FAE1-4BE9-9814-971389282FDB}" dt="2024-02-05T21:15:46.662" v="494" actId="20577"/>
          <ac:spMkLst>
            <pc:docMk/>
            <pc:sldMk cId="587267247" sldId="282"/>
            <ac:spMk id="3" creationId="{B0C3352C-F796-D046-5C4F-8A07404DAFD9}"/>
          </ac:spMkLst>
        </pc:spChg>
        <pc:picChg chg="add mod">
          <ac:chgData name="Shannon Paige" userId="" providerId="" clId="Web-{CE16BCCB-FAE1-4BE9-9814-971389282FDB}" dt="2024-02-05T21:15:17.894" v="490" actId="1076"/>
          <ac:picMkLst>
            <pc:docMk/>
            <pc:sldMk cId="587267247" sldId="282"/>
            <ac:picMk id="4" creationId="{45B6D9CD-6FBC-EAB4-AAF1-819E28E272E2}"/>
          </ac:picMkLst>
        </pc:picChg>
      </pc:sldChg>
      <pc:sldChg chg="addSp delSp modSp">
        <pc:chgData name="Shannon Paige" userId="" providerId="" clId="Web-{CE16BCCB-FAE1-4BE9-9814-971389282FDB}" dt="2024-02-05T21:05:42.481" v="445" actId="14100"/>
        <pc:sldMkLst>
          <pc:docMk/>
          <pc:sldMk cId="1738390329" sldId="284"/>
        </pc:sldMkLst>
        <pc:spChg chg="mod">
          <ac:chgData name="Shannon Paige" userId="" providerId="" clId="Web-{CE16BCCB-FAE1-4BE9-9814-971389282FDB}" dt="2024-02-05T21:05:17.324" v="438" actId="1076"/>
          <ac:spMkLst>
            <pc:docMk/>
            <pc:sldMk cId="1738390329" sldId="284"/>
            <ac:spMk id="2" creationId="{56A8F8B1-E973-43FA-1861-0B44FF122FAF}"/>
          </ac:spMkLst>
        </pc:spChg>
        <pc:spChg chg="del">
          <ac:chgData name="Shannon Paige" userId="" providerId="" clId="Web-{CE16BCCB-FAE1-4BE9-9814-971389282FDB}" dt="2024-02-05T21:04:55.275" v="433"/>
          <ac:spMkLst>
            <pc:docMk/>
            <pc:sldMk cId="1738390329" sldId="284"/>
            <ac:spMk id="3" creationId="{EA412427-D0EC-9075-357A-7A81F04E5235}"/>
          </ac:spMkLst>
        </pc:spChg>
        <pc:spChg chg="mod">
          <ac:chgData name="Shannon Paige" userId="" providerId="" clId="Web-{CE16BCCB-FAE1-4BE9-9814-971389282FDB}" dt="2024-02-05T21:05:35.872" v="444" actId="20577"/>
          <ac:spMkLst>
            <pc:docMk/>
            <pc:sldMk cId="1738390329" sldId="284"/>
            <ac:spMk id="4" creationId="{0A2BEFE1-5AA6-D927-23C0-3A3D4CC8CF34}"/>
          </ac:spMkLst>
        </pc:spChg>
        <pc:picChg chg="add mod ord">
          <ac:chgData name="Shannon Paige" userId="" providerId="" clId="Web-{CE16BCCB-FAE1-4BE9-9814-971389282FDB}" dt="2024-02-05T21:05:42.481" v="445" actId="14100"/>
          <ac:picMkLst>
            <pc:docMk/>
            <pc:sldMk cId="1738390329" sldId="284"/>
            <ac:picMk id="5" creationId="{4234165E-C29B-2F0E-AAB9-471B0D78B40F}"/>
          </ac:picMkLst>
        </pc:picChg>
      </pc:sldChg>
      <pc:sldChg chg="addSp modSp">
        <pc:chgData name="Shannon Paige" userId="" providerId="" clId="Web-{CE16BCCB-FAE1-4BE9-9814-971389282FDB}" dt="2024-02-05T21:10:42.501" v="470" actId="20577"/>
        <pc:sldMkLst>
          <pc:docMk/>
          <pc:sldMk cId="1938412871" sldId="285"/>
        </pc:sldMkLst>
        <pc:spChg chg="mod">
          <ac:chgData name="Shannon Paige" userId="" providerId="" clId="Web-{CE16BCCB-FAE1-4BE9-9814-971389282FDB}" dt="2024-02-05T21:10:42.501" v="470" actId="20577"/>
          <ac:spMkLst>
            <pc:docMk/>
            <pc:sldMk cId="1938412871" sldId="285"/>
            <ac:spMk id="3" creationId="{FE75E7B2-E43B-AB1C-301F-C0DEF7E0C70F}"/>
          </ac:spMkLst>
        </pc:spChg>
        <pc:picChg chg="add mod">
          <ac:chgData name="Shannon Paige" userId="" providerId="" clId="Web-{CE16BCCB-FAE1-4BE9-9814-971389282FDB}" dt="2024-02-05T21:09:21.058" v="457" actId="1076"/>
          <ac:picMkLst>
            <pc:docMk/>
            <pc:sldMk cId="1938412871" sldId="285"/>
            <ac:picMk id="4" creationId="{D6DE8D06-DEAF-06FC-2058-BDB0C97617B1}"/>
          </ac:picMkLst>
        </pc:picChg>
      </pc:sldChg>
      <pc:sldChg chg="modSp">
        <pc:chgData name="Shannon Paige" userId="" providerId="" clId="Web-{CE16BCCB-FAE1-4BE9-9814-971389282FDB}" dt="2024-02-05T20:35:06.315" v="324" actId="1076"/>
        <pc:sldMkLst>
          <pc:docMk/>
          <pc:sldMk cId="1323056445" sldId="286"/>
        </pc:sldMkLst>
        <pc:picChg chg="mod">
          <ac:chgData name="Shannon Paige" userId="" providerId="" clId="Web-{CE16BCCB-FAE1-4BE9-9814-971389282FDB}" dt="2024-02-05T20:35:06.315" v="324" actId="1076"/>
          <ac:picMkLst>
            <pc:docMk/>
            <pc:sldMk cId="1323056445" sldId="286"/>
            <ac:picMk id="4" creationId="{C5FE05C0-BD08-C7A1-3A82-11DD2696B951}"/>
          </ac:picMkLst>
        </pc:picChg>
      </pc:sldChg>
      <pc:sldChg chg="modSp">
        <pc:chgData name="Shannon Paige" userId="" providerId="" clId="Web-{CE16BCCB-FAE1-4BE9-9814-971389282FDB}" dt="2024-02-05T21:24:12.788" v="507" actId="20577"/>
        <pc:sldMkLst>
          <pc:docMk/>
          <pc:sldMk cId="3550012027" sldId="289"/>
        </pc:sldMkLst>
        <pc:spChg chg="mod">
          <ac:chgData name="Shannon Paige" userId="" providerId="" clId="Web-{CE16BCCB-FAE1-4BE9-9814-971389282FDB}" dt="2024-02-05T21:24:12.788" v="507" actId="20577"/>
          <ac:spMkLst>
            <pc:docMk/>
            <pc:sldMk cId="3550012027" sldId="289"/>
            <ac:spMk id="3" creationId="{E188964C-5D5E-E7F6-68FC-5F77E885FC7A}"/>
          </ac:spMkLst>
        </pc:spChg>
      </pc:sldChg>
      <pc:sldChg chg="addSp modSp">
        <pc:chgData name="Shannon Paige" userId="" providerId="" clId="Web-{CE16BCCB-FAE1-4BE9-9814-971389282FDB}" dt="2024-02-05T20:49:56.560" v="384" actId="1076"/>
        <pc:sldMkLst>
          <pc:docMk/>
          <pc:sldMk cId="2463582920" sldId="291"/>
        </pc:sldMkLst>
        <pc:picChg chg="add mod">
          <ac:chgData name="Shannon Paige" userId="" providerId="" clId="Web-{CE16BCCB-FAE1-4BE9-9814-971389282FDB}" dt="2024-02-05T20:42:11.202" v="355" actId="1076"/>
          <ac:picMkLst>
            <pc:docMk/>
            <pc:sldMk cId="2463582920" sldId="291"/>
            <ac:picMk id="4" creationId="{FE570A7D-3B06-66A1-6914-8ABFAFD68034}"/>
          </ac:picMkLst>
        </pc:picChg>
        <pc:picChg chg="add mod">
          <ac:chgData name="Shannon Paige" userId="" providerId="" clId="Web-{CE16BCCB-FAE1-4BE9-9814-971389282FDB}" dt="2024-02-05T20:46:23.718" v="369" actId="1076"/>
          <ac:picMkLst>
            <pc:docMk/>
            <pc:sldMk cId="2463582920" sldId="291"/>
            <ac:picMk id="5" creationId="{B503CD6F-7FCA-8BB9-8F7B-D57002C072B5}"/>
          </ac:picMkLst>
        </pc:picChg>
        <pc:picChg chg="add mod">
          <ac:chgData name="Shannon Paige" userId="" providerId="" clId="Web-{CE16BCCB-FAE1-4BE9-9814-971389282FDB}" dt="2024-02-05T20:46:24.968" v="370" actId="1076"/>
          <ac:picMkLst>
            <pc:docMk/>
            <pc:sldMk cId="2463582920" sldId="291"/>
            <ac:picMk id="6" creationId="{5165EFEF-79B9-1A9E-95E6-4B8286DD2F2B}"/>
          </ac:picMkLst>
        </pc:picChg>
        <pc:picChg chg="add mod">
          <ac:chgData name="Shannon Paige" userId="" providerId="" clId="Web-{CE16BCCB-FAE1-4BE9-9814-971389282FDB}" dt="2024-02-05T20:49:56.560" v="384" actId="1076"/>
          <ac:picMkLst>
            <pc:docMk/>
            <pc:sldMk cId="2463582920" sldId="291"/>
            <ac:picMk id="7" creationId="{B7C2571D-E0B3-EC55-E015-A8239E5650AD}"/>
          </ac:picMkLst>
        </pc:picChg>
      </pc:sldChg>
      <pc:sldChg chg="addSp delSp modSp">
        <pc:chgData name="Shannon Paige" userId="" providerId="" clId="Web-{CE16BCCB-FAE1-4BE9-9814-971389282FDB}" dt="2024-02-05T21:12:55.494" v="481" actId="14100"/>
        <pc:sldMkLst>
          <pc:docMk/>
          <pc:sldMk cId="2155776752" sldId="292"/>
        </pc:sldMkLst>
        <pc:spChg chg="mod">
          <ac:chgData name="Shannon Paige" userId="" providerId="" clId="Web-{CE16BCCB-FAE1-4BE9-9814-971389282FDB}" dt="2024-02-05T21:12:55.494" v="481" actId="14100"/>
          <ac:spMkLst>
            <pc:docMk/>
            <pc:sldMk cId="2155776752" sldId="292"/>
            <ac:spMk id="3" creationId="{431F8BBC-14E8-D43A-6FF5-D6B7F5CEA253}"/>
          </ac:spMkLst>
        </pc:spChg>
        <pc:spChg chg="del">
          <ac:chgData name="Shannon Paige" userId="" providerId="" clId="Web-{CE16BCCB-FAE1-4BE9-9814-971389282FDB}" dt="2024-02-05T21:12:03.303" v="473"/>
          <ac:spMkLst>
            <pc:docMk/>
            <pc:sldMk cId="2155776752" sldId="292"/>
            <ac:spMk id="7" creationId="{6CD530AF-7FB2-0011-D988-F60001C7D815}"/>
          </ac:spMkLst>
        </pc:spChg>
        <pc:picChg chg="add mod modCrop">
          <ac:chgData name="Shannon Paige" userId="" providerId="" clId="Web-{CE16BCCB-FAE1-4BE9-9814-971389282FDB}" dt="2024-02-05T21:12:28.649" v="479" actId="1076"/>
          <ac:picMkLst>
            <pc:docMk/>
            <pc:sldMk cId="2155776752" sldId="292"/>
            <ac:picMk id="4" creationId="{D6F534C5-9734-73DE-4A6A-054E8D88F865}"/>
          </ac:picMkLst>
        </pc:picChg>
        <pc:picChg chg="del">
          <ac:chgData name="Shannon Paige" userId="" providerId="" clId="Web-{CE16BCCB-FAE1-4BE9-9814-971389282FDB}" dt="2024-02-05T21:12:03.303" v="473"/>
          <ac:picMkLst>
            <pc:docMk/>
            <pc:sldMk cId="2155776752" sldId="292"/>
            <ac:picMk id="5" creationId="{E25D9515-D4E3-477A-EB08-2D48D20B2207}"/>
          </ac:picMkLst>
        </pc:picChg>
      </pc:sldChg>
      <pc:sldChg chg="addSp delSp modSp mod setBg">
        <pc:chgData name="Shannon Paige" userId="" providerId="" clId="Web-{CE16BCCB-FAE1-4BE9-9814-971389282FDB}" dt="2024-02-05T20:24:44.602" v="306" actId="14100"/>
        <pc:sldMkLst>
          <pc:docMk/>
          <pc:sldMk cId="3429327285" sldId="298"/>
        </pc:sldMkLst>
        <pc:spChg chg="mod">
          <ac:chgData name="Shannon Paige" userId="" providerId="" clId="Web-{CE16BCCB-FAE1-4BE9-9814-971389282FDB}" dt="2024-02-05T20:24:44.602" v="306" actId="14100"/>
          <ac:spMkLst>
            <pc:docMk/>
            <pc:sldMk cId="3429327285" sldId="298"/>
            <ac:spMk id="2" creationId="{32C87C39-BB57-E1A7-812E-7B204D1E73BE}"/>
          </ac:spMkLst>
        </pc:spChg>
        <pc:spChg chg="del">
          <ac:chgData name="Shannon Paige" userId="" providerId="" clId="Web-{CE16BCCB-FAE1-4BE9-9814-971389282FDB}" dt="2024-02-05T20:23:19.971" v="296"/>
          <ac:spMkLst>
            <pc:docMk/>
            <pc:sldMk cId="3429327285" sldId="298"/>
            <ac:spMk id="3" creationId="{CD018FB7-55D5-04C2-1631-C3C470F44F66}"/>
          </ac:spMkLst>
        </pc:spChg>
        <pc:picChg chg="add mod ord">
          <ac:chgData name="Shannon Paige" userId="" providerId="" clId="Web-{CE16BCCB-FAE1-4BE9-9814-971389282FDB}" dt="2024-02-05T20:23:15.956" v="295" actId="14100"/>
          <ac:picMkLst>
            <pc:docMk/>
            <pc:sldMk cId="3429327285" sldId="298"/>
            <ac:picMk id="4" creationId="{77CB1ACD-08E8-B809-464D-86E8B37BBBA8}"/>
          </ac:picMkLst>
        </pc:picChg>
      </pc:sldChg>
      <pc:sldChg chg="addSp delSp modSp">
        <pc:chgData name="Shannon Paige" userId="" providerId="" clId="Web-{CE16BCCB-FAE1-4BE9-9814-971389282FDB}" dt="2024-02-05T20:40:58.838" v="350" actId="1076"/>
        <pc:sldMkLst>
          <pc:docMk/>
          <pc:sldMk cId="3233856004" sldId="299"/>
        </pc:sldMkLst>
        <pc:spChg chg="mod">
          <ac:chgData name="Shannon Paige" userId="" providerId="" clId="Web-{CE16BCCB-FAE1-4BE9-9814-971389282FDB}" dt="2024-02-05T20:40:34.508" v="345" actId="1076"/>
          <ac:spMkLst>
            <pc:docMk/>
            <pc:sldMk cId="3233856004" sldId="299"/>
            <ac:spMk id="2" creationId="{8CD8F634-6893-E79B-3A1E-E77EFE9AF51D}"/>
          </ac:spMkLst>
        </pc:spChg>
        <pc:spChg chg="del">
          <ac:chgData name="Shannon Paige" userId="" providerId="" clId="Web-{CE16BCCB-FAE1-4BE9-9814-971389282FDB}" dt="2024-02-05T20:39:06.643" v="340"/>
          <ac:spMkLst>
            <pc:docMk/>
            <pc:sldMk cId="3233856004" sldId="299"/>
            <ac:spMk id="3" creationId="{2BBEBBAA-F7BF-568B-D65D-4983339AAC4E}"/>
          </ac:spMkLst>
        </pc:spChg>
        <pc:picChg chg="add mod">
          <ac:chgData name="Shannon Paige" userId="" providerId="" clId="Web-{CE16BCCB-FAE1-4BE9-9814-971389282FDB}" dt="2024-02-05T20:40:39.805" v="346" actId="1076"/>
          <ac:picMkLst>
            <pc:docMk/>
            <pc:sldMk cId="3233856004" sldId="299"/>
            <ac:picMk id="4" creationId="{91B9E63F-1D3E-C195-DB77-12CD64AA37C0}"/>
          </ac:picMkLst>
        </pc:picChg>
        <pc:picChg chg="add mod">
          <ac:chgData name="Shannon Paige" userId="" providerId="" clId="Web-{CE16BCCB-FAE1-4BE9-9814-971389282FDB}" dt="2024-02-05T20:40:58.838" v="350" actId="1076"/>
          <ac:picMkLst>
            <pc:docMk/>
            <pc:sldMk cId="3233856004" sldId="299"/>
            <ac:picMk id="5" creationId="{D364CE58-47E4-9B5A-2490-3A5777F6826A}"/>
          </ac:picMkLst>
        </pc:picChg>
      </pc:sldChg>
      <pc:sldChg chg="addSp delSp modSp modNotes">
        <pc:chgData name="Shannon Paige" userId="" providerId="" clId="Web-{CE16BCCB-FAE1-4BE9-9814-971389282FDB}" dt="2024-02-05T20:33:59.091" v="320" actId="1076"/>
        <pc:sldMkLst>
          <pc:docMk/>
          <pc:sldMk cId="2651194888" sldId="303"/>
        </pc:sldMkLst>
        <pc:spChg chg="add del mod">
          <ac:chgData name="Shannon Paige" userId="" providerId="" clId="Web-{CE16BCCB-FAE1-4BE9-9814-971389282FDB}" dt="2024-02-05T19:37:40.574" v="39"/>
          <ac:spMkLst>
            <pc:docMk/>
            <pc:sldMk cId="2651194888" sldId="303"/>
            <ac:spMk id="3" creationId="{17E13F9E-3B5A-8B1C-86C5-0EBA000A1686}"/>
          </ac:spMkLst>
        </pc:spChg>
        <pc:spChg chg="add mod">
          <ac:chgData name="Shannon Paige" userId="" providerId="" clId="Web-{CE16BCCB-FAE1-4BE9-9814-971389282FDB}" dt="2024-02-05T20:33:46.184" v="318" actId="14100"/>
          <ac:spMkLst>
            <pc:docMk/>
            <pc:sldMk cId="2651194888" sldId="303"/>
            <ac:spMk id="5" creationId="{1773B9A3-EB60-0FDE-69F5-2A90D6705195}"/>
          </ac:spMkLst>
        </pc:spChg>
        <pc:picChg chg="add mod">
          <ac:chgData name="Shannon Paige" userId="" providerId="" clId="Web-{CE16BCCB-FAE1-4BE9-9814-971389282FDB}" dt="2024-02-05T20:33:59.091" v="320" actId="1076"/>
          <ac:picMkLst>
            <pc:docMk/>
            <pc:sldMk cId="2651194888" sldId="303"/>
            <ac:picMk id="6" creationId="{B8B8332E-57BD-84DC-1F70-94E3348F2923}"/>
          </ac:picMkLst>
        </pc:picChg>
      </pc:sldChg>
      <pc:sldChg chg="addSp delSp modSp modNotes">
        <pc:chgData name="Shannon Paige" userId="" providerId="" clId="Web-{CE16BCCB-FAE1-4BE9-9814-971389282FDB}" dt="2024-02-05T20:27:59.740" v="314" actId="14100"/>
        <pc:sldMkLst>
          <pc:docMk/>
          <pc:sldMk cId="1148215618" sldId="304"/>
        </pc:sldMkLst>
        <pc:spChg chg="mod">
          <ac:chgData name="Shannon Paige" userId="" providerId="" clId="Web-{CE16BCCB-FAE1-4BE9-9814-971389282FDB}" dt="2024-02-05T19:47:59.177" v="228" actId="20577"/>
          <ac:spMkLst>
            <pc:docMk/>
            <pc:sldMk cId="1148215618" sldId="304"/>
            <ac:spMk id="2" creationId="{AEA1D677-A85A-C0AB-CD4A-057E383F428A}"/>
          </ac:spMkLst>
        </pc:spChg>
        <pc:spChg chg="add del mod">
          <ac:chgData name="Shannon Paige" userId="" providerId="" clId="Web-{CE16BCCB-FAE1-4BE9-9814-971389282FDB}" dt="2024-02-05T19:48:07.021" v="229"/>
          <ac:spMkLst>
            <pc:docMk/>
            <pc:sldMk cId="1148215618" sldId="304"/>
            <ac:spMk id="3" creationId="{104252A9-200B-7AFA-8695-CAA87D7AFC11}"/>
          </ac:spMkLst>
        </pc:spChg>
        <pc:spChg chg="add mod">
          <ac:chgData name="Shannon Paige" userId="" providerId="" clId="Web-{CE16BCCB-FAE1-4BE9-9814-971389282FDB}" dt="2024-02-05T20:27:44.583" v="310" actId="14100"/>
          <ac:spMkLst>
            <pc:docMk/>
            <pc:sldMk cId="1148215618" sldId="304"/>
            <ac:spMk id="5" creationId="{6BA9B91F-387A-AEE9-DF0A-91C50E7E79BF}"/>
          </ac:spMkLst>
        </pc:spChg>
        <pc:picChg chg="add mod">
          <ac:chgData name="Shannon Paige" userId="" providerId="" clId="Web-{CE16BCCB-FAE1-4BE9-9814-971389282FDB}" dt="2024-02-05T20:27:59.740" v="314" actId="14100"/>
          <ac:picMkLst>
            <pc:docMk/>
            <pc:sldMk cId="1148215618" sldId="304"/>
            <ac:picMk id="6" creationId="{68A31D45-F997-6590-C67D-A80EAD8BC953}"/>
          </ac:picMkLst>
        </pc:picChg>
      </pc:sldChg>
      <pc:sldChg chg="modSp">
        <pc:chgData name="Shannon Paige" userId="" providerId="" clId="Web-{CE16BCCB-FAE1-4BE9-9814-971389282FDB}" dt="2024-02-05T21:17:57.186" v="497" actId="20577"/>
        <pc:sldMkLst>
          <pc:docMk/>
          <pc:sldMk cId="494404002" sldId="305"/>
        </pc:sldMkLst>
        <pc:spChg chg="mod">
          <ac:chgData name="Shannon Paige" userId="" providerId="" clId="Web-{CE16BCCB-FAE1-4BE9-9814-971389282FDB}" dt="2024-02-05T21:17:57.186" v="497" actId="20577"/>
          <ac:spMkLst>
            <pc:docMk/>
            <pc:sldMk cId="494404002" sldId="305"/>
            <ac:spMk id="3" creationId="{618E2766-7F7E-FD1A-40B4-1BF5962F24C3}"/>
          </ac:spMkLst>
        </pc:spChg>
      </pc:sldChg>
    </pc:docChg>
  </pc:docChgLst>
  <pc:docChgLst>
    <pc:chgData name="Angela Mercurio-Standridge" clId="Web-{B3D03690-39BF-4A2D-B1A5-1B31B38D29B4}"/>
    <pc:docChg chg="addSld delSld modSld sldOrd">
      <pc:chgData name="Angela Mercurio-Standridge" userId="" providerId="" clId="Web-{B3D03690-39BF-4A2D-B1A5-1B31B38D29B4}" dt="2024-02-26T16:07:47.304" v="60" actId="20577"/>
      <pc:docMkLst>
        <pc:docMk/>
      </pc:docMkLst>
      <pc:sldChg chg="modNotes">
        <pc:chgData name="Angela Mercurio-Standridge" userId="" providerId="" clId="Web-{B3D03690-39BF-4A2D-B1A5-1B31B38D29B4}" dt="2024-02-26T15:12:06.085" v="2"/>
        <pc:sldMkLst>
          <pc:docMk/>
          <pc:sldMk cId="1145107074" sldId="263"/>
        </pc:sldMkLst>
      </pc:sldChg>
      <pc:sldChg chg="modNotes">
        <pc:chgData name="Angela Mercurio-Standridge" userId="" providerId="" clId="Web-{B3D03690-39BF-4A2D-B1A5-1B31B38D29B4}" dt="2024-02-26T15:11:49.350" v="1"/>
        <pc:sldMkLst>
          <pc:docMk/>
          <pc:sldMk cId="24521919" sldId="265"/>
        </pc:sldMkLst>
      </pc:sldChg>
      <pc:sldChg chg="modNotes">
        <pc:chgData name="Angela Mercurio-Standridge" userId="" providerId="" clId="Web-{B3D03690-39BF-4A2D-B1A5-1B31B38D29B4}" dt="2024-02-26T15:11:41.381" v="0"/>
        <pc:sldMkLst>
          <pc:docMk/>
          <pc:sldMk cId="3551829186" sldId="267"/>
        </pc:sldMkLst>
      </pc:sldChg>
      <pc:sldChg chg="modSp">
        <pc:chgData name="Angela Mercurio-Standridge" userId="" providerId="" clId="Web-{B3D03690-39BF-4A2D-B1A5-1B31B38D29B4}" dt="2024-02-26T16:07:47.304" v="60" actId="20577"/>
        <pc:sldMkLst>
          <pc:docMk/>
          <pc:sldMk cId="2423352345" sldId="272"/>
        </pc:sldMkLst>
        <pc:spChg chg="mod">
          <ac:chgData name="Angela Mercurio-Standridge" userId="" providerId="" clId="Web-{B3D03690-39BF-4A2D-B1A5-1B31B38D29B4}" dt="2024-02-26T16:07:47.304" v="60" actId="20577"/>
          <ac:spMkLst>
            <pc:docMk/>
            <pc:sldMk cId="2423352345" sldId="272"/>
            <ac:spMk id="3" creationId="{58CBC8D9-EF9F-B840-9B49-9D38CCCFC052}"/>
          </ac:spMkLst>
        </pc:spChg>
      </pc:sldChg>
      <pc:sldChg chg="modNotes">
        <pc:chgData name="Angela Mercurio-Standridge" userId="" providerId="" clId="Web-{B3D03690-39BF-4A2D-B1A5-1B31B38D29B4}" dt="2024-02-26T15:12:50.446" v="11"/>
        <pc:sldMkLst>
          <pc:docMk/>
          <pc:sldMk cId="715585580" sldId="279"/>
        </pc:sldMkLst>
      </pc:sldChg>
      <pc:sldChg chg="add del">
        <pc:chgData name="Angela Mercurio-Standridge" userId="" providerId="" clId="Web-{B3D03690-39BF-4A2D-B1A5-1B31B38D29B4}" dt="2024-02-26T15:58:06.956" v="28"/>
        <pc:sldMkLst>
          <pc:docMk/>
          <pc:sldMk cId="171932941" sldId="280"/>
        </pc:sldMkLst>
      </pc:sldChg>
      <pc:sldChg chg="modNotes">
        <pc:chgData name="Angela Mercurio-Standridge" userId="" providerId="" clId="Web-{B3D03690-39BF-4A2D-B1A5-1B31B38D29B4}" dt="2024-02-26T15:13:22.306" v="17"/>
        <pc:sldMkLst>
          <pc:docMk/>
          <pc:sldMk cId="787711338" sldId="281"/>
        </pc:sldMkLst>
      </pc:sldChg>
      <pc:sldChg chg="ord modNotes">
        <pc:chgData name="Angela Mercurio-Standridge" userId="" providerId="" clId="Web-{B3D03690-39BF-4A2D-B1A5-1B31B38D29B4}" dt="2024-02-26T15:58:18.284" v="29"/>
        <pc:sldMkLst>
          <pc:docMk/>
          <pc:sldMk cId="587267247" sldId="282"/>
        </pc:sldMkLst>
      </pc:sldChg>
      <pc:sldChg chg="modNotes">
        <pc:chgData name="Angela Mercurio-Standridge" userId="" providerId="" clId="Web-{B3D03690-39BF-4A2D-B1A5-1B31B38D29B4}" dt="2024-02-26T15:13:08.477" v="15"/>
        <pc:sldMkLst>
          <pc:docMk/>
          <pc:sldMk cId="1938412871" sldId="285"/>
        </pc:sldMkLst>
      </pc:sldChg>
      <pc:sldChg chg="modSp">
        <pc:chgData name="Angela Mercurio-Standridge" userId="" providerId="" clId="Web-{B3D03690-39BF-4A2D-B1A5-1B31B38D29B4}" dt="2024-02-26T15:50:59.675" v="23" actId="20577"/>
        <pc:sldMkLst>
          <pc:docMk/>
          <pc:sldMk cId="339245700" sldId="287"/>
        </pc:sldMkLst>
        <pc:spChg chg="mod">
          <ac:chgData name="Angela Mercurio-Standridge" userId="" providerId="" clId="Web-{B3D03690-39BF-4A2D-B1A5-1B31B38D29B4}" dt="2024-02-26T15:50:59.675" v="23" actId="20577"/>
          <ac:spMkLst>
            <pc:docMk/>
            <pc:sldMk cId="339245700" sldId="287"/>
            <ac:spMk id="3" creationId="{D0EC0F10-C1B2-48FB-24F7-1D9A2A5E1810}"/>
          </ac:spMkLst>
        </pc:spChg>
      </pc:sldChg>
      <pc:sldChg chg="modNotes">
        <pc:chgData name="Angela Mercurio-Standridge" userId="" providerId="" clId="Web-{B3D03690-39BF-4A2D-B1A5-1B31B38D29B4}" dt="2024-02-26T15:12:46.524" v="10"/>
        <pc:sldMkLst>
          <pc:docMk/>
          <pc:sldMk cId="2155776752" sldId="292"/>
        </pc:sldMkLst>
      </pc:sldChg>
      <pc:sldChg chg="modSp modNotes">
        <pc:chgData name="Angela Mercurio-Standridge" userId="" providerId="" clId="Web-{B3D03690-39BF-4A2D-B1A5-1B31B38D29B4}" dt="2024-02-26T16:04:21.578" v="44" actId="14100"/>
        <pc:sldMkLst>
          <pc:docMk/>
          <pc:sldMk cId="3121216808" sldId="293"/>
        </pc:sldMkLst>
        <pc:spChg chg="mod">
          <ac:chgData name="Angela Mercurio-Standridge" userId="" providerId="" clId="Web-{B3D03690-39BF-4A2D-B1A5-1B31B38D29B4}" dt="2024-02-26T16:04:19.546" v="43" actId="20577"/>
          <ac:spMkLst>
            <pc:docMk/>
            <pc:sldMk cId="3121216808" sldId="293"/>
            <ac:spMk id="2" creationId="{10D9E201-C06A-2955-00C1-6456F9EEC3CB}"/>
          </ac:spMkLst>
        </pc:spChg>
        <pc:spChg chg="mod">
          <ac:chgData name="Angela Mercurio-Standridge" userId="" providerId="" clId="Web-{B3D03690-39BF-4A2D-B1A5-1B31B38D29B4}" dt="2024-02-26T16:04:21.578" v="44" actId="14100"/>
          <ac:spMkLst>
            <pc:docMk/>
            <pc:sldMk cId="3121216808" sldId="293"/>
            <ac:spMk id="3" creationId="{3DF4F26C-6F76-BDCE-4F28-AC09518816C7}"/>
          </ac:spMkLst>
        </pc:spChg>
      </pc:sldChg>
      <pc:sldChg chg="modSp">
        <pc:chgData name="Angela Mercurio-Standridge" userId="" providerId="" clId="Web-{B3D03690-39BF-4A2D-B1A5-1B31B38D29B4}" dt="2024-02-26T15:53:37.087" v="26" actId="20577"/>
        <pc:sldMkLst>
          <pc:docMk/>
          <pc:sldMk cId="3429327285" sldId="298"/>
        </pc:sldMkLst>
        <pc:spChg chg="mod">
          <ac:chgData name="Angela Mercurio-Standridge" userId="" providerId="" clId="Web-{B3D03690-39BF-4A2D-B1A5-1B31B38D29B4}" dt="2024-02-26T15:53:37.087" v="26" actId="20577"/>
          <ac:spMkLst>
            <pc:docMk/>
            <pc:sldMk cId="3429327285" sldId="298"/>
            <ac:spMk id="2" creationId="{32C87C39-BB57-E1A7-812E-7B204D1E73BE}"/>
          </ac:spMkLst>
        </pc:spChg>
      </pc:sldChg>
      <pc:sldChg chg="modSp">
        <pc:chgData name="Angela Mercurio-Standridge" userId="" providerId="" clId="Web-{B3D03690-39BF-4A2D-B1A5-1B31B38D29B4}" dt="2024-02-26T15:53:06.273" v="24" actId="20577"/>
        <pc:sldMkLst>
          <pc:docMk/>
          <pc:sldMk cId="1148215618" sldId="304"/>
        </pc:sldMkLst>
        <pc:spChg chg="mod">
          <ac:chgData name="Angela Mercurio-Standridge" userId="" providerId="" clId="Web-{B3D03690-39BF-4A2D-B1A5-1B31B38D29B4}" dt="2024-02-26T15:53:06.273" v="24" actId="20577"/>
          <ac:spMkLst>
            <pc:docMk/>
            <pc:sldMk cId="1148215618" sldId="304"/>
            <ac:spMk id="2" creationId="{AEA1D677-A85A-C0AB-CD4A-057E383F428A}"/>
          </ac:spMkLst>
        </pc:spChg>
      </pc:sldChg>
      <pc:sldChg chg="del">
        <pc:chgData name="Angela Mercurio-Standridge" userId="" providerId="" clId="Web-{B3D03690-39BF-4A2D-B1A5-1B31B38D29B4}" dt="2024-02-26T15:14:30.183" v="20"/>
        <pc:sldMkLst>
          <pc:docMk/>
          <pc:sldMk cId="494404002" sldId="305"/>
        </pc:sldMkLst>
      </pc:sldChg>
      <pc:sldChg chg="modNotes">
        <pc:chgData name="Angela Mercurio-Standridge" userId="" providerId="" clId="Web-{B3D03690-39BF-4A2D-B1A5-1B31B38D29B4}" dt="2024-02-26T15:12:22.773" v="5"/>
        <pc:sldMkLst>
          <pc:docMk/>
          <pc:sldMk cId="1538102293" sldId="308"/>
        </pc:sldMkLst>
      </pc:sldChg>
      <pc:sldChg chg="modSp">
        <pc:chgData name="Angela Mercurio-Standridge" userId="" providerId="" clId="Web-{B3D03690-39BF-4A2D-B1A5-1B31B38D29B4}" dt="2024-02-26T16:06:41.161" v="58" actId="20577"/>
        <pc:sldMkLst>
          <pc:docMk/>
          <pc:sldMk cId="3580784771" sldId="325"/>
        </pc:sldMkLst>
        <pc:spChg chg="mod">
          <ac:chgData name="Angela Mercurio-Standridge" userId="" providerId="" clId="Web-{B3D03690-39BF-4A2D-B1A5-1B31B38D29B4}" dt="2024-02-26T16:06:41.161" v="58" actId="20577"/>
          <ac:spMkLst>
            <pc:docMk/>
            <pc:sldMk cId="3580784771" sldId="325"/>
            <ac:spMk id="3" creationId="{BF981262-DC54-9B82-E040-321B3F8D97F9}"/>
          </ac:spMkLst>
        </pc:spChg>
      </pc:sldChg>
      <pc:sldChg chg="modSp add replId">
        <pc:chgData name="Angela Mercurio-Standridge" userId="" providerId="" clId="Web-{B3D03690-39BF-4A2D-B1A5-1B31B38D29B4}" dt="2024-02-26T16:04:30.437" v="48" actId="14100"/>
        <pc:sldMkLst>
          <pc:docMk/>
          <pc:sldMk cId="3805919717" sldId="328"/>
        </pc:sldMkLst>
        <pc:spChg chg="mod">
          <ac:chgData name="Angela Mercurio-Standridge" userId="" providerId="" clId="Web-{B3D03690-39BF-4A2D-B1A5-1B31B38D29B4}" dt="2024-02-26T16:04:27.953" v="47" actId="20577"/>
          <ac:spMkLst>
            <pc:docMk/>
            <pc:sldMk cId="3805919717" sldId="328"/>
            <ac:spMk id="2" creationId="{10D9E201-C06A-2955-00C1-6456F9EEC3CB}"/>
          </ac:spMkLst>
        </pc:spChg>
        <pc:spChg chg="mod">
          <ac:chgData name="Angela Mercurio-Standridge" userId="" providerId="" clId="Web-{B3D03690-39BF-4A2D-B1A5-1B31B38D29B4}" dt="2024-02-26T16:04:30.437" v="48" actId="14100"/>
          <ac:spMkLst>
            <pc:docMk/>
            <pc:sldMk cId="3805919717" sldId="328"/>
            <ac:spMk id="3" creationId="{3DF4F26C-6F76-BDCE-4F28-AC09518816C7}"/>
          </ac:spMkLst>
        </pc:spChg>
      </pc:sldChg>
    </pc:docChg>
  </pc:docChgLst>
  <pc:docChgLst>
    <pc:chgData name="Angela Mercurio-Standridge" clId="Web-{84E67519-AF68-406C-AD8F-0FF07086B891}"/>
    <pc:docChg chg="addSld modSld">
      <pc:chgData name="Angela Mercurio-Standridge" userId="" providerId="" clId="Web-{84E67519-AF68-406C-AD8F-0FF07086B891}" dt="2024-01-10T14:56:33.779" v="218" actId="20577"/>
      <pc:docMkLst>
        <pc:docMk/>
      </pc:docMkLst>
      <pc:sldChg chg="modSp new modNotes">
        <pc:chgData name="Angela Mercurio-Standridge" userId="" providerId="" clId="Web-{84E67519-AF68-406C-AD8F-0FF07086B891}" dt="2024-01-10T14:43:31.532" v="55" actId="20577"/>
        <pc:sldMkLst>
          <pc:docMk/>
          <pc:sldMk cId="981686537" sldId="273"/>
        </pc:sldMkLst>
        <pc:spChg chg="mod">
          <ac:chgData name="Angela Mercurio-Standridge" userId="" providerId="" clId="Web-{84E67519-AF68-406C-AD8F-0FF07086B891}" dt="2024-01-10T14:43:31.532" v="55" actId="20577"/>
          <ac:spMkLst>
            <pc:docMk/>
            <pc:sldMk cId="981686537" sldId="273"/>
            <ac:spMk id="2" creationId="{7E25B911-8EDB-2EA5-108D-816B9C102B96}"/>
          </ac:spMkLst>
        </pc:spChg>
      </pc:sldChg>
      <pc:sldChg chg="modSp new">
        <pc:chgData name="Angela Mercurio-Standridge" userId="" providerId="" clId="Web-{84E67519-AF68-406C-AD8F-0FF07086B891}" dt="2024-01-10T14:56:33.779" v="218" actId="20577"/>
        <pc:sldMkLst>
          <pc:docMk/>
          <pc:sldMk cId="1907156538" sldId="274"/>
        </pc:sldMkLst>
        <pc:spChg chg="mod">
          <ac:chgData name="Angela Mercurio-Standridge" userId="" providerId="" clId="Web-{84E67519-AF68-406C-AD8F-0FF07086B891}" dt="2024-01-10T14:52:06.550" v="84" actId="20577"/>
          <ac:spMkLst>
            <pc:docMk/>
            <pc:sldMk cId="1907156538" sldId="274"/>
            <ac:spMk id="2" creationId="{B34C66E3-5250-A4FF-7E6A-99342A6EEBDF}"/>
          </ac:spMkLst>
        </pc:spChg>
        <pc:spChg chg="mod">
          <ac:chgData name="Angela Mercurio-Standridge" userId="" providerId="" clId="Web-{84E67519-AF68-406C-AD8F-0FF07086B891}" dt="2024-01-10T14:56:33.779" v="218" actId="20577"/>
          <ac:spMkLst>
            <pc:docMk/>
            <pc:sldMk cId="1907156538" sldId="274"/>
            <ac:spMk id="3" creationId="{86D9FCC2-85E1-821F-0C3A-8043A1EB509E}"/>
          </ac:spMkLst>
        </pc:spChg>
      </pc:sldChg>
    </pc:docChg>
  </pc:docChgLst>
  <pc:docChgLst>
    <pc:chgData name="Shannon Paige" clId="Web-{C049F131-259D-45C3-B4A4-F5BF99147572}"/>
    <pc:docChg chg="addSld delSld modSld">
      <pc:chgData name="Shannon Paige" userId="" providerId="" clId="Web-{C049F131-259D-45C3-B4A4-F5BF99147572}" dt="2024-02-16T15:36:22.139" v="245" actId="20577"/>
      <pc:docMkLst>
        <pc:docMk/>
      </pc:docMkLst>
      <pc:sldChg chg="modSp">
        <pc:chgData name="Shannon Paige" userId="" providerId="" clId="Web-{C049F131-259D-45C3-B4A4-F5BF99147572}" dt="2024-02-16T15:19:42.695" v="58" actId="1076"/>
        <pc:sldMkLst>
          <pc:docMk/>
          <pc:sldMk cId="1209525184" sldId="262"/>
        </pc:sldMkLst>
        <pc:spChg chg="mod">
          <ac:chgData name="Shannon Paige" userId="" providerId="" clId="Web-{C049F131-259D-45C3-B4A4-F5BF99147572}" dt="2024-02-16T15:19:37.601" v="57" actId="20577"/>
          <ac:spMkLst>
            <pc:docMk/>
            <pc:sldMk cId="1209525184" sldId="262"/>
            <ac:spMk id="3" creationId="{3600EA98-1A0D-9696-F6A7-896430E97CD4}"/>
          </ac:spMkLst>
        </pc:spChg>
        <pc:picChg chg="mod">
          <ac:chgData name="Shannon Paige" userId="" providerId="" clId="Web-{C049F131-259D-45C3-B4A4-F5BF99147572}" dt="2024-02-16T15:19:42.695" v="58" actId="1076"/>
          <ac:picMkLst>
            <pc:docMk/>
            <pc:sldMk cId="1209525184" sldId="262"/>
            <ac:picMk id="4" creationId="{0EA63696-70A1-9C9D-1F87-18371EDE58E2}"/>
          </ac:picMkLst>
        </pc:picChg>
      </pc:sldChg>
      <pc:sldChg chg="modNotes">
        <pc:chgData name="Shannon Paige" userId="" providerId="" clId="Web-{C049F131-259D-45C3-B4A4-F5BF99147572}" dt="2024-02-16T15:26:30.726" v="215"/>
        <pc:sldMkLst>
          <pc:docMk/>
          <pc:sldMk cId="1145107074" sldId="263"/>
        </pc:sldMkLst>
      </pc:sldChg>
      <pc:sldChg chg="modNotes">
        <pc:chgData name="Shannon Paige" userId="" providerId="" clId="Web-{C049F131-259D-45C3-B4A4-F5BF99147572}" dt="2024-02-16T15:14:34.824" v="44"/>
        <pc:sldMkLst>
          <pc:docMk/>
          <pc:sldMk cId="3331838576" sldId="275"/>
        </pc:sldMkLst>
      </pc:sldChg>
      <pc:sldChg chg="modSp modNotes">
        <pc:chgData name="Shannon Paige" userId="" providerId="" clId="Web-{C049F131-259D-45C3-B4A4-F5BF99147572}" dt="2024-02-16T15:22:27.123" v="71" actId="20577"/>
        <pc:sldMkLst>
          <pc:docMk/>
          <pc:sldMk cId="171932941" sldId="280"/>
        </pc:sldMkLst>
        <pc:spChg chg="mod">
          <ac:chgData name="Shannon Paige" userId="" providerId="" clId="Web-{C049F131-259D-45C3-B4A4-F5BF99147572}" dt="2024-02-16T15:22:27.123" v="71" actId="20577"/>
          <ac:spMkLst>
            <pc:docMk/>
            <pc:sldMk cId="171932941" sldId="280"/>
            <ac:spMk id="3" creationId="{3AE4E4E0-18ED-2DF1-4DB4-33C27DB10CBB}"/>
          </ac:spMkLst>
        </pc:spChg>
      </pc:sldChg>
      <pc:sldChg chg="modNotes">
        <pc:chgData name="Shannon Paige" userId="" providerId="" clId="Web-{C049F131-259D-45C3-B4A4-F5BF99147572}" dt="2024-02-16T15:24:40.206" v="191"/>
        <pc:sldMkLst>
          <pc:docMk/>
          <pc:sldMk cId="587267247" sldId="282"/>
        </pc:sldMkLst>
      </pc:sldChg>
      <pc:sldChg chg="modSp">
        <pc:chgData name="Shannon Paige" userId="" providerId="" clId="Web-{C049F131-259D-45C3-B4A4-F5BF99147572}" dt="2024-02-16T15:17:03.048" v="49" actId="20577"/>
        <pc:sldMkLst>
          <pc:docMk/>
          <pc:sldMk cId="3550012027" sldId="289"/>
        </pc:sldMkLst>
        <pc:spChg chg="mod">
          <ac:chgData name="Shannon Paige" userId="" providerId="" clId="Web-{C049F131-259D-45C3-B4A4-F5BF99147572}" dt="2024-02-16T15:17:03.048" v="49" actId="20577"/>
          <ac:spMkLst>
            <pc:docMk/>
            <pc:sldMk cId="3550012027" sldId="289"/>
            <ac:spMk id="3" creationId="{E188964C-5D5E-E7F6-68FC-5F77E885FC7A}"/>
          </ac:spMkLst>
        </pc:spChg>
      </pc:sldChg>
      <pc:sldChg chg="modSp">
        <pc:chgData name="Shannon Paige" userId="" providerId="" clId="Web-{C049F131-259D-45C3-B4A4-F5BF99147572}" dt="2024-02-16T15:34:44.167" v="241" actId="20577"/>
        <pc:sldMkLst>
          <pc:docMk/>
          <pc:sldMk cId="3121216808" sldId="293"/>
        </pc:sldMkLst>
        <pc:spChg chg="mod">
          <ac:chgData name="Shannon Paige" userId="" providerId="" clId="Web-{C049F131-259D-45C3-B4A4-F5BF99147572}" dt="2024-02-16T15:34:44.167" v="241" actId="20577"/>
          <ac:spMkLst>
            <pc:docMk/>
            <pc:sldMk cId="3121216808" sldId="293"/>
            <ac:spMk id="3" creationId="{3DF4F26C-6F76-BDCE-4F28-AC09518816C7}"/>
          </ac:spMkLst>
        </pc:spChg>
      </pc:sldChg>
      <pc:sldChg chg="modSp">
        <pc:chgData name="Shannon Paige" userId="" providerId="" clId="Web-{C049F131-259D-45C3-B4A4-F5BF99147572}" dt="2024-02-16T15:19:15.287" v="56" actId="20577"/>
        <pc:sldMkLst>
          <pc:docMk/>
          <pc:sldMk cId="1041352842" sldId="307"/>
        </pc:sldMkLst>
        <pc:spChg chg="mod">
          <ac:chgData name="Shannon Paige" userId="" providerId="" clId="Web-{C049F131-259D-45C3-B4A4-F5BF99147572}" dt="2024-02-16T15:19:15.287" v="56" actId="20577"/>
          <ac:spMkLst>
            <pc:docMk/>
            <pc:sldMk cId="1041352842" sldId="307"/>
            <ac:spMk id="3" creationId="{3600EA98-1A0D-9696-F6A7-896430E97CD4}"/>
          </ac:spMkLst>
        </pc:spChg>
        <pc:picChg chg="mod">
          <ac:chgData name="Shannon Paige" userId="" providerId="" clId="Web-{C049F131-259D-45C3-B4A4-F5BF99147572}" dt="2024-02-16T15:18:35.270" v="54" actId="1076"/>
          <ac:picMkLst>
            <pc:docMk/>
            <pc:sldMk cId="1041352842" sldId="307"/>
            <ac:picMk id="4" creationId="{0EA63696-70A1-9C9D-1F87-18371EDE58E2}"/>
          </ac:picMkLst>
        </pc:picChg>
      </pc:sldChg>
      <pc:sldChg chg="delSp modSp">
        <pc:chgData name="Shannon Paige" userId="" providerId="" clId="Web-{C049F131-259D-45C3-B4A4-F5BF99147572}" dt="2024-02-16T15:17:36.440" v="52"/>
        <pc:sldMkLst>
          <pc:docMk/>
          <pc:sldMk cId="3173646938" sldId="309"/>
        </pc:sldMkLst>
        <pc:spChg chg="mod">
          <ac:chgData name="Shannon Paige" userId="" providerId="" clId="Web-{C049F131-259D-45C3-B4A4-F5BF99147572}" dt="2024-02-16T15:17:27.596" v="51" actId="20577"/>
          <ac:spMkLst>
            <pc:docMk/>
            <pc:sldMk cId="3173646938" sldId="309"/>
            <ac:spMk id="3" creationId="{E188964C-5D5E-E7F6-68FC-5F77E885FC7A}"/>
          </ac:spMkLst>
        </pc:spChg>
        <pc:spChg chg="del">
          <ac:chgData name="Shannon Paige" userId="" providerId="" clId="Web-{C049F131-259D-45C3-B4A4-F5BF99147572}" dt="2024-02-16T15:17:36.440" v="52"/>
          <ac:spMkLst>
            <pc:docMk/>
            <pc:sldMk cId="3173646938" sldId="309"/>
            <ac:spMk id="5" creationId="{00A0A08A-097F-62D8-E8B9-2A7574DC0C3E}"/>
          </ac:spMkLst>
        </pc:spChg>
      </pc:sldChg>
      <pc:sldChg chg="modSp del">
        <pc:chgData name="Shannon Paige" userId="" providerId="" clId="Web-{C049F131-259D-45C3-B4A4-F5BF99147572}" dt="2024-02-16T15:32:26.599" v="233"/>
        <pc:sldMkLst>
          <pc:docMk/>
          <pc:sldMk cId="1194613246" sldId="310"/>
        </pc:sldMkLst>
        <pc:spChg chg="mod">
          <ac:chgData name="Shannon Paige" userId="" providerId="" clId="Web-{C049F131-259D-45C3-B4A4-F5BF99147572}" dt="2024-02-16T15:30:35.376" v="222" actId="20577"/>
          <ac:spMkLst>
            <pc:docMk/>
            <pc:sldMk cId="1194613246" sldId="310"/>
            <ac:spMk id="3" creationId="{DAE6AB03-71B6-CED7-8386-841D16804E27}"/>
          </ac:spMkLst>
        </pc:spChg>
      </pc:sldChg>
      <pc:sldChg chg="modSp">
        <pc:chgData name="Shannon Paige" userId="" providerId="" clId="Web-{C049F131-259D-45C3-B4A4-F5BF99147572}" dt="2024-02-16T15:36:14.530" v="244" actId="20577"/>
        <pc:sldMkLst>
          <pc:docMk/>
          <pc:sldMk cId="577938972" sldId="314"/>
        </pc:sldMkLst>
        <pc:spChg chg="mod">
          <ac:chgData name="Shannon Paige" userId="" providerId="" clId="Web-{C049F131-259D-45C3-B4A4-F5BF99147572}" dt="2024-02-16T15:36:14.530" v="244" actId="20577"/>
          <ac:spMkLst>
            <pc:docMk/>
            <pc:sldMk cId="577938972" sldId="314"/>
            <ac:spMk id="3" creationId="{E227B4A9-366C-E20D-B952-8D8AFBA24336}"/>
          </ac:spMkLst>
        </pc:spChg>
      </pc:sldChg>
      <pc:sldChg chg="modSp">
        <pc:chgData name="Shannon Paige" userId="" providerId="" clId="Web-{C049F131-259D-45C3-B4A4-F5BF99147572}" dt="2024-02-16T15:20:26.431" v="60" actId="20577"/>
        <pc:sldMkLst>
          <pc:docMk/>
          <pc:sldMk cId="217842634" sldId="316"/>
        </pc:sldMkLst>
        <pc:spChg chg="mod">
          <ac:chgData name="Shannon Paige" userId="" providerId="" clId="Web-{C049F131-259D-45C3-B4A4-F5BF99147572}" dt="2024-02-16T15:20:26.431" v="60" actId="20577"/>
          <ac:spMkLst>
            <pc:docMk/>
            <pc:sldMk cId="217842634" sldId="316"/>
            <ac:spMk id="3" creationId="{93B8E43B-509D-B252-6ADF-257F2C40C9CB}"/>
          </ac:spMkLst>
        </pc:spChg>
        <pc:picChg chg="mod">
          <ac:chgData name="Shannon Paige" userId="" providerId="" clId="Web-{C049F131-259D-45C3-B4A4-F5BF99147572}" dt="2024-02-16T14:47:19.769" v="0" actId="1076"/>
          <ac:picMkLst>
            <pc:docMk/>
            <pc:sldMk cId="217842634" sldId="316"/>
            <ac:picMk id="9" creationId="{FC8EDDBF-FBD1-7D45-8200-902804716D15}"/>
          </ac:picMkLst>
        </pc:picChg>
      </pc:sldChg>
      <pc:sldChg chg="modSp">
        <pc:chgData name="Shannon Paige" userId="" providerId="" clId="Web-{C049F131-259D-45C3-B4A4-F5BF99147572}" dt="2024-02-16T15:16:17.515" v="46" actId="20577"/>
        <pc:sldMkLst>
          <pc:docMk/>
          <pc:sldMk cId="1454680924" sldId="320"/>
        </pc:sldMkLst>
        <pc:spChg chg="mod">
          <ac:chgData name="Shannon Paige" userId="" providerId="" clId="Web-{C049F131-259D-45C3-B4A4-F5BF99147572}" dt="2024-02-16T15:16:17.515" v="46" actId="20577"/>
          <ac:spMkLst>
            <pc:docMk/>
            <pc:sldMk cId="1454680924" sldId="320"/>
            <ac:spMk id="3" creationId="{4BEB58C8-7D07-4AA8-A3C7-3CC40BDF3A0A}"/>
          </ac:spMkLst>
        </pc:spChg>
      </pc:sldChg>
      <pc:sldChg chg="delSp">
        <pc:chgData name="Shannon Paige" userId="" providerId="" clId="Web-{C049F131-259D-45C3-B4A4-F5BF99147572}" dt="2024-02-16T14:49:05.320" v="1"/>
        <pc:sldMkLst>
          <pc:docMk/>
          <pc:sldMk cId="434232" sldId="324"/>
        </pc:sldMkLst>
        <pc:spChg chg="del">
          <ac:chgData name="Shannon Paige" userId="" providerId="" clId="Web-{C049F131-259D-45C3-B4A4-F5BF99147572}" dt="2024-02-16T14:49:05.320" v="1"/>
          <ac:spMkLst>
            <pc:docMk/>
            <pc:sldMk cId="434232" sldId="324"/>
            <ac:spMk id="5" creationId="{00190F65-082A-495E-7152-68CD72C79C2D}"/>
          </ac:spMkLst>
        </pc:spChg>
      </pc:sldChg>
      <pc:sldChg chg="modSp">
        <pc:chgData name="Shannon Paige" userId="" providerId="" clId="Web-{C049F131-259D-45C3-B4A4-F5BF99147572}" dt="2024-02-16T15:36:22.139" v="245" actId="20577"/>
        <pc:sldMkLst>
          <pc:docMk/>
          <pc:sldMk cId="3580784771" sldId="325"/>
        </pc:sldMkLst>
        <pc:spChg chg="mod">
          <ac:chgData name="Shannon Paige" userId="" providerId="" clId="Web-{C049F131-259D-45C3-B4A4-F5BF99147572}" dt="2024-02-16T15:36:22.139" v="245" actId="20577"/>
          <ac:spMkLst>
            <pc:docMk/>
            <pc:sldMk cId="3580784771" sldId="325"/>
            <ac:spMk id="3" creationId="{BF981262-DC54-9B82-E040-321B3F8D97F9}"/>
          </ac:spMkLst>
        </pc:spChg>
      </pc:sldChg>
      <pc:sldChg chg="modSp new">
        <pc:chgData name="Shannon Paige" userId="" providerId="" clId="Web-{C049F131-259D-45C3-B4A4-F5BF99147572}" dt="2024-02-16T15:31:57.879" v="232" actId="14100"/>
        <pc:sldMkLst>
          <pc:docMk/>
          <pc:sldMk cId="817482393" sldId="326"/>
        </pc:sldMkLst>
        <pc:spChg chg="mod">
          <ac:chgData name="Shannon Paige" userId="" providerId="" clId="Web-{C049F131-259D-45C3-B4A4-F5BF99147572}" dt="2024-02-16T15:30:56.736" v="224" actId="20577"/>
          <ac:spMkLst>
            <pc:docMk/>
            <pc:sldMk cId="817482393" sldId="326"/>
            <ac:spMk id="2" creationId="{FA723AE5-476D-5287-62CC-5BC0A74D3411}"/>
          </ac:spMkLst>
        </pc:spChg>
        <pc:spChg chg="mod">
          <ac:chgData name="Shannon Paige" userId="" providerId="" clId="Web-{C049F131-259D-45C3-B4A4-F5BF99147572}" dt="2024-02-16T15:31:57.879" v="232" actId="14100"/>
          <ac:spMkLst>
            <pc:docMk/>
            <pc:sldMk cId="817482393" sldId="326"/>
            <ac:spMk id="3" creationId="{68410132-1AFB-4BBD-220E-B17D40604F2E}"/>
          </ac:spMkLst>
        </pc:spChg>
      </pc:sldChg>
    </pc:docChg>
  </pc:docChgLst>
  <pc:docChgLst>
    <pc:chgData name="Angela Mercurio-Standridge" clId="Web-{3CAAF795-8819-403C-8C6F-2B2629B4A980}"/>
    <pc:docChg chg="addSld delSld modSld sldOrd">
      <pc:chgData name="Angela Mercurio-Standridge" userId="" providerId="" clId="Web-{3CAAF795-8819-403C-8C6F-2B2629B4A980}" dt="2023-12-14T16:28:33.035" v="535"/>
      <pc:docMkLst>
        <pc:docMk/>
      </pc:docMkLst>
      <pc:sldChg chg="del">
        <pc:chgData name="Angela Mercurio-Standridge" userId="" providerId="" clId="Web-{3CAAF795-8819-403C-8C6F-2B2629B4A980}" dt="2023-12-14T16:03:02.866" v="25"/>
        <pc:sldMkLst>
          <pc:docMk/>
          <pc:sldMk cId="3146882741" sldId="258"/>
        </pc:sldMkLst>
      </pc:sldChg>
      <pc:sldChg chg="modSp modNotes">
        <pc:chgData name="Angela Mercurio-Standridge" userId="" providerId="" clId="Web-{3CAAF795-8819-403C-8C6F-2B2629B4A980}" dt="2023-12-14T16:03:33.492" v="27"/>
        <pc:sldMkLst>
          <pc:docMk/>
          <pc:sldMk cId="2291316983" sldId="259"/>
        </pc:sldMkLst>
        <pc:spChg chg="mod">
          <ac:chgData name="Angela Mercurio-Standridge" userId="" providerId="" clId="Web-{3CAAF795-8819-403C-8C6F-2B2629B4A980}" dt="2023-12-14T16:02:45.490" v="7" actId="20577"/>
          <ac:spMkLst>
            <pc:docMk/>
            <pc:sldMk cId="2291316983" sldId="259"/>
            <ac:spMk id="2" creationId="{71A59C6C-7F78-4886-B062-3DA191F9AB91}"/>
          </ac:spMkLst>
        </pc:spChg>
        <pc:spChg chg="mod">
          <ac:chgData name="Angela Mercurio-Standridge" userId="" providerId="" clId="Web-{3CAAF795-8819-403C-8C6F-2B2629B4A980}" dt="2023-12-14T16:02:36.990" v="2" actId="20577"/>
          <ac:spMkLst>
            <pc:docMk/>
            <pc:sldMk cId="2291316983" sldId="259"/>
            <ac:spMk id="3" creationId="{8471B284-AD2D-4E74-B241-9298F92E5C6F}"/>
          </ac:spMkLst>
        </pc:spChg>
      </pc:sldChg>
      <pc:sldChg chg="modSp new modNotes">
        <pc:chgData name="Angela Mercurio-Standridge" userId="" providerId="" clId="Web-{3CAAF795-8819-403C-8C6F-2B2629B4A980}" dt="2023-12-14T16:28:33.035" v="535"/>
        <pc:sldMkLst>
          <pc:docMk/>
          <pc:sldMk cId="3518524146" sldId="260"/>
        </pc:sldMkLst>
        <pc:spChg chg="mod">
          <ac:chgData name="Angela Mercurio-Standridge" userId="" providerId="" clId="Web-{3CAAF795-8819-403C-8C6F-2B2629B4A980}" dt="2023-12-14T16:04:10.353" v="40" actId="20577"/>
          <ac:spMkLst>
            <pc:docMk/>
            <pc:sldMk cId="3518524146" sldId="260"/>
            <ac:spMk id="2" creationId="{F285D466-0995-FB6E-E083-0818F9F94A5B}"/>
          </ac:spMkLst>
        </pc:spChg>
      </pc:sldChg>
      <pc:sldChg chg="modSp new modNotes">
        <pc:chgData name="Angela Mercurio-Standridge" userId="" providerId="" clId="Web-{3CAAF795-8819-403C-8C6F-2B2629B4A980}" dt="2023-12-14T16:16:52.445" v="290"/>
        <pc:sldMkLst>
          <pc:docMk/>
          <pc:sldMk cId="1564380230" sldId="261"/>
        </pc:sldMkLst>
        <pc:spChg chg="mod">
          <ac:chgData name="Angela Mercurio-Standridge" userId="" providerId="" clId="Web-{3CAAF795-8819-403C-8C6F-2B2629B4A980}" dt="2023-12-14T16:16:24.038" v="262" actId="20577"/>
          <ac:spMkLst>
            <pc:docMk/>
            <pc:sldMk cId="1564380230" sldId="261"/>
            <ac:spMk id="2" creationId="{7B3A96BB-BFB2-4D10-7FE7-25288098B19B}"/>
          </ac:spMkLst>
        </pc:spChg>
      </pc:sldChg>
      <pc:sldChg chg="modSp new modNotes">
        <pc:chgData name="Angela Mercurio-Standridge" userId="" providerId="" clId="Web-{3CAAF795-8819-403C-8C6F-2B2629B4A980}" dt="2023-12-14T16:17:03.133" v="301"/>
        <pc:sldMkLst>
          <pc:docMk/>
          <pc:sldMk cId="1209525184" sldId="262"/>
        </pc:sldMkLst>
        <pc:spChg chg="mod">
          <ac:chgData name="Angela Mercurio-Standridge" userId="" providerId="" clId="Web-{3CAAF795-8819-403C-8C6F-2B2629B4A980}" dt="2023-12-14T16:16:33.413" v="268" actId="20577"/>
          <ac:spMkLst>
            <pc:docMk/>
            <pc:sldMk cId="1209525184" sldId="262"/>
            <ac:spMk id="2" creationId="{0967EF2C-5C5B-72E4-02AC-9F3928EB950C}"/>
          </ac:spMkLst>
        </pc:spChg>
      </pc:sldChg>
      <pc:sldChg chg="modSp new modNotes">
        <pc:chgData name="Angela Mercurio-Standridge" userId="" providerId="" clId="Web-{3CAAF795-8819-403C-8C6F-2B2629B4A980}" dt="2023-12-14T16:20:01.390" v="412"/>
        <pc:sldMkLst>
          <pc:docMk/>
          <pc:sldMk cId="1145107074" sldId="263"/>
        </pc:sldMkLst>
        <pc:spChg chg="mod">
          <ac:chgData name="Angela Mercurio-Standridge" userId="" providerId="" clId="Web-{3CAAF795-8819-403C-8C6F-2B2629B4A980}" dt="2023-12-14T16:16:14.303" v="257" actId="20577"/>
          <ac:spMkLst>
            <pc:docMk/>
            <pc:sldMk cId="1145107074" sldId="263"/>
            <ac:spMk id="2" creationId="{1AA77B2A-DD39-926B-8591-1990E2AC4440}"/>
          </ac:spMkLst>
        </pc:spChg>
      </pc:sldChg>
      <pc:sldChg chg="modSp new modNotes">
        <pc:chgData name="Angela Mercurio-Standridge" userId="" providerId="" clId="Web-{3CAAF795-8819-403C-8C6F-2B2629B4A980}" dt="2023-12-14T16:17:47.385" v="338"/>
        <pc:sldMkLst>
          <pc:docMk/>
          <pc:sldMk cId="1093392691" sldId="264"/>
        </pc:sldMkLst>
        <pc:spChg chg="mod">
          <ac:chgData name="Angela Mercurio-Standridge" userId="" providerId="" clId="Web-{3CAAF795-8819-403C-8C6F-2B2629B4A980}" dt="2023-12-14T16:05:29.293" v="80" actId="20577"/>
          <ac:spMkLst>
            <pc:docMk/>
            <pc:sldMk cId="1093392691" sldId="264"/>
            <ac:spMk id="2" creationId="{FE049D82-3AD9-C73A-58D3-B578D735F824}"/>
          </ac:spMkLst>
        </pc:spChg>
      </pc:sldChg>
      <pc:sldChg chg="addSp delSp modSp new modNotes">
        <pc:chgData name="Angela Mercurio-Standridge" userId="" providerId="" clId="Web-{3CAAF795-8819-403C-8C6F-2B2629B4A980}" dt="2023-12-14T16:17:59.463" v="345"/>
        <pc:sldMkLst>
          <pc:docMk/>
          <pc:sldMk cId="24521919" sldId="265"/>
        </pc:sldMkLst>
        <pc:spChg chg="mod">
          <ac:chgData name="Angela Mercurio-Standridge" userId="" providerId="" clId="Web-{3CAAF795-8819-403C-8C6F-2B2629B4A980}" dt="2023-12-14T16:06:33.061" v="106" actId="20577"/>
          <ac:spMkLst>
            <pc:docMk/>
            <pc:sldMk cId="24521919" sldId="265"/>
            <ac:spMk id="2" creationId="{294B6914-A351-50EE-1690-0F121A97E4F7}"/>
          </ac:spMkLst>
        </pc:spChg>
        <pc:spChg chg="add del">
          <ac:chgData name="Angela Mercurio-Standridge" userId="" providerId="" clId="Web-{3CAAF795-8819-403C-8C6F-2B2629B4A980}" dt="2023-12-14T16:06:37.718" v="108"/>
          <ac:spMkLst>
            <pc:docMk/>
            <pc:sldMk cId="24521919" sldId="265"/>
            <ac:spMk id="3" creationId="{E503793D-58C7-9169-ED10-6BDCC8BAC69B}"/>
          </ac:spMkLst>
        </pc:spChg>
        <pc:graphicFrameChg chg="add del mod ord modGraphic">
          <ac:chgData name="Angela Mercurio-Standridge" userId="" providerId="" clId="Web-{3CAAF795-8819-403C-8C6F-2B2629B4A980}" dt="2023-12-14T16:06:37.718" v="108"/>
          <ac:graphicFrameMkLst>
            <pc:docMk/>
            <pc:sldMk cId="24521919" sldId="265"/>
            <ac:graphicFrameMk id="4" creationId="{784D3C9B-7B76-62FB-D1EF-F73B488021CC}"/>
          </ac:graphicFrameMkLst>
        </pc:graphicFrameChg>
      </pc:sldChg>
      <pc:sldChg chg="modSp new ord">
        <pc:chgData name="Angela Mercurio-Standridge" userId="" providerId="" clId="Web-{3CAAF795-8819-403C-8C6F-2B2629B4A980}" dt="2023-12-14T16:13:01.670" v="226" actId="20577"/>
        <pc:sldMkLst>
          <pc:docMk/>
          <pc:sldMk cId="2638028854" sldId="266"/>
        </pc:sldMkLst>
        <pc:spChg chg="mod">
          <ac:chgData name="Angela Mercurio-Standridge" userId="" providerId="" clId="Web-{3CAAF795-8819-403C-8C6F-2B2629B4A980}" dt="2023-12-14T16:13:01.670" v="226" actId="20577"/>
          <ac:spMkLst>
            <pc:docMk/>
            <pc:sldMk cId="2638028854" sldId="266"/>
            <ac:spMk id="2" creationId="{0B80C7E4-FFD9-8536-0E7E-8E845C0179F3}"/>
          </ac:spMkLst>
        </pc:spChg>
        <pc:spChg chg="mod">
          <ac:chgData name="Angela Mercurio-Standridge" userId="" providerId="" clId="Web-{3CAAF795-8819-403C-8C6F-2B2629B4A980}" dt="2023-12-14T16:12:38.951" v="223" actId="20577"/>
          <ac:spMkLst>
            <pc:docMk/>
            <pc:sldMk cId="2638028854" sldId="266"/>
            <ac:spMk id="3" creationId="{786FE38C-7B82-1737-D4F7-E40147112566}"/>
          </ac:spMkLst>
        </pc:spChg>
      </pc:sldChg>
      <pc:sldChg chg="modSp new">
        <pc:chgData name="Angela Mercurio-Standridge" userId="" providerId="" clId="Web-{3CAAF795-8819-403C-8C6F-2B2629B4A980}" dt="2023-12-14T16:22:05.645" v="511" actId="20577"/>
        <pc:sldMkLst>
          <pc:docMk/>
          <pc:sldMk cId="3551829186" sldId="267"/>
        </pc:sldMkLst>
        <pc:spChg chg="mod">
          <ac:chgData name="Angela Mercurio-Standridge" userId="" providerId="" clId="Web-{3CAAF795-8819-403C-8C6F-2B2629B4A980}" dt="2023-12-14T16:21:27.049" v="459" actId="20577"/>
          <ac:spMkLst>
            <pc:docMk/>
            <pc:sldMk cId="3551829186" sldId="267"/>
            <ac:spMk id="2" creationId="{25249412-D419-D514-9313-8837A8FC0173}"/>
          </ac:spMkLst>
        </pc:spChg>
        <pc:spChg chg="mod">
          <ac:chgData name="Angela Mercurio-Standridge" userId="" providerId="" clId="Web-{3CAAF795-8819-403C-8C6F-2B2629B4A980}" dt="2023-12-14T16:22:05.645" v="511" actId="20577"/>
          <ac:spMkLst>
            <pc:docMk/>
            <pc:sldMk cId="3551829186" sldId="267"/>
            <ac:spMk id="3" creationId="{BBCA1647-7C2D-DFA8-6D4C-087690C6503E}"/>
          </ac:spMkLst>
        </pc:spChg>
      </pc:sldChg>
    </pc:docChg>
  </pc:docChgLst>
  <pc:docChgLst>
    <pc:chgData name="Angela Mercurio-Standridge" userId="UsXX7rx/7iNZ2ZPIcntYwG58agWVKsL0OIQ0nu0ySvU=" providerId="None" clId="Web-{37C6F8EB-66F1-4B9D-BF6C-34032AC30BE6}"/>
    <pc:docChg chg="modSld">
      <pc:chgData name="Angela Mercurio-Standridge" userId="UsXX7rx/7iNZ2ZPIcntYwG58agWVKsL0OIQ0nu0ySvU=" providerId="None" clId="Web-{37C6F8EB-66F1-4B9D-BF6C-34032AC30BE6}" dt="2024-02-15T21:24:45.236" v="252"/>
      <pc:docMkLst>
        <pc:docMk/>
      </pc:docMkLst>
      <pc:sldChg chg="modSp">
        <pc:chgData name="Angela Mercurio-Standridge" userId="UsXX7rx/7iNZ2ZPIcntYwG58agWVKsL0OIQ0nu0ySvU=" providerId="None" clId="Web-{37C6F8EB-66F1-4B9D-BF6C-34032AC30BE6}" dt="2024-02-15T21:03:00.153" v="110" actId="1076"/>
        <pc:sldMkLst>
          <pc:docMk/>
          <pc:sldMk cId="1564380230" sldId="261"/>
        </pc:sldMkLst>
        <pc:spChg chg="mod">
          <ac:chgData name="Angela Mercurio-Standridge" userId="UsXX7rx/7iNZ2ZPIcntYwG58agWVKsL0OIQ0nu0ySvU=" providerId="None" clId="Web-{37C6F8EB-66F1-4B9D-BF6C-34032AC30BE6}" dt="2024-02-15T21:02:54.403" v="109" actId="1076"/>
          <ac:spMkLst>
            <pc:docMk/>
            <pc:sldMk cId="1564380230" sldId="261"/>
            <ac:spMk id="3" creationId="{7E41C64A-F66C-8A48-EBB4-6BE78DD52E87}"/>
          </ac:spMkLst>
        </pc:spChg>
        <pc:picChg chg="mod">
          <ac:chgData name="Angela Mercurio-Standridge" userId="UsXX7rx/7iNZ2ZPIcntYwG58agWVKsL0OIQ0nu0ySvU=" providerId="None" clId="Web-{37C6F8EB-66F1-4B9D-BF6C-34032AC30BE6}" dt="2024-02-15T21:03:00.153" v="110" actId="1076"/>
          <ac:picMkLst>
            <pc:docMk/>
            <pc:sldMk cId="1564380230" sldId="261"/>
            <ac:picMk id="8" creationId="{2C6D9A55-69FF-C580-C050-834FE12F6A66}"/>
          </ac:picMkLst>
        </pc:picChg>
      </pc:sldChg>
      <pc:sldChg chg="modSp modNotes">
        <pc:chgData name="Angela Mercurio-Standridge" userId="UsXX7rx/7iNZ2ZPIcntYwG58agWVKsL0OIQ0nu0ySvU=" providerId="None" clId="Web-{37C6F8EB-66F1-4B9D-BF6C-34032AC30BE6}" dt="2024-02-15T21:08:35.572" v="138"/>
        <pc:sldMkLst>
          <pc:docMk/>
          <pc:sldMk cId="1145107074" sldId="263"/>
        </pc:sldMkLst>
        <pc:spChg chg="mod">
          <ac:chgData name="Angela Mercurio-Standridge" userId="UsXX7rx/7iNZ2ZPIcntYwG58agWVKsL0OIQ0nu0ySvU=" providerId="None" clId="Web-{37C6F8EB-66F1-4B9D-BF6C-34032AC30BE6}" dt="2024-02-15T21:07:41.101" v="131" actId="20577"/>
          <ac:spMkLst>
            <pc:docMk/>
            <pc:sldMk cId="1145107074" sldId="263"/>
            <ac:spMk id="2" creationId="{1AA77B2A-DD39-926B-8591-1990E2AC4440}"/>
          </ac:spMkLst>
        </pc:spChg>
      </pc:sldChg>
      <pc:sldChg chg="addSp modSp">
        <pc:chgData name="Angela Mercurio-Standridge" userId="UsXX7rx/7iNZ2ZPIcntYwG58agWVKsL0OIQ0nu0ySvU=" providerId="None" clId="Web-{37C6F8EB-66F1-4B9D-BF6C-34032AC30BE6}" dt="2024-02-15T21:24:45.236" v="252"/>
        <pc:sldMkLst>
          <pc:docMk/>
          <pc:sldMk cId="2423352345" sldId="272"/>
        </pc:sldMkLst>
        <pc:spChg chg="mod">
          <ac:chgData name="Angela Mercurio-Standridge" userId="UsXX7rx/7iNZ2ZPIcntYwG58agWVKsL0OIQ0nu0ySvU=" providerId="None" clId="Web-{37C6F8EB-66F1-4B9D-BF6C-34032AC30BE6}" dt="2024-02-15T21:23:54.359" v="238" actId="20577"/>
          <ac:spMkLst>
            <pc:docMk/>
            <pc:sldMk cId="2423352345" sldId="272"/>
            <ac:spMk id="2" creationId="{C9698901-F2A7-8C64-2DB1-B0E5FA85987B}"/>
          </ac:spMkLst>
        </pc:spChg>
        <pc:picChg chg="add mod">
          <ac:chgData name="Angela Mercurio-Standridge" userId="UsXX7rx/7iNZ2ZPIcntYwG58agWVKsL0OIQ0nu0ySvU=" providerId="None" clId="Web-{37C6F8EB-66F1-4B9D-BF6C-34032AC30BE6}" dt="2024-02-15T21:24:45.236" v="252"/>
          <ac:picMkLst>
            <pc:docMk/>
            <pc:sldMk cId="2423352345" sldId="272"/>
            <ac:picMk id="4" creationId="{6AEBEF92-2A57-48FE-C517-9F91AFCCDC88}"/>
          </ac:picMkLst>
        </pc:picChg>
      </pc:sldChg>
      <pc:sldChg chg="modSp">
        <pc:chgData name="Angela Mercurio-Standridge" userId="UsXX7rx/7iNZ2ZPIcntYwG58agWVKsL0OIQ0nu0ySvU=" providerId="None" clId="Web-{37C6F8EB-66F1-4B9D-BF6C-34032AC30BE6}" dt="2024-02-15T21:05:06.705" v="125" actId="20577"/>
        <pc:sldMkLst>
          <pc:docMk/>
          <pc:sldMk cId="715585580" sldId="279"/>
        </pc:sldMkLst>
        <pc:spChg chg="mod">
          <ac:chgData name="Angela Mercurio-Standridge" userId="UsXX7rx/7iNZ2ZPIcntYwG58agWVKsL0OIQ0nu0ySvU=" providerId="None" clId="Web-{37C6F8EB-66F1-4B9D-BF6C-34032AC30BE6}" dt="2024-02-15T21:05:06.705" v="125" actId="20577"/>
          <ac:spMkLst>
            <pc:docMk/>
            <pc:sldMk cId="715585580" sldId="279"/>
            <ac:spMk id="2" creationId="{3DE92B4B-B363-0BCE-2751-4B7797987529}"/>
          </ac:spMkLst>
        </pc:spChg>
        <pc:spChg chg="mod">
          <ac:chgData name="Angela Mercurio-Standridge" userId="UsXX7rx/7iNZ2ZPIcntYwG58agWVKsL0OIQ0nu0ySvU=" providerId="None" clId="Web-{37C6F8EB-66F1-4B9D-BF6C-34032AC30BE6}" dt="2024-02-15T21:05:02.439" v="124" actId="20577"/>
          <ac:spMkLst>
            <pc:docMk/>
            <pc:sldMk cId="715585580" sldId="279"/>
            <ac:spMk id="3" creationId="{58070B39-55B5-1682-2567-CFA63FC7FBCE}"/>
          </ac:spMkLst>
        </pc:spChg>
      </pc:sldChg>
      <pc:sldChg chg="modSp">
        <pc:chgData name="Angela Mercurio-Standridge" userId="UsXX7rx/7iNZ2ZPIcntYwG58agWVKsL0OIQ0nu0ySvU=" providerId="None" clId="Web-{37C6F8EB-66F1-4B9D-BF6C-34032AC30BE6}" dt="2024-02-15T21:03:13.310" v="111" actId="1076"/>
        <pc:sldMkLst>
          <pc:docMk/>
          <pc:sldMk cId="171932941" sldId="280"/>
        </pc:sldMkLst>
        <pc:picChg chg="mod">
          <ac:chgData name="Angela Mercurio-Standridge" userId="UsXX7rx/7iNZ2ZPIcntYwG58agWVKsL0OIQ0nu0ySvU=" providerId="None" clId="Web-{37C6F8EB-66F1-4B9D-BF6C-34032AC30BE6}" dt="2024-02-15T21:03:13.310" v="111" actId="1076"/>
          <ac:picMkLst>
            <pc:docMk/>
            <pc:sldMk cId="171932941" sldId="280"/>
            <ac:picMk id="4" creationId="{7B8AEDEF-20EE-CEE9-451A-9497BBE8691B}"/>
          </ac:picMkLst>
        </pc:picChg>
      </pc:sldChg>
      <pc:sldChg chg="modSp">
        <pc:chgData name="Angela Mercurio-Standridge" userId="UsXX7rx/7iNZ2ZPIcntYwG58agWVKsL0OIQ0nu0ySvU=" providerId="None" clId="Web-{37C6F8EB-66F1-4B9D-BF6C-34032AC30BE6}" dt="2024-02-15T21:05:34.862" v="127" actId="14100"/>
        <pc:sldMkLst>
          <pc:docMk/>
          <pc:sldMk cId="587267247" sldId="282"/>
        </pc:sldMkLst>
        <pc:spChg chg="mod">
          <ac:chgData name="Angela Mercurio-Standridge" userId="UsXX7rx/7iNZ2ZPIcntYwG58agWVKsL0OIQ0nu0ySvU=" providerId="None" clId="Web-{37C6F8EB-66F1-4B9D-BF6C-34032AC30BE6}" dt="2024-02-15T21:05:30.424" v="126" actId="14100"/>
          <ac:spMkLst>
            <pc:docMk/>
            <pc:sldMk cId="587267247" sldId="282"/>
            <ac:spMk id="2" creationId="{7CC1359B-7DDE-C8B7-5C6D-5B3F41283031}"/>
          </ac:spMkLst>
        </pc:spChg>
        <pc:spChg chg="mod">
          <ac:chgData name="Angela Mercurio-Standridge" userId="UsXX7rx/7iNZ2ZPIcntYwG58agWVKsL0OIQ0nu0ySvU=" providerId="None" clId="Web-{37C6F8EB-66F1-4B9D-BF6C-34032AC30BE6}" dt="2024-02-15T21:05:34.862" v="127" actId="14100"/>
          <ac:spMkLst>
            <pc:docMk/>
            <pc:sldMk cId="587267247" sldId="282"/>
            <ac:spMk id="3" creationId="{B0C3352C-F796-D046-5C4F-8A07404DAFD9}"/>
          </ac:spMkLst>
        </pc:spChg>
      </pc:sldChg>
      <pc:sldChg chg="modSp">
        <pc:chgData name="Angela Mercurio-Standridge" userId="UsXX7rx/7iNZ2ZPIcntYwG58agWVKsL0OIQ0nu0ySvU=" providerId="None" clId="Web-{37C6F8EB-66F1-4B9D-BF6C-34032AC30BE6}" dt="2024-02-15T21:04:49.110" v="123" actId="14100"/>
        <pc:sldMkLst>
          <pc:docMk/>
          <pc:sldMk cId="1938412871" sldId="285"/>
        </pc:sldMkLst>
        <pc:spChg chg="mod">
          <ac:chgData name="Angela Mercurio-Standridge" userId="UsXX7rx/7iNZ2ZPIcntYwG58agWVKsL0OIQ0nu0ySvU=" providerId="None" clId="Web-{37C6F8EB-66F1-4B9D-BF6C-34032AC30BE6}" dt="2024-02-15T21:04:49.110" v="123" actId="14100"/>
          <ac:spMkLst>
            <pc:docMk/>
            <pc:sldMk cId="1938412871" sldId="285"/>
            <ac:spMk id="2" creationId="{E9829C17-16EF-D992-19A5-0FAB315428AC}"/>
          </ac:spMkLst>
        </pc:spChg>
      </pc:sldChg>
      <pc:sldChg chg="addSp modSp">
        <pc:chgData name="Angela Mercurio-Standridge" userId="UsXX7rx/7iNZ2ZPIcntYwG58agWVKsL0OIQ0nu0ySvU=" providerId="None" clId="Web-{37C6F8EB-66F1-4B9D-BF6C-34032AC30BE6}" dt="2024-02-15T21:18:06.626" v="232" actId="1076"/>
        <pc:sldMkLst>
          <pc:docMk/>
          <pc:sldMk cId="917243938" sldId="301"/>
        </pc:sldMkLst>
        <pc:spChg chg="mod">
          <ac:chgData name="Angela Mercurio-Standridge" userId="UsXX7rx/7iNZ2ZPIcntYwG58agWVKsL0OIQ0nu0ySvU=" providerId="None" clId="Web-{37C6F8EB-66F1-4B9D-BF6C-34032AC30BE6}" dt="2024-02-15T21:06:59.256" v="129" actId="20577"/>
          <ac:spMkLst>
            <pc:docMk/>
            <pc:sldMk cId="917243938" sldId="301"/>
            <ac:spMk id="2" creationId="{A87F8078-BF5E-CB44-31C6-5D8717B8E24D}"/>
          </ac:spMkLst>
        </pc:spChg>
        <pc:spChg chg="mod">
          <ac:chgData name="Angela Mercurio-Standridge" userId="UsXX7rx/7iNZ2ZPIcntYwG58agWVKsL0OIQ0nu0ySvU=" providerId="None" clId="Web-{37C6F8EB-66F1-4B9D-BF6C-34032AC30BE6}" dt="2024-02-15T21:14:30.946" v="198" actId="20577"/>
          <ac:spMkLst>
            <pc:docMk/>
            <pc:sldMk cId="917243938" sldId="301"/>
            <ac:spMk id="3" creationId="{CC8C0FDD-5488-CC8C-6970-157C94C5007A}"/>
          </ac:spMkLst>
        </pc:spChg>
        <pc:graphicFrameChg chg="add mod modGraphic">
          <ac:chgData name="Angela Mercurio-Standridge" userId="UsXX7rx/7iNZ2ZPIcntYwG58agWVKsL0OIQ0nu0ySvU=" providerId="None" clId="Web-{37C6F8EB-66F1-4B9D-BF6C-34032AC30BE6}" dt="2024-02-15T21:18:06.626" v="232" actId="1076"/>
          <ac:graphicFrameMkLst>
            <pc:docMk/>
            <pc:sldMk cId="917243938" sldId="301"/>
            <ac:graphicFrameMk id="4" creationId="{F444FB5A-5C79-88A2-81B2-E39FD2CABD9B}"/>
          </ac:graphicFrameMkLst>
        </pc:graphicFrameChg>
      </pc:sldChg>
      <pc:sldChg chg="modSp">
        <pc:chgData name="Angela Mercurio-Standridge" userId="UsXX7rx/7iNZ2ZPIcntYwG58agWVKsL0OIQ0nu0ySvU=" providerId="None" clId="Web-{37C6F8EB-66F1-4B9D-BF6C-34032AC30BE6}" dt="2024-02-15T21:16:25.591" v="209" actId="20577"/>
        <pc:sldMkLst>
          <pc:docMk/>
          <pc:sldMk cId="494404002" sldId="305"/>
        </pc:sldMkLst>
        <pc:spChg chg="mod">
          <ac:chgData name="Angela Mercurio-Standridge" userId="UsXX7rx/7iNZ2ZPIcntYwG58agWVKsL0OIQ0nu0ySvU=" providerId="None" clId="Web-{37C6F8EB-66F1-4B9D-BF6C-34032AC30BE6}" dt="2024-02-15T21:16:25.591" v="209" actId="20577"/>
          <ac:spMkLst>
            <pc:docMk/>
            <pc:sldMk cId="494404002" sldId="305"/>
            <ac:spMk id="3" creationId="{618E2766-7F7E-FD1A-40B4-1BF5962F24C3}"/>
          </ac:spMkLst>
        </pc:spChg>
      </pc:sldChg>
      <pc:sldChg chg="addSp delSp modSp modNotes">
        <pc:chgData name="Angela Mercurio-Standridge" userId="UsXX7rx/7iNZ2ZPIcntYwG58agWVKsL0OIQ0nu0ySvU=" providerId="None" clId="Web-{37C6F8EB-66F1-4B9D-BF6C-34032AC30BE6}" dt="2024-02-15T21:02:37.480" v="106"/>
        <pc:sldMkLst>
          <pc:docMk/>
          <pc:sldMk cId="217842634" sldId="316"/>
        </pc:sldMkLst>
        <pc:spChg chg="mod">
          <ac:chgData name="Angela Mercurio-Standridge" userId="UsXX7rx/7iNZ2ZPIcntYwG58agWVKsL0OIQ0nu0ySvU=" providerId="None" clId="Web-{37C6F8EB-66F1-4B9D-BF6C-34032AC30BE6}" dt="2024-02-15T21:01:44.322" v="93" actId="20577"/>
          <ac:spMkLst>
            <pc:docMk/>
            <pc:sldMk cId="217842634" sldId="316"/>
            <ac:spMk id="3" creationId="{93B8E43B-509D-B252-6ADF-257F2C40C9CB}"/>
          </ac:spMkLst>
        </pc:spChg>
        <pc:picChg chg="add del mod">
          <ac:chgData name="Angela Mercurio-Standridge" userId="UsXX7rx/7iNZ2ZPIcntYwG58agWVKsL0OIQ0nu0ySvU=" providerId="None" clId="Web-{37C6F8EB-66F1-4B9D-BF6C-34032AC30BE6}" dt="2024-02-15T20:59:41.161" v="84" actId="14100"/>
          <ac:picMkLst>
            <pc:docMk/>
            <pc:sldMk cId="217842634" sldId="316"/>
            <ac:picMk id="5" creationId="{72EBA9E1-0F7F-1B7F-8FCF-413177AD75EB}"/>
          </ac:picMkLst>
        </pc:picChg>
        <pc:picChg chg="mod">
          <ac:chgData name="Angela Mercurio-Standridge" userId="UsXX7rx/7iNZ2ZPIcntYwG58agWVKsL0OIQ0nu0ySvU=" providerId="None" clId="Web-{37C6F8EB-66F1-4B9D-BF6C-34032AC30BE6}" dt="2024-02-15T20:57:39.437" v="51" actId="14100"/>
          <ac:picMkLst>
            <pc:docMk/>
            <pc:sldMk cId="217842634" sldId="316"/>
            <ac:picMk id="7" creationId="{07C9CD51-363D-694B-C46C-6930667736A7}"/>
          </ac:picMkLst>
        </pc:picChg>
        <pc:picChg chg="mod ord">
          <ac:chgData name="Angela Mercurio-Standridge" userId="UsXX7rx/7iNZ2ZPIcntYwG58agWVKsL0OIQ0nu0ySvU=" providerId="None" clId="Web-{37C6F8EB-66F1-4B9D-BF6C-34032AC30BE6}" dt="2024-02-15T21:00:30.241" v="88" actId="1076"/>
          <ac:picMkLst>
            <pc:docMk/>
            <pc:sldMk cId="217842634" sldId="316"/>
            <ac:picMk id="9" creationId="{FC8EDDBF-FBD1-7D45-8200-902804716D15}"/>
          </ac:picMkLst>
        </pc:picChg>
        <pc:picChg chg="mod">
          <ac:chgData name="Angela Mercurio-Standridge" userId="UsXX7rx/7iNZ2ZPIcntYwG58agWVKsL0OIQ0nu0ySvU=" providerId="None" clId="Web-{37C6F8EB-66F1-4B9D-BF6C-34032AC30BE6}" dt="2024-02-15T20:57:48.828" v="53" actId="14100"/>
          <ac:picMkLst>
            <pc:docMk/>
            <pc:sldMk cId="217842634" sldId="316"/>
            <ac:picMk id="11" creationId="{0AE506A5-BF59-3154-8AD7-AC33EFECE8E9}"/>
          </ac:picMkLst>
        </pc:picChg>
      </pc:sldChg>
      <pc:sldChg chg="modSp">
        <pc:chgData name="Angela Mercurio-Standridge" userId="UsXX7rx/7iNZ2ZPIcntYwG58agWVKsL0OIQ0nu0ySvU=" providerId="None" clId="Web-{37C6F8EB-66F1-4B9D-BF6C-34032AC30BE6}" dt="2024-02-15T21:04:20.515" v="120" actId="14100"/>
        <pc:sldMkLst>
          <pc:docMk/>
          <pc:sldMk cId="499663285" sldId="317"/>
        </pc:sldMkLst>
        <pc:spChg chg="mod">
          <ac:chgData name="Angela Mercurio-Standridge" userId="UsXX7rx/7iNZ2ZPIcntYwG58agWVKsL0OIQ0nu0ySvU=" providerId="None" clId="Web-{37C6F8EB-66F1-4B9D-BF6C-34032AC30BE6}" dt="2024-02-15T21:04:20.515" v="120" actId="14100"/>
          <ac:spMkLst>
            <pc:docMk/>
            <pc:sldMk cId="499663285" sldId="317"/>
            <ac:spMk id="2" creationId="{E4D2D769-93B7-6708-0AD3-36BB690385DB}"/>
          </ac:spMkLst>
        </pc:spChg>
        <pc:spChg chg="mod">
          <ac:chgData name="Angela Mercurio-Standridge" userId="UsXX7rx/7iNZ2ZPIcntYwG58agWVKsL0OIQ0nu0ySvU=" providerId="None" clId="Web-{37C6F8EB-66F1-4B9D-BF6C-34032AC30BE6}" dt="2024-02-15T21:03:41.920" v="116" actId="14100"/>
          <ac:spMkLst>
            <pc:docMk/>
            <pc:sldMk cId="499663285" sldId="317"/>
            <ac:spMk id="4" creationId="{2D76970F-1B83-FB8B-A900-D1D1EF43E187}"/>
          </ac:spMkLst>
        </pc:spChg>
        <pc:picChg chg="mod">
          <ac:chgData name="Angela Mercurio-Standridge" userId="UsXX7rx/7iNZ2ZPIcntYwG58agWVKsL0OIQ0nu0ySvU=" providerId="None" clId="Web-{37C6F8EB-66F1-4B9D-BF6C-34032AC30BE6}" dt="2024-02-15T21:03:47.873" v="117" actId="1076"/>
          <ac:picMkLst>
            <pc:docMk/>
            <pc:sldMk cId="499663285" sldId="317"/>
            <ac:picMk id="6" creationId="{3ECEC970-188B-509A-BC9E-0A63AB9F3B51}"/>
          </ac:picMkLst>
        </pc:picChg>
      </pc:sldChg>
    </pc:docChg>
  </pc:docChgLst>
  <pc:docChgLst>
    <pc:chgData name="Shannon Paige" clId="Web-{3EB22ADF-7684-4AED-9F2D-01106C5E02C4}"/>
    <pc:docChg chg="addSld modSld sldOrd">
      <pc:chgData name="Shannon Paige" userId="" providerId="" clId="Web-{3EB22ADF-7684-4AED-9F2D-01106C5E02C4}" dt="2023-12-14T17:01:59.560" v="94" actId="20577"/>
      <pc:docMkLst>
        <pc:docMk/>
      </pc:docMkLst>
      <pc:sldChg chg="modSp modNotes">
        <pc:chgData name="Shannon Paige" userId="" providerId="" clId="Web-{3EB22ADF-7684-4AED-9F2D-01106C5E02C4}" dt="2023-12-14T16:50:19.138" v="27" actId="20577"/>
        <pc:sldMkLst>
          <pc:docMk/>
          <pc:sldMk cId="3518524146" sldId="260"/>
        </pc:sldMkLst>
        <pc:spChg chg="mod">
          <ac:chgData name="Shannon Paige" userId="" providerId="" clId="Web-{3EB22ADF-7684-4AED-9F2D-01106C5E02C4}" dt="2023-12-14T16:50:19.138" v="27" actId="20577"/>
          <ac:spMkLst>
            <pc:docMk/>
            <pc:sldMk cId="3518524146" sldId="260"/>
            <ac:spMk id="3" creationId="{A480C5E2-008F-232B-E1FC-56A51166B4D7}"/>
          </ac:spMkLst>
        </pc:spChg>
      </pc:sldChg>
      <pc:sldChg chg="modSp ord modNotes">
        <pc:chgData name="Shannon Paige" userId="" providerId="" clId="Web-{3EB22ADF-7684-4AED-9F2D-01106C5E02C4}" dt="2023-12-14T16:47:24.271" v="23" actId="14100"/>
        <pc:sldMkLst>
          <pc:docMk/>
          <pc:sldMk cId="1564380230" sldId="261"/>
        </pc:sldMkLst>
        <pc:spChg chg="mod">
          <ac:chgData name="Shannon Paige" userId="" providerId="" clId="Web-{3EB22ADF-7684-4AED-9F2D-01106C5E02C4}" dt="2023-12-14T16:47:24.271" v="23" actId="14100"/>
          <ac:spMkLst>
            <pc:docMk/>
            <pc:sldMk cId="1564380230" sldId="261"/>
            <ac:spMk id="2" creationId="{7B3A96BB-BFB2-4D10-7FE7-25288098B19B}"/>
          </ac:spMkLst>
        </pc:spChg>
        <pc:spChg chg="mod">
          <ac:chgData name="Shannon Paige" userId="" providerId="" clId="Web-{3EB22ADF-7684-4AED-9F2D-01106C5E02C4}" dt="2023-12-14T16:47:18.864" v="22" actId="14100"/>
          <ac:spMkLst>
            <pc:docMk/>
            <pc:sldMk cId="1564380230" sldId="261"/>
            <ac:spMk id="3" creationId="{7E41C64A-F66C-8A48-EBB4-6BE78DD52E87}"/>
          </ac:spMkLst>
        </pc:spChg>
      </pc:sldChg>
      <pc:sldChg chg="modNotes">
        <pc:chgData name="Shannon Paige" userId="" providerId="" clId="Web-{3EB22ADF-7684-4AED-9F2D-01106C5E02C4}" dt="2023-12-14T16:42:04.928" v="6"/>
        <pc:sldMkLst>
          <pc:docMk/>
          <pc:sldMk cId="1209525184" sldId="262"/>
        </pc:sldMkLst>
      </pc:sldChg>
      <pc:sldChg chg="modNotes">
        <pc:chgData name="Shannon Paige" userId="" providerId="" clId="Web-{3EB22ADF-7684-4AED-9F2D-01106C5E02C4}" dt="2023-12-14T16:42:58.212" v="11"/>
        <pc:sldMkLst>
          <pc:docMk/>
          <pc:sldMk cId="1145107074" sldId="263"/>
        </pc:sldMkLst>
      </pc:sldChg>
      <pc:sldChg chg="modNotes">
        <pc:chgData name="Shannon Paige" userId="" providerId="" clId="Web-{3EB22ADF-7684-4AED-9F2D-01106C5E02C4}" dt="2023-12-14T16:42:20.851" v="9"/>
        <pc:sldMkLst>
          <pc:docMk/>
          <pc:sldMk cId="1093392691" sldId="264"/>
        </pc:sldMkLst>
      </pc:sldChg>
      <pc:sldChg chg="ord">
        <pc:chgData name="Shannon Paige" userId="" providerId="" clId="Web-{3EB22ADF-7684-4AED-9F2D-01106C5E02C4}" dt="2023-12-14T16:45:02.092" v="12"/>
        <pc:sldMkLst>
          <pc:docMk/>
          <pc:sldMk cId="2638028854" sldId="266"/>
        </pc:sldMkLst>
      </pc:sldChg>
      <pc:sldChg chg="modSp">
        <pc:chgData name="Shannon Paige" userId="" providerId="" clId="Web-{3EB22ADF-7684-4AED-9F2D-01106C5E02C4}" dt="2023-12-14T16:45:21.281" v="14" actId="20577"/>
        <pc:sldMkLst>
          <pc:docMk/>
          <pc:sldMk cId="3551829186" sldId="267"/>
        </pc:sldMkLst>
        <pc:spChg chg="mod">
          <ac:chgData name="Shannon Paige" userId="" providerId="" clId="Web-{3EB22ADF-7684-4AED-9F2D-01106C5E02C4}" dt="2023-12-14T16:45:21.281" v="14" actId="20577"/>
          <ac:spMkLst>
            <pc:docMk/>
            <pc:sldMk cId="3551829186" sldId="267"/>
            <ac:spMk id="3" creationId="{BBCA1647-7C2D-DFA8-6D4C-087690C6503E}"/>
          </ac:spMkLst>
        </pc:spChg>
      </pc:sldChg>
      <pc:sldChg chg="modSp">
        <pc:chgData name="Shannon Paige" userId="" providerId="" clId="Web-{3EB22ADF-7684-4AED-9F2D-01106C5E02C4}" dt="2023-12-14T16:46:53.066" v="20" actId="20577"/>
        <pc:sldMkLst>
          <pc:docMk/>
          <pc:sldMk cId="881636206" sldId="269"/>
        </pc:sldMkLst>
        <pc:spChg chg="mod">
          <ac:chgData name="Shannon Paige" userId="" providerId="" clId="Web-{3EB22ADF-7684-4AED-9F2D-01106C5E02C4}" dt="2023-12-14T16:46:53.066" v="20" actId="20577"/>
          <ac:spMkLst>
            <pc:docMk/>
            <pc:sldMk cId="881636206" sldId="269"/>
            <ac:spMk id="2" creationId="{EFCE1392-DA94-AAF0-5734-11FC961752DB}"/>
          </ac:spMkLst>
        </pc:spChg>
      </pc:sldChg>
      <pc:sldChg chg="modSp">
        <pc:chgData name="Shannon Paige" userId="" providerId="" clId="Web-{3EB22ADF-7684-4AED-9F2D-01106C5E02C4}" dt="2023-12-14T17:01:59.560" v="94" actId="20577"/>
        <pc:sldMkLst>
          <pc:docMk/>
          <pc:sldMk cId="95298655" sldId="270"/>
        </pc:sldMkLst>
        <pc:spChg chg="mod">
          <ac:chgData name="Shannon Paige" userId="" providerId="" clId="Web-{3EB22ADF-7684-4AED-9F2D-01106C5E02C4}" dt="2023-12-14T17:01:59.560" v="94" actId="20577"/>
          <ac:spMkLst>
            <pc:docMk/>
            <pc:sldMk cId="95298655" sldId="270"/>
            <ac:spMk id="3" creationId="{054A95B9-E14D-8507-404C-AA588A080DCD}"/>
          </ac:spMkLst>
        </pc:spChg>
      </pc:sldChg>
      <pc:sldChg chg="modSp new">
        <pc:chgData name="Shannon Paige" userId="" providerId="" clId="Web-{3EB22ADF-7684-4AED-9F2D-01106C5E02C4}" dt="2023-12-14T16:55:42.918" v="34" actId="20577"/>
        <pc:sldMkLst>
          <pc:docMk/>
          <pc:sldMk cId="2423352345" sldId="272"/>
        </pc:sldMkLst>
        <pc:spChg chg="mod">
          <ac:chgData name="Shannon Paige" userId="" providerId="" clId="Web-{3EB22ADF-7684-4AED-9F2D-01106C5E02C4}" dt="2023-12-14T16:55:42.918" v="34" actId="20577"/>
          <ac:spMkLst>
            <pc:docMk/>
            <pc:sldMk cId="2423352345" sldId="272"/>
            <ac:spMk id="2" creationId="{C9698901-F2A7-8C64-2DB1-B0E5FA85987B}"/>
          </ac:spMkLst>
        </pc:spChg>
      </pc:sldChg>
    </pc:docChg>
  </pc:docChgLst>
  <pc:docChgLst>
    <pc:chgData name="Angela Mercurio-Standridge" clId="Web-{3E1A3D64-60EB-4478-B9AB-3BA413A6873A}"/>
    <pc:docChg chg="addSld delSld modSld sldOrd">
      <pc:chgData name="Angela Mercurio-Standridge" userId="" providerId="" clId="Web-{3E1A3D64-60EB-4478-B9AB-3BA413A6873A}" dt="2024-02-15T16:32:35.722" v="448" actId="20577"/>
      <pc:docMkLst>
        <pc:docMk/>
      </pc:docMkLst>
      <pc:sldChg chg="addSp delSp modSp">
        <pc:chgData name="Angela Mercurio-Standridge" userId="" providerId="" clId="Web-{3E1A3D64-60EB-4478-B9AB-3BA413A6873A}" dt="2024-02-15T16:11:56.911" v="286"/>
        <pc:sldMkLst>
          <pc:docMk/>
          <pc:sldMk cId="2477811808" sldId="256"/>
        </pc:sldMkLst>
        <pc:picChg chg="add del mod">
          <ac:chgData name="Angela Mercurio-Standridge" userId="" providerId="" clId="Web-{3E1A3D64-60EB-4478-B9AB-3BA413A6873A}" dt="2024-02-15T16:11:19.971" v="284"/>
          <ac:picMkLst>
            <pc:docMk/>
            <pc:sldMk cId="2477811808" sldId="256"/>
            <ac:picMk id="4" creationId="{93D4EED0-78E0-431A-FF46-10059A575F3D}"/>
          </ac:picMkLst>
        </pc:picChg>
        <pc:picChg chg="add del mod">
          <ac:chgData name="Angela Mercurio-Standridge" userId="" providerId="" clId="Web-{3E1A3D64-60EB-4478-B9AB-3BA413A6873A}" dt="2024-02-15T16:11:56.911" v="286"/>
          <ac:picMkLst>
            <pc:docMk/>
            <pc:sldMk cId="2477811808" sldId="256"/>
            <ac:picMk id="5" creationId="{5EAEB033-F470-93A2-F1FA-7D55146201AE}"/>
          </ac:picMkLst>
        </pc:picChg>
      </pc:sldChg>
      <pc:sldChg chg="addSp delSp modSp">
        <pc:chgData name="Angela Mercurio-Standridge" userId="" providerId="" clId="Web-{3E1A3D64-60EB-4478-B9AB-3BA413A6873A}" dt="2024-02-15T15:35:53.119" v="280"/>
        <pc:sldMkLst>
          <pc:docMk/>
          <pc:sldMk cId="3551829186" sldId="267"/>
        </pc:sldMkLst>
        <pc:spChg chg="mod">
          <ac:chgData name="Angela Mercurio-Standridge" userId="" providerId="" clId="Web-{3E1A3D64-60EB-4478-B9AB-3BA413A6873A}" dt="2024-02-15T15:31:25.922" v="220" actId="20577"/>
          <ac:spMkLst>
            <pc:docMk/>
            <pc:sldMk cId="3551829186" sldId="267"/>
            <ac:spMk id="2" creationId="{25249412-D419-D514-9313-8837A8FC0173}"/>
          </ac:spMkLst>
        </pc:spChg>
        <pc:spChg chg="mod">
          <ac:chgData name="Angela Mercurio-Standridge" userId="" providerId="" clId="Web-{3E1A3D64-60EB-4478-B9AB-3BA413A6873A}" dt="2024-02-15T15:33:40.942" v="259" actId="14100"/>
          <ac:spMkLst>
            <pc:docMk/>
            <pc:sldMk cId="3551829186" sldId="267"/>
            <ac:spMk id="3" creationId="{BBCA1647-7C2D-DFA8-6D4C-087690C6503E}"/>
          </ac:spMkLst>
        </pc:spChg>
        <pc:spChg chg="add mod">
          <ac:chgData name="Angela Mercurio-Standridge" userId="" providerId="" clId="Web-{3E1A3D64-60EB-4478-B9AB-3BA413A6873A}" dt="2024-02-15T15:35:29.072" v="276" actId="1076"/>
          <ac:spMkLst>
            <pc:docMk/>
            <pc:sldMk cId="3551829186" sldId="267"/>
            <ac:spMk id="5" creationId="{49FEE42D-7844-726E-EFA5-F269E145065C}"/>
          </ac:spMkLst>
        </pc:spChg>
        <pc:spChg chg="add del mod">
          <ac:chgData name="Angela Mercurio-Standridge" userId="" providerId="" clId="Web-{3E1A3D64-60EB-4478-B9AB-3BA413A6873A}" dt="2024-02-15T15:34:08.459" v="263"/>
          <ac:spMkLst>
            <pc:docMk/>
            <pc:sldMk cId="3551829186" sldId="267"/>
            <ac:spMk id="8" creationId="{4D222DD2-B10E-0927-4F89-1CD20737A91D}"/>
          </ac:spMkLst>
        </pc:spChg>
        <pc:picChg chg="add mod">
          <ac:chgData name="Angela Mercurio-Standridge" userId="" providerId="" clId="Web-{3E1A3D64-60EB-4478-B9AB-3BA413A6873A}" dt="2024-02-15T15:35:53.119" v="280"/>
          <ac:picMkLst>
            <pc:docMk/>
            <pc:sldMk cId="3551829186" sldId="267"/>
            <ac:picMk id="4" creationId="{31A1802A-1899-2736-2978-A7D1C7337319}"/>
          </ac:picMkLst>
        </pc:picChg>
        <pc:picChg chg="add del mod ord">
          <ac:chgData name="Angela Mercurio-Standridge" userId="" providerId="" clId="Web-{3E1A3D64-60EB-4478-B9AB-3BA413A6873A}" dt="2024-02-15T15:34:10.037" v="264"/>
          <ac:picMkLst>
            <pc:docMk/>
            <pc:sldMk cId="3551829186" sldId="267"/>
            <ac:picMk id="7" creationId="{3866605E-583C-1D01-838F-A20D237733BF}"/>
          </ac:picMkLst>
        </pc:picChg>
      </pc:sldChg>
      <pc:sldChg chg="modSp">
        <pc:chgData name="Angela Mercurio-Standridge" userId="" providerId="" clId="Web-{3E1A3D64-60EB-4478-B9AB-3BA413A6873A}" dt="2024-02-15T16:32:35.722" v="448" actId="20577"/>
        <pc:sldMkLst>
          <pc:docMk/>
          <pc:sldMk cId="95298655" sldId="270"/>
        </pc:sldMkLst>
        <pc:spChg chg="mod">
          <ac:chgData name="Angela Mercurio-Standridge" userId="" providerId="" clId="Web-{3E1A3D64-60EB-4478-B9AB-3BA413A6873A}" dt="2024-02-15T16:32:35.722" v="448" actId="20577"/>
          <ac:spMkLst>
            <pc:docMk/>
            <pc:sldMk cId="95298655" sldId="270"/>
            <ac:spMk id="3" creationId="{054A95B9-E14D-8507-404C-AA588A080DCD}"/>
          </ac:spMkLst>
        </pc:spChg>
      </pc:sldChg>
      <pc:sldChg chg="modSp">
        <pc:chgData name="Angela Mercurio-Standridge" userId="" providerId="" clId="Web-{3E1A3D64-60EB-4478-B9AB-3BA413A6873A}" dt="2024-02-15T16:24:55.625" v="441" actId="20577"/>
        <pc:sldMkLst>
          <pc:docMk/>
          <pc:sldMk cId="2423352345" sldId="272"/>
        </pc:sldMkLst>
        <pc:spChg chg="mod">
          <ac:chgData name="Angela Mercurio-Standridge" userId="" providerId="" clId="Web-{3E1A3D64-60EB-4478-B9AB-3BA413A6873A}" dt="2024-02-15T16:24:55.625" v="441" actId="20577"/>
          <ac:spMkLst>
            <pc:docMk/>
            <pc:sldMk cId="2423352345" sldId="272"/>
            <ac:spMk id="3" creationId="{58CBC8D9-EF9F-B840-9B49-9D38CCCFC052}"/>
          </ac:spMkLst>
        </pc:spChg>
      </pc:sldChg>
      <pc:sldChg chg="add del">
        <pc:chgData name="Angela Mercurio-Standridge" userId="" providerId="" clId="Web-{3E1A3D64-60EB-4478-B9AB-3BA413A6873A}" dt="2024-02-15T16:25:06.689" v="443"/>
        <pc:sldMkLst>
          <pc:docMk/>
          <pc:sldMk cId="494404002" sldId="305"/>
        </pc:sldMkLst>
      </pc:sldChg>
      <pc:sldChg chg="ord">
        <pc:chgData name="Angela Mercurio-Standridge" userId="" providerId="" clId="Web-{3E1A3D64-60EB-4478-B9AB-3BA413A6873A}" dt="2024-02-15T16:15:04.331" v="320"/>
        <pc:sldMkLst>
          <pc:docMk/>
          <pc:sldMk cId="4172567589" sldId="311"/>
        </pc:sldMkLst>
      </pc:sldChg>
      <pc:sldChg chg="modSp">
        <pc:chgData name="Angela Mercurio-Standridge" userId="" providerId="" clId="Web-{3E1A3D64-60EB-4478-B9AB-3BA413A6873A}" dt="2024-02-15T16:23:21.978" v="426" actId="20577"/>
        <pc:sldMkLst>
          <pc:docMk/>
          <pc:sldMk cId="577938972" sldId="314"/>
        </pc:sldMkLst>
        <pc:spChg chg="mod">
          <ac:chgData name="Angela Mercurio-Standridge" userId="" providerId="" clId="Web-{3E1A3D64-60EB-4478-B9AB-3BA413A6873A}" dt="2024-02-15T16:23:21.978" v="426" actId="20577"/>
          <ac:spMkLst>
            <pc:docMk/>
            <pc:sldMk cId="577938972" sldId="314"/>
            <ac:spMk id="3" creationId="{E227B4A9-366C-E20D-B952-8D8AFBA24336}"/>
          </ac:spMkLst>
        </pc:spChg>
      </pc:sldChg>
      <pc:sldChg chg="addSp modSp new mod modClrScheme chgLayout">
        <pc:chgData name="Angela Mercurio-Standridge" userId="" providerId="" clId="Web-{3E1A3D64-60EB-4478-B9AB-3BA413A6873A}" dt="2024-02-15T16:15:33.365" v="321" actId="20577"/>
        <pc:sldMkLst>
          <pc:docMk/>
          <pc:sldMk cId="2757413673" sldId="321"/>
        </pc:sldMkLst>
        <pc:spChg chg="add mod">
          <ac:chgData name="Angela Mercurio-Standridge" userId="" providerId="" clId="Web-{3E1A3D64-60EB-4478-B9AB-3BA413A6873A}" dt="2024-02-15T16:15:33.365" v="321" actId="20577"/>
          <ac:spMkLst>
            <pc:docMk/>
            <pc:sldMk cId="2757413673" sldId="321"/>
            <ac:spMk id="2" creationId="{3F25A166-3FBB-37EA-C57D-966EF631BA14}"/>
          </ac:spMkLst>
        </pc:spChg>
        <pc:spChg chg="add mod">
          <ac:chgData name="Angela Mercurio-Standridge" userId="" providerId="" clId="Web-{3E1A3D64-60EB-4478-B9AB-3BA413A6873A}" dt="2024-02-15T16:13:07.432" v="303" actId="20577"/>
          <ac:spMkLst>
            <pc:docMk/>
            <pc:sldMk cId="2757413673" sldId="321"/>
            <ac:spMk id="3" creationId="{707DAA54-6BFF-C139-8BEA-91241F754D49}"/>
          </ac:spMkLst>
        </pc:spChg>
      </pc:sldChg>
      <pc:sldChg chg="addSp modSp new mod modClrScheme chgLayout">
        <pc:chgData name="Angela Mercurio-Standridge" userId="" providerId="" clId="Web-{3E1A3D64-60EB-4478-B9AB-3BA413A6873A}" dt="2024-02-15T16:15:44.037" v="322" actId="20577"/>
        <pc:sldMkLst>
          <pc:docMk/>
          <pc:sldMk cId="2693876535" sldId="322"/>
        </pc:sldMkLst>
        <pc:spChg chg="add mod">
          <ac:chgData name="Angela Mercurio-Standridge" userId="" providerId="" clId="Web-{3E1A3D64-60EB-4478-B9AB-3BA413A6873A}" dt="2024-02-15T16:15:44.037" v="322" actId="20577"/>
          <ac:spMkLst>
            <pc:docMk/>
            <pc:sldMk cId="2693876535" sldId="322"/>
            <ac:spMk id="2" creationId="{93B1B612-4B28-F290-F15B-86BBF0A671F2}"/>
          </ac:spMkLst>
        </pc:spChg>
        <pc:spChg chg="add mod">
          <ac:chgData name="Angela Mercurio-Standridge" userId="" providerId="" clId="Web-{3E1A3D64-60EB-4478-B9AB-3BA413A6873A}" dt="2024-02-15T16:13:45.919" v="313" actId="20577"/>
          <ac:spMkLst>
            <pc:docMk/>
            <pc:sldMk cId="2693876535" sldId="322"/>
            <ac:spMk id="3" creationId="{8D203A83-BE9B-95F8-BDA5-8562FE04E7E8}"/>
          </ac:spMkLst>
        </pc:spChg>
      </pc:sldChg>
      <pc:sldChg chg="addSp modSp new del mod modClrScheme chgLayout">
        <pc:chgData name="Angela Mercurio-Standridge" userId="" providerId="" clId="Web-{3E1A3D64-60EB-4478-B9AB-3BA413A6873A}" dt="2024-02-15T16:14:35.173" v="319"/>
        <pc:sldMkLst>
          <pc:docMk/>
          <pc:sldMk cId="394204844" sldId="323"/>
        </pc:sldMkLst>
        <pc:spChg chg="add mod">
          <ac:chgData name="Angela Mercurio-Standridge" userId="" providerId="" clId="Web-{3E1A3D64-60EB-4478-B9AB-3BA413A6873A}" dt="2024-02-15T16:14:17.734" v="318" actId="20577"/>
          <ac:spMkLst>
            <pc:docMk/>
            <pc:sldMk cId="394204844" sldId="323"/>
            <ac:spMk id="2" creationId="{D3A6C2BD-C905-83DC-EC6D-94D6A8368BAA}"/>
          </ac:spMkLst>
        </pc:spChg>
        <pc:spChg chg="add mod">
          <ac:chgData name="Angela Mercurio-Standridge" userId="" providerId="" clId="Web-{3E1A3D64-60EB-4478-B9AB-3BA413A6873A}" dt="2024-02-15T16:14:11.109" v="316"/>
          <ac:spMkLst>
            <pc:docMk/>
            <pc:sldMk cId="394204844" sldId="323"/>
            <ac:spMk id="3" creationId="{EE747816-66AC-B3C2-2E8E-080DB51B94DD}"/>
          </ac:spMkLst>
        </pc:spChg>
      </pc:sldChg>
    </pc:docChg>
  </pc:docChgLst>
  <pc:docChgLst>
    <pc:chgData name="Shannon Paige" clId="Web-{E611CF7A-461A-4C63-A04A-BBD5031DF5F6}"/>
    <pc:docChg chg="modSld">
      <pc:chgData name="Shannon Paige" userId="" providerId="" clId="Web-{E611CF7A-461A-4C63-A04A-BBD5031DF5F6}" dt="2024-02-21T21:02:09.876" v="0"/>
      <pc:docMkLst>
        <pc:docMk/>
      </pc:docMkLst>
      <pc:sldChg chg="modNotes">
        <pc:chgData name="Shannon Paige" userId="" providerId="" clId="Web-{E611CF7A-461A-4C63-A04A-BBD5031DF5F6}" dt="2024-02-21T21:02:09.876" v="0"/>
        <pc:sldMkLst>
          <pc:docMk/>
          <pc:sldMk cId="1454680924" sldId="320"/>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F218ADA-7906-450D-B4FB-3930E4ED4DAF}" type="doc">
      <dgm:prSet loTypeId="urn:microsoft.com/office/officeart/2005/8/layout/hProcess9" loCatId="process" qsTypeId="urn:microsoft.com/office/officeart/2005/8/quickstyle/simple1" qsCatId="simple" csTypeId="urn:microsoft.com/office/officeart/2005/8/colors/accent1_2" csCatId="accent1" phldr="1"/>
      <dgm:spPr/>
    </dgm:pt>
    <dgm:pt modelId="{132DF8C4-7F12-4055-8BAB-7BA9ED6373CA}">
      <dgm:prSet phldrT="[Text]" phldr="0"/>
      <dgm:spPr/>
      <dgm:t>
        <a:bodyPr/>
        <a:lstStyle/>
        <a:p>
          <a:pPr rtl="0"/>
          <a:r>
            <a:rPr lang="en-US" dirty="0">
              <a:latin typeface="Arial Bold"/>
            </a:rPr>
            <a:t>High Quality Preschool</a:t>
          </a:r>
          <a:endParaRPr lang="en-US" dirty="0"/>
        </a:p>
      </dgm:t>
    </dgm:pt>
    <dgm:pt modelId="{11F3BCBD-D8BB-4E95-B3F2-25DF244BE4F6}" type="parTrans" cxnId="{7F084C61-F35C-4159-92F5-6DFA2161D0F5}">
      <dgm:prSet/>
      <dgm:spPr/>
    </dgm:pt>
    <dgm:pt modelId="{D8AF08CB-0A26-48D2-A7F5-3BEBFD848FD0}" type="sibTrans" cxnId="{7F084C61-F35C-4159-92F5-6DFA2161D0F5}">
      <dgm:prSet/>
      <dgm:spPr/>
    </dgm:pt>
    <dgm:pt modelId="{BE94C425-760D-4BCA-B685-34769F16E4B2}">
      <dgm:prSet phldrT="[Text]" phldr="0"/>
      <dgm:spPr/>
      <dgm:t>
        <a:bodyPr/>
        <a:lstStyle/>
        <a:p>
          <a:pPr rtl="0"/>
          <a:r>
            <a:rPr lang="en-US" dirty="0">
              <a:latin typeface="Arial Bold"/>
            </a:rPr>
            <a:t>High Academic Standards</a:t>
          </a:r>
          <a:endParaRPr lang="en-US" dirty="0"/>
        </a:p>
      </dgm:t>
    </dgm:pt>
    <dgm:pt modelId="{2A9A6C2D-742F-4537-AFA6-4FC53B0FC7B6}" type="parTrans" cxnId="{F610E6F1-D52D-4032-B328-4E9F45A66CE4}">
      <dgm:prSet/>
      <dgm:spPr/>
    </dgm:pt>
    <dgm:pt modelId="{B09351B6-54E3-415B-BBEF-B9909F3CECF6}" type="sibTrans" cxnId="{F610E6F1-D52D-4032-B328-4E9F45A66CE4}">
      <dgm:prSet/>
      <dgm:spPr/>
    </dgm:pt>
    <dgm:pt modelId="{395758B5-E402-4B56-B9C0-D1CFF82F88B8}">
      <dgm:prSet phldrT="[Text]" phldr="0"/>
      <dgm:spPr/>
      <dgm:t>
        <a:bodyPr/>
        <a:lstStyle/>
        <a:p>
          <a:pPr rtl="0"/>
          <a:r>
            <a:rPr lang="en-US" dirty="0">
              <a:latin typeface="Arial Bold"/>
            </a:rPr>
            <a:t>Path to College and Careers</a:t>
          </a:r>
          <a:endParaRPr lang="en-US" dirty="0"/>
        </a:p>
      </dgm:t>
    </dgm:pt>
    <dgm:pt modelId="{1F22D183-BD3C-4E4D-8B8D-B1055F56F4E1}" type="parTrans" cxnId="{D8D98C82-0AA8-423F-8971-C79479DD1DBD}">
      <dgm:prSet/>
      <dgm:spPr/>
    </dgm:pt>
    <dgm:pt modelId="{C3BC8040-B901-486F-851F-EDC137051B11}" type="sibTrans" cxnId="{D8D98C82-0AA8-423F-8971-C79479DD1DBD}">
      <dgm:prSet/>
      <dgm:spPr/>
    </dgm:pt>
    <dgm:pt modelId="{75518948-3EA8-4B8C-9DFC-9BA5BB3E61D4}" type="pres">
      <dgm:prSet presAssocID="{8F218ADA-7906-450D-B4FB-3930E4ED4DAF}" presName="CompostProcess" presStyleCnt="0">
        <dgm:presLayoutVars>
          <dgm:dir/>
          <dgm:resizeHandles val="exact"/>
        </dgm:presLayoutVars>
      </dgm:prSet>
      <dgm:spPr/>
    </dgm:pt>
    <dgm:pt modelId="{9A597E5E-689E-49DC-BCD3-8E0A5FDBDC9D}" type="pres">
      <dgm:prSet presAssocID="{8F218ADA-7906-450D-B4FB-3930E4ED4DAF}" presName="arrow" presStyleLbl="bgShp" presStyleIdx="0" presStyleCnt="1"/>
      <dgm:spPr/>
    </dgm:pt>
    <dgm:pt modelId="{6ECEB759-885B-4F6E-A304-4AB2545F463E}" type="pres">
      <dgm:prSet presAssocID="{8F218ADA-7906-450D-B4FB-3930E4ED4DAF}" presName="linearProcess" presStyleCnt="0"/>
      <dgm:spPr/>
    </dgm:pt>
    <dgm:pt modelId="{FCBBAFC6-6041-4F9B-B9A6-F3E92FE26BF1}" type="pres">
      <dgm:prSet presAssocID="{132DF8C4-7F12-4055-8BAB-7BA9ED6373CA}" presName="textNode" presStyleLbl="node1" presStyleIdx="0" presStyleCnt="3">
        <dgm:presLayoutVars>
          <dgm:bulletEnabled val="1"/>
        </dgm:presLayoutVars>
      </dgm:prSet>
      <dgm:spPr/>
    </dgm:pt>
    <dgm:pt modelId="{866DEE4A-DCD4-440D-97E0-D4F7CD24D647}" type="pres">
      <dgm:prSet presAssocID="{D8AF08CB-0A26-48D2-A7F5-3BEBFD848FD0}" presName="sibTrans" presStyleCnt="0"/>
      <dgm:spPr/>
    </dgm:pt>
    <dgm:pt modelId="{1E6FABD1-E3B4-4878-86F3-27449053011F}" type="pres">
      <dgm:prSet presAssocID="{BE94C425-760D-4BCA-B685-34769F16E4B2}" presName="textNode" presStyleLbl="node1" presStyleIdx="1" presStyleCnt="3">
        <dgm:presLayoutVars>
          <dgm:bulletEnabled val="1"/>
        </dgm:presLayoutVars>
      </dgm:prSet>
      <dgm:spPr/>
    </dgm:pt>
    <dgm:pt modelId="{3101D629-9DD0-4513-BA2F-9B6B286F64FE}" type="pres">
      <dgm:prSet presAssocID="{B09351B6-54E3-415B-BBEF-B9909F3CECF6}" presName="sibTrans" presStyleCnt="0"/>
      <dgm:spPr/>
    </dgm:pt>
    <dgm:pt modelId="{58EEA468-BFAD-4931-BAD3-3058D3DB078D}" type="pres">
      <dgm:prSet presAssocID="{395758B5-E402-4B56-B9C0-D1CFF82F88B8}" presName="textNode" presStyleLbl="node1" presStyleIdx="2" presStyleCnt="3">
        <dgm:presLayoutVars>
          <dgm:bulletEnabled val="1"/>
        </dgm:presLayoutVars>
      </dgm:prSet>
      <dgm:spPr/>
    </dgm:pt>
  </dgm:ptLst>
  <dgm:cxnLst>
    <dgm:cxn modelId="{8F6DC21F-F8E2-456B-9278-2C90108025C6}" type="presOf" srcId="{395758B5-E402-4B56-B9C0-D1CFF82F88B8}" destId="{58EEA468-BFAD-4931-BAD3-3058D3DB078D}" srcOrd="0" destOrd="0" presId="urn:microsoft.com/office/officeart/2005/8/layout/hProcess9"/>
    <dgm:cxn modelId="{3B94D01F-9741-4155-A6BD-FEDC0513781C}" type="presOf" srcId="{BE94C425-760D-4BCA-B685-34769F16E4B2}" destId="{1E6FABD1-E3B4-4878-86F3-27449053011F}" srcOrd="0" destOrd="0" presId="urn:microsoft.com/office/officeart/2005/8/layout/hProcess9"/>
    <dgm:cxn modelId="{7F084C61-F35C-4159-92F5-6DFA2161D0F5}" srcId="{8F218ADA-7906-450D-B4FB-3930E4ED4DAF}" destId="{132DF8C4-7F12-4055-8BAB-7BA9ED6373CA}" srcOrd="0" destOrd="0" parTransId="{11F3BCBD-D8BB-4E95-B3F2-25DF244BE4F6}" sibTransId="{D8AF08CB-0A26-48D2-A7F5-3BEBFD848FD0}"/>
    <dgm:cxn modelId="{379B1676-965D-4E43-B7F2-C45F446D89AA}" type="presOf" srcId="{8F218ADA-7906-450D-B4FB-3930E4ED4DAF}" destId="{75518948-3EA8-4B8C-9DFC-9BA5BB3E61D4}" srcOrd="0" destOrd="0" presId="urn:microsoft.com/office/officeart/2005/8/layout/hProcess9"/>
    <dgm:cxn modelId="{D8D98C82-0AA8-423F-8971-C79479DD1DBD}" srcId="{8F218ADA-7906-450D-B4FB-3930E4ED4DAF}" destId="{395758B5-E402-4B56-B9C0-D1CFF82F88B8}" srcOrd="2" destOrd="0" parTransId="{1F22D183-BD3C-4E4D-8B8D-B1055F56F4E1}" sibTransId="{C3BC8040-B901-486F-851F-EDC137051B11}"/>
    <dgm:cxn modelId="{E7ACB497-7AFF-4388-9482-D6272FAF271D}" type="presOf" srcId="{132DF8C4-7F12-4055-8BAB-7BA9ED6373CA}" destId="{FCBBAFC6-6041-4F9B-B9A6-F3E92FE26BF1}" srcOrd="0" destOrd="0" presId="urn:microsoft.com/office/officeart/2005/8/layout/hProcess9"/>
    <dgm:cxn modelId="{F610E6F1-D52D-4032-B328-4E9F45A66CE4}" srcId="{8F218ADA-7906-450D-B4FB-3930E4ED4DAF}" destId="{BE94C425-760D-4BCA-B685-34769F16E4B2}" srcOrd="1" destOrd="0" parTransId="{2A9A6C2D-742F-4537-AFA6-4FC53B0FC7B6}" sibTransId="{B09351B6-54E3-415B-BBEF-B9909F3CECF6}"/>
    <dgm:cxn modelId="{9982311F-CDD4-400B-9204-467F163CBDB4}" type="presParOf" srcId="{75518948-3EA8-4B8C-9DFC-9BA5BB3E61D4}" destId="{9A597E5E-689E-49DC-BCD3-8E0A5FDBDC9D}" srcOrd="0" destOrd="0" presId="urn:microsoft.com/office/officeart/2005/8/layout/hProcess9"/>
    <dgm:cxn modelId="{05A36191-E969-4963-8A9A-A1CD8F47C42D}" type="presParOf" srcId="{75518948-3EA8-4B8C-9DFC-9BA5BB3E61D4}" destId="{6ECEB759-885B-4F6E-A304-4AB2545F463E}" srcOrd="1" destOrd="0" presId="urn:microsoft.com/office/officeart/2005/8/layout/hProcess9"/>
    <dgm:cxn modelId="{D24649BE-D379-440D-97DC-59C63C3075D9}" type="presParOf" srcId="{6ECEB759-885B-4F6E-A304-4AB2545F463E}" destId="{FCBBAFC6-6041-4F9B-B9A6-F3E92FE26BF1}" srcOrd="0" destOrd="0" presId="urn:microsoft.com/office/officeart/2005/8/layout/hProcess9"/>
    <dgm:cxn modelId="{02601045-B258-4AE1-9B0B-8245BDBDC310}" type="presParOf" srcId="{6ECEB759-885B-4F6E-A304-4AB2545F463E}" destId="{866DEE4A-DCD4-440D-97E0-D4F7CD24D647}" srcOrd="1" destOrd="0" presId="urn:microsoft.com/office/officeart/2005/8/layout/hProcess9"/>
    <dgm:cxn modelId="{D4A7CFFB-94C3-4973-872A-4D4CC0A1D24A}" type="presParOf" srcId="{6ECEB759-885B-4F6E-A304-4AB2545F463E}" destId="{1E6FABD1-E3B4-4878-86F3-27449053011F}" srcOrd="2" destOrd="0" presId="urn:microsoft.com/office/officeart/2005/8/layout/hProcess9"/>
    <dgm:cxn modelId="{9D36B457-5921-46D1-A24B-249703E5EBFB}" type="presParOf" srcId="{6ECEB759-885B-4F6E-A304-4AB2545F463E}" destId="{3101D629-9DD0-4513-BA2F-9B6B286F64FE}" srcOrd="3" destOrd="0" presId="urn:microsoft.com/office/officeart/2005/8/layout/hProcess9"/>
    <dgm:cxn modelId="{60725144-7FEB-44E1-936D-0645CE6349F7}" type="presParOf" srcId="{6ECEB759-885B-4F6E-A304-4AB2545F463E}" destId="{58EEA468-BFAD-4931-BAD3-3058D3DB078D}"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597E5E-689E-49DC-BCD3-8E0A5FDBDC9D}">
      <dsp:nvSpPr>
        <dsp:cNvPr id="0" name=""/>
        <dsp:cNvSpPr/>
      </dsp:nvSpPr>
      <dsp:spPr>
        <a:xfrm>
          <a:off x="318012" y="0"/>
          <a:ext cx="3604136" cy="3116826"/>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BBAFC6-6041-4F9B-B9A6-F3E92FE26BF1}">
      <dsp:nvSpPr>
        <dsp:cNvPr id="0" name=""/>
        <dsp:cNvSpPr/>
      </dsp:nvSpPr>
      <dsp:spPr>
        <a:xfrm>
          <a:off x="4554" y="935047"/>
          <a:ext cx="1364801" cy="12467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kern="1200" dirty="0">
              <a:latin typeface="Arial Bold"/>
            </a:rPr>
            <a:t>High Quality Preschool</a:t>
          </a:r>
          <a:endParaRPr lang="en-US" sz="1700" kern="1200" dirty="0"/>
        </a:p>
      </dsp:txBody>
      <dsp:txXfrm>
        <a:off x="65414" y="995907"/>
        <a:ext cx="1243081" cy="1125010"/>
      </dsp:txXfrm>
    </dsp:sp>
    <dsp:sp modelId="{1E6FABD1-E3B4-4878-86F3-27449053011F}">
      <dsp:nvSpPr>
        <dsp:cNvPr id="0" name=""/>
        <dsp:cNvSpPr/>
      </dsp:nvSpPr>
      <dsp:spPr>
        <a:xfrm>
          <a:off x="1437679" y="935047"/>
          <a:ext cx="1364801" cy="12467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kern="1200" dirty="0">
              <a:latin typeface="Arial Bold"/>
            </a:rPr>
            <a:t>High Academic Standards</a:t>
          </a:r>
          <a:endParaRPr lang="en-US" sz="1700" kern="1200" dirty="0"/>
        </a:p>
      </dsp:txBody>
      <dsp:txXfrm>
        <a:off x="1498539" y="995907"/>
        <a:ext cx="1243081" cy="1125010"/>
      </dsp:txXfrm>
    </dsp:sp>
    <dsp:sp modelId="{58EEA468-BFAD-4931-BAD3-3058D3DB078D}">
      <dsp:nvSpPr>
        <dsp:cNvPr id="0" name=""/>
        <dsp:cNvSpPr/>
      </dsp:nvSpPr>
      <dsp:spPr>
        <a:xfrm>
          <a:off x="2870804" y="935047"/>
          <a:ext cx="1364801" cy="12467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rtl="0">
            <a:lnSpc>
              <a:spcPct val="90000"/>
            </a:lnSpc>
            <a:spcBef>
              <a:spcPct val="0"/>
            </a:spcBef>
            <a:spcAft>
              <a:spcPct val="35000"/>
            </a:spcAft>
            <a:buNone/>
          </a:pPr>
          <a:r>
            <a:rPr lang="en-US" sz="1700" kern="1200" dirty="0">
              <a:latin typeface="Arial Bold"/>
            </a:rPr>
            <a:t>Path to College and Careers</a:t>
          </a:r>
          <a:endParaRPr lang="en-US" sz="1700" kern="1200" dirty="0"/>
        </a:p>
      </dsp:txBody>
      <dsp:txXfrm>
        <a:off x="2931664" y="995907"/>
        <a:ext cx="1243081" cy="112501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C6FBD04-C01B-4F60-9E64-C8BAA1B6096F}" type="datetimeFigureOut">
              <a:rPr lang="en-US" smtClean="0"/>
              <a:t>2/26/2024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0CA1E4-08F5-43B4-8AAD-3A47821C82CA}" type="slidenum">
              <a:rPr lang="en-US" smtClean="0"/>
              <a:t>‹#›</a:t>
            </a:fld>
            <a:endParaRPr lang="en-US"/>
          </a:p>
        </p:txBody>
      </p:sp>
    </p:spTree>
    <p:extLst>
      <p:ext uri="{BB962C8B-B14F-4D97-AF65-F5344CB8AC3E}">
        <p14:creationId xmlns:p14="http://schemas.microsoft.com/office/powerpoint/2010/main" val="15116125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kern="1200" dirty="0">
              <a:solidFill>
                <a:schemeClr val="tx1"/>
              </a:solidFill>
              <a:effectLst/>
              <a:latin typeface="+mn-lt"/>
              <a:ea typeface="Calibri"/>
              <a:cs typeface="Calibri"/>
            </a:endParaRPr>
          </a:p>
          <a:p>
            <a:endParaRPr lang="en-US" sz="1200" b="0" i="0" kern="1200" dirty="0">
              <a:solidFill>
                <a:schemeClr val="tx1"/>
              </a:solidFill>
              <a:effectLst/>
              <a:latin typeface="+mn-lt"/>
              <a:ea typeface="Calibri"/>
              <a:cs typeface="Calibri"/>
            </a:endParaRPr>
          </a:p>
          <a:p>
            <a:endParaRPr lang="en-US" dirty="0"/>
          </a:p>
        </p:txBody>
      </p:sp>
      <p:sp>
        <p:nvSpPr>
          <p:cNvPr id="4" name="Slide Number Placeholder 3"/>
          <p:cNvSpPr>
            <a:spLocks noGrp="1"/>
          </p:cNvSpPr>
          <p:nvPr>
            <p:ph type="sldNum" sz="quarter" idx="5"/>
          </p:nvPr>
        </p:nvSpPr>
        <p:spPr/>
        <p:txBody>
          <a:bodyPr/>
          <a:lstStyle/>
          <a:p>
            <a:fld id="{8C0CA1E4-08F5-43B4-8AAD-3A47821C82CA}" type="slidenum">
              <a:rPr lang="en-US" smtClean="0"/>
              <a:t>1</a:t>
            </a:fld>
            <a:endParaRPr lang="en-US"/>
          </a:p>
        </p:txBody>
      </p:sp>
    </p:spTree>
    <p:extLst>
      <p:ext uri="{BB962C8B-B14F-4D97-AF65-F5344CB8AC3E}">
        <p14:creationId xmlns:p14="http://schemas.microsoft.com/office/powerpoint/2010/main" val="32403214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8C0CA1E4-08F5-43B4-8AAD-3A47821C82CA}" type="slidenum">
              <a:rPr lang="en-US" smtClean="0"/>
              <a:t>15</a:t>
            </a:fld>
            <a:endParaRPr lang="en-US"/>
          </a:p>
        </p:txBody>
      </p:sp>
    </p:spTree>
    <p:extLst>
      <p:ext uri="{BB962C8B-B14F-4D97-AF65-F5344CB8AC3E}">
        <p14:creationId xmlns:p14="http://schemas.microsoft.com/office/powerpoint/2010/main" val="1272969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US" dirty="0">
              <a:ea typeface="Calibri"/>
              <a:cs typeface="Calibri"/>
            </a:endParaRP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8C0CA1E4-08F5-43B4-8AAD-3A47821C82CA}" type="slidenum">
              <a:rPr lang="en-US" smtClean="0"/>
              <a:t>16</a:t>
            </a:fld>
            <a:endParaRPr lang="en-US"/>
          </a:p>
        </p:txBody>
      </p:sp>
    </p:spTree>
    <p:extLst>
      <p:ext uri="{BB962C8B-B14F-4D97-AF65-F5344CB8AC3E}">
        <p14:creationId xmlns:p14="http://schemas.microsoft.com/office/powerpoint/2010/main" val="3115162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US" dirty="0">
              <a:ea typeface="Calibri" panose="020F0502020204030204"/>
              <a:cs typeface="Calibri"/>
            </a:endParaRPr>
          </a:p>
          <a:p>
            <a:endParaRPr lang="en-US" dirty="0"/>
          </a:p>
        </p:txBody>
      </p:sp>
      <p:sp>
        <p:nvSpPr>
          <p:cNvPr id="4" name="Slide Number Placeholder 3"/>
          <p:cNvSpPr>
            <a:spLocks noGrp="1"/>
          </p:cNvSpPr>
          <p:nvPr>
            <p:ph type="sldNum" sz="quarter" idx="5"/>
          </p:nvPr>
        </p:nvSpPr>
        <p:spPr/>
        <p:txBody>
          <a:bodyPr/>
          <a:lstStyle/>
          <a:p>
            <a:fld id="{8C0CA1E4-08F5-43B4-8AAD-3A47821C82CA}" type="slidenum">
              <a:rPr lang="en-US" smtClean="0"/>
              <a:t>17</a:t>
            </a:fld>
            <a:endParaRPr lang="en-US"/>
          </a:p>
        </p:txBody>
      </p:sp>
    </p:spTree>
    <p:extLst>
      <p:ext uri="{BB962C8B-B14F-4D97-AF65-F5344CB8AC3E}">
        <p14:creationId xmlns:p14="http://schemas.microsoft.com/office/powerpoint/2010/main" val="41005977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8C0CA1E4-08F5-43B4-8AAD-3A47821C82CA}" type="slidenum">
              <a:rPr lang="en-US" smtClean="0"/>
              <a:t>20</a:t>
            </a:fld>
            <a:endParaRPr lang="en-US"/>
          </a:p>
        </p:txBody>
      </p:sp>
    </p:spTree>
    <p:extLst>
      <p:ext uri="{BB962C8B-B14F-4D97-AF65-F5344CB8AC3E}">
        <p14:creationId xmlns:p14="http://schemas.microsoft.com/office/powerpoint/2010/main" val="15636428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US" dirty="0">
              <a:ea typeface="Calibri"/>
              <a:cs typeface="Calibri"/>
            </a:endParaRP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8C0CA1E4-08F5-43B4-8AAD-3A47821C82CA}" type="slidenum">
              <a:rPr lang="en-US" smtClean="0"/>
              <a:t>21</a:t>
            </a:fld>
            <a:endParaRPr lang="en-US"/>
          </a:p>
        </p:txBody>
      </p:sp>
    </p:spTree>
    <p:extLst>
      <p:ext uri="{BB962C8B-B14F-4D97-AF65-F5344CB8AC3E}">
        <p14:creationId xmlns:p14="http://schemas.microsoft.com/office/powerpoint/2010/main" val="21273955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940CE5-0AA3-3705-5A53-78D389A21B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A7A290-C5B0-1153-230B-94205CA328D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34CA93A-F9A0-0B06-BA8B-8E5D8532AF6A}"/>
              </a:ext>
            </a:extLst>
          </p:cNvPr>
          <p:cNvSpPr>
            <a:spLocks noGrp="1"/>
          </p:cNvSpPr>
          <p:nvPr>
            <p:ph type="body" idx="1"/>
          </p:nvPr>
        </p:nvSpPr>
        <p:spPr/>
        <p:txBody>
          <a:bodyPr/>
          <a:lstStyle/>
          <a:p>
            <a:pPr algn="just"/>
            <a:endParaRPr lang="en-US" dirty="0">
              <a:ea typeface="Calibri"/>
              <a:cs typeface="Calibri"/>
            </a:endParaRPr>
          </a:p>
        </p:txBody>
      </p:sp>
      <p:sp>
        <p:nvSpPr>
          <p:cNvPr id="4" name="Slide Number Placeholder 3">
            <a:extLst>
              <a:ext uri="{FF2B5EF4-FFF2-40B4-BE49-F238E27FC236}">
                <a16:creationId xmlns:a16="http://schemas.microsoft.com/office/drawing/2014/main" id="{99CBA0F4-DD03-90F8-F633-9204933074D4}"/>
              </a:ext>
            </a:extLst>
          </p:cNvPr>
          <p:cNvSpPr>
            <a:spLocks noGrp="1"/>
          </p:cNvSpPr>
          <p:nvPr>
            <p:ph type="sldNum" sz="quarter" idx="5"/>
          </p:nvPr>
        </p:nvSpPr>
        <p:spPr/>
        <p:txBody>
          <a:bodyPr/>
          <a:lstStyle/>
          <a:p>
            <a:fld id="{8C0CA1E4-08F5-43B4-8AAD-3A47821C82CA}" type="slidenum">
              <a:rPr lang="en-US" smtClean="0"/>
              <a:t>24</a:t>
            </a:fld>
            <a:endParaRPr lang="en-US"/>
          </a:p>
        </p:txBody>
      </p:sp>
    </p:spTree>
    <p:extLst>
      <p:ext uri="{BB962C8B-B14F-4D97-AF65-F5344CB8AC3E}">
        <p14:creationId xmlns:p14="http://schemas.microsoft.com/office/powerpoint/2010/main" val="37318062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B6CC8D-E90D-038C-9D89-411855EACA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9725E64-69B7-21E8-AC02-CB1DE9D06B7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7D427E-ECC4-63DA-502C-E8E1E44C8E8C}"/>
              </a:ext>
            </a:extLst>
          </p:cNvPr>
          <p:cNvSpPr>
            <a:spLocks noGrp="1"/>
          </p:cNvSpPr>
          <p:nvPr>
            <p:ph type="body" idx="1"/>
          </p:nvPr>
        </p:nvSpPr>
        <p:spPr/>
        <p:txBody>
          <a:bodyPr/>
          <a:lstStyle/>
          <a:p>
            <a:pPr algn="just"/>
            <a:endParaRPr lang="en-US" dirty="0">
              <a:cs typeface="+mn-lt"/>
            </a:endParaRPr>
          </a:p>
          <a:p>
            <a:endParaRPr lang="en-US" dirty="0">
              <a:ea typeface="Calibri"/>
              <a:cs typeface="Calibri"/>
            </a:endParaRPr>
          </a:p>
        </p:txBody>
      </p:sp>
      <p:sp>
        <p:nvSpPr>
          <p:cNvPr id="4" name="Slide Number Placeholder 3">
            <a:extLst>
              <a:ext uri="{FF2B5EF4-FFF2-40B4-BE49-F238E27FC236}">
                <a16:creationId xmlns:a16="http://schemas.microsoft.com/office/drawing/2014/main" id="{19C7ED77-6782-D6C2-1673-773B5F4A5E2F}"/>
              </a:ext>
            </a:extLst>
          </p:cNvPr>
          <p:cNvSpPr>
            <a:spLocks noGrp="1"/>
          </p:cNvSpPr>
          <p:nvPr>
            <p:ph type="sldNum" sz="quarter" idx="5"/>
          </p:nvPr>
        </p:nvSpPr>
        <p:spPr/>
        <p:txBody>
          <a:bodyPr/>
          <a:lstStyle/>
          <a:p>
            <a:fld id="{8C0CA1E4-08F5-43B4-8AAD-3A47821C82CA}" type="slidenum">
              <a:rPr lang="en-US" smtClean="0"/>
              <a:t>25</a:t>
            </a:fld>
            <a:endParaRPr lang="en-US"/>
          </a:p>
        </p:txBody>
      </p:sp>
    </p:spTree>
    <p:extLst>
      <p:ext uri="{BB962C8B-B14F-4D97-AF65-F5344CB8AC3E}">
        <p14:creationId xmlns:p14="http://schemas.microsoft.com/office/powerpoint/2010/main" val="3731734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E9A655-8550-0F9F-F8F3-91B8E8FDCA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FE7CB4A-BD20-FA29-7E5F-195B78FDA46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F8ED33-B010-7766-2216-5ED163DC32D6}"/>
              </a:ext>
            </a:extLst>
          </p:cNvPr>
          <p:cNvSpPr>
            <a:spLocks noGrp="1"/>
          </p:cNvSpPr>
          <p:nvPr>
            <p:ph type="body" idx="1"/>
          </p:nvPr>
        </p:nvSpPr>
        <p:spPr/>
        <p:txBody>
          <a:bodyPr/>
          <a:lstStyle/>
          <a:p>
            <a:pPr algn="just"/>
            <a:endParaRPr lang="en-US" dirty="0">
              <a:ea typeface="Calibri" panose="020F0502020204030204"/>
              <a:cs typeface="Calibri" panose="020F0502020204030204"/>
            </a:endParaRPr>
          </a:p>
        </p:txBody>
      </p:sp>
      <p:sp>
        <p:nvSpPr>
          <p:cNvPr id="4" name="Slide Number Placeholder 3">
            <a:extLst>
              <a:ext uri="{FF2B5EF4-FFF2-40B4-BE49-F238E27FC236}">
                <a16:creationId xmlns:a16="http://schemas.microsoft.com/office/drawing/2014/main" id="{DE4E7BA9-DE9F-47ED-26D3-5E6F0FBCC2F4}"/>
              </a:ext>
            </a:extLst>
          </p:cNvPr>
          <p:cNvSpPr>
            <a:spLocks noGrp="1"/>
          </p:cNvSpPr>
          <p:nvPr>
            <p:ph type="sldNum" sz="quarter" idx="5"/>
          </p:nvPr>
        </p:nvSpPr>
        <p:spPr/>
        <p:txBody>
          <a:bodyPr/>
          <a:lstStyle/>
          <a:p>
            <a:fld id="{8C0CA1E4-08F5-43B4-8AAD-3A47821C82CA}" type="slidenum">
              <a:rPr lang="en-US" smtClean="0"/>
              <a:t>26</a:t>
            </a:fld>
            <a:endParaRPr lang="en-US"/>
          </a:p>
        </p:txBody>
      </p:sp>
    </p:spTree>
    <p:extLst>
      <p:ext uri="{BB962C8B-B14F-4D97-AF65-F5344CB8AC3E}">
        <p14:creationId xmlns:p14="http://schemas.microsoft.com/office/powerpoint/2010/main" val="2208645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8C0CA1E4-08F5-43B4-8AAD-3A47821C82CA}" type="slidenum">
              <a:rPr lang="en-US" smtClean="0"/>
              <a:t>27</a:t>
            </a:fld>
            <a:endParaRPr lang="en-US"/>
          </a:p>
        </p:txBody>
      </p:sp>
    </p:spTree>
    <p:extLst>
      <p:ext uri="{BB962C8B-B14F-4D97-AF65-F5344CB8AC3E}">
        <p14:creationId xmlns:p14="http://schemas.microsoft.com/office/powerpoint/2010/main" val="41967230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7B3ED5-A86A-62DD-BA0F-6301F3ED01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CDE6CC-7B42-29AE-79AC-80C51297ED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A05558-4F74-7BB2-8D17-B6E2EEB79067}"/>
              </a:ext>
            </a:extLst>
          </p:cNvPr>
          <p:cNvSpPr>
            <a:spLocks noGrp="1"/>
          </p:cNvSpPr>
          <p:nvPr>
            <p:ph type="body" idx="1"/>
          </p:nvPr>
        </p:nvSpPr>
        <p:spPr/>
        <p:txBody>
          <a:bodyPr/>
          <a:lstStyle/>
          <a:p>
            <a:pPr algn="just"/>
            <a:endParaRPr lang="en-US" dirty="0">
              <a:ea typeface="Calibri"/>
              <a:cs typeface="Calibri"/>
            </a:endParaRPr>
          </a:p>
          <a:p>
            <a:endParaRPr lang="en-US" dirty="0">
              <a:ea typeface="Calibri"/>
              <a:cs typeface="Calibri"/>
            </a:endParaRPr>
          </a:p>
        </p:txBody>
      </p:sp>
      <p:sp>
        <p:nvSpPr>
          <p:cNvPr id="4" name="Slide Number Placeholder 3">
            <a:extLst>
              <a:ext uri="{FF2B5EF4-FFF2-40B4-BE49-F238E27FC236}">
                <a16:creationId xmlns:a16="http://schemas.microsoft.com/office/drawing/2014/main" id="{968930C8-6CC0-F361-4B18-048A874F21DA}"/>
              </a:ext>
            </a:extLst>
          </p:cNvPr>
          <p:cNvSpPr>
            <a:spLocks noGrp="1"/>
          </p:cNvSpPr>
          <p:nvPr>
            <p:ph type="sldNum" sz="quarter" idx="5"/>
          </p:nvPr>
        </p:nvSpPr>
        <p:spPr/>
        <p:txBody>
          <a:bodyPr/>
          <a:lstStyle/>
          <a:p>
            <a:fld id="{8C0CA1E4-08F5-43B4-8AAD-3A47821C82CA}" type="slidenum">
              <a:rPr lang="en-US" smtClean="0"/>
              <a:t>28</a:t>
            </a:fld>
            <a:endParaRPr lang="en-US"/>
          </a:p>
        </p:txBody>
      </p:sp>
    </p:spTree>
    <p:extLst>
      <p:ext uri="{BB962C8B-B14F-4D97-AF65-F5344CB8AC3E}">
        <p14:creationId xmlns:p14="http://schemas.microsoft.com/office/powerpoint/2010/main" val="3296813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EDCDA7-DF6B-2DA3-4DDA-47C2F05054A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002A794-4C22-E305-0F6E-307C064F28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B09763-D5AD-C5FC-A5FC-8E78BC535FA2}"/>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188D0A5D-49AC-C8BE-1993-C0120D7690AB}"/>
              </a:ext>
            </a:extLst>
          </p:cNvPr>
          <p:cNvSpPr>
            <a:spLocks noGrp="1"/>
          </p:cNvSpPr>
          <p:nvPr>
            <p:ph type="sldNum" sz="quarter" idx="5"/>
          </p:nvPr>
        </p:nvSpPr>
        <p:spPr/>
        <p:txBody>
          <a:bodyPr/>
          <a:lstStyle/>
          <a:p>
            <a:fld id="{8C0CA1E4-08F5-43B4-8AAD-3A47821C82CA}" type="slidenum">
              <a:rPr lang="en-US" smtClean="0"/>
              <a:t>5</a:t>
            </a:fld>
            <a:endParaRPr lang="en-US"/>
          </a:p>
        </p:txBody>
      </p:sp>
    </p:spTree>
    <p:extLst>
      <p:ext uri="{BB962C8B-B14F-4D97-AF65-F5344CB8AC3E}">
        <p14:creationId xmlns:p14="http://schemas.microsoft.com/office/powerpoint/2010/main" val="4209164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46E0EF-2955-ED45-8B5E-E40B020044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CADCA2-FD0A-6105-83AD-C294C58DE8D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2D4AFA8-774B-572A-1F9D-BE3C9AE055AA}"/>
              </a:ext>
            </a:extLst>
          </p:cNvPr>
          <p:cNvSpPr>
            <a:spLocks noGrp="1"/>
          </p:cNvSpPr>
          <p:nvPr>
            <p:ph type="body" idx="1"/>
          </p:nvPr>
        </p:nvSpPr>
        <p:spPr/>
        <p:txBody>
          <a:bodyPr/>
          <a:lstStyle/>
          <a:p>
            <a:pPr algn="just"/>
            <a:endParaRPr lang="en-US" dirty="0">
              <a:ea typeface="Calibri"/>
              <a:cs typeface="Calibri"/>
            </a:endParaRPr>
          </a:p>
        </p:txBody>
      </p:sp>
      <p:sp>
        <p:nvSpPr>
          <p:cNvPr id="4" name="Slide Number Placeholder 3">
            <a:extLst>
              <a:ext uri="{FF2B5EF4-FFF2-40B4-BE49-F238E27FC236}">
                <a16:creationId xmlns:a16="http://schemas.microsoft.com/office/drawing/2014/main" id="{BE8BFC88-0EE5-0BD3-D6F4-FB4948F4FE86}"/>
              </a:ext>
            </a:extLst>
          </p:cNvPr>
          <p:cNvSpPr>
            <a:spLocks noGrp="1"/>
          </p:cNvSpPr>
          <p:nvPr>
            <p:ph type="sldNum" sz="quarter" idx="5"/>
          </p:nvPr>
        </p:nvSpPr>
        <p:spPr/>
        <p:txBody>
          <a:bodyPr/>
          <a:lstStyle/>
          <a:p>
            <a:fld id="{8C0CA1E4-08F5-43B4-8AAD-3A47821C82CA}" type="slidenum">
              <a:rPr lang="en-US" smtClean="0"/>
              <a:t>27</a:t>
            </a:fld>
            <a:endParaRPr lang="en-US"/>
          </a:p>
        </p:txBody>
      </p:sp>
    </p:spTree>
    <p:extLst>
      <p:ext uri="{BB962C8B-B14F-4D97-AF65-F5344CB8AC3E}">
        <p14:creationId xmlns:p14="http://schemas.microsoft.com/office/powerpoint/2010/main" val="18022687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7B3ED5-A86A-62DD-BA0F-6301F3ED014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2CDE6CC-7B42-29AE-79AC-80C51297ED4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5A05558-4F74-7BB2-8D17-B6E2EEB79067}"/>
              </a:ext>
            </a:extLst>
          </p:cNvPr>
          <p:cNvSpPr>
            <a:spLocks noGrp="1"/>
          </p:cNvSpPr>
          <p:nvPr>
            <p:ph type="body" idx="1"/>
          </p:nvPr>
        </p:nvSpPr>
        <p:spPr/>
        <p:txBody>
          <a:bodyPr/>
          <a:lstStyle/>
          <a:p>
            <a:pPr algn="just"/>
            <a:endParaRPr lang="en-US" dirty="0">
              <a:ea typeface="Calibri"/>
              <a:cs typeface="Calibri"/>
            </a:endParaRPr>
          </a:p>
        </p:txBody>
      </p:sp>
      <p:sp>
        <p:nvSpPr>
          <p:cNvPr id="4" name="Slide Number Placeholder 3">
            <a:extLst>
              <a:ext uri="{FF2B5EF4-FFF2-40B4-BE49-F238E27FC236}">
                <a16:creationId xmlns:a16="http://schemas.microsoft.com/office/drawing/2014/main" id="{968930C8-6CC0-F361-4B18-048A874F21DA}"/>
              </a:ext>
            </a:extLst>
          </p:cNvPr>
          <p:cNvSpPr>
            <a:spLocks noGrp="1"/>
          </p:cNvSpPr>
          <p:nvPr>
            <p:ph type="sldNum" sz="quarter" idx="5"/>
          </p:nvPr>
        </p:nvSpPr>
        <p:spPr/>
        <p:txBody>
          <a:bodyPr/>
          <a:lstStyle/>
          <a:p>
            <a:fld id="{8C0CA1E4-08F5-43B4-8AAD-3A47821C82CA}" type="slidenum">
              <a:rPr lang="en-US" smtClean="0"/>
              <a:t>29</a:t>
            </a:fld>
            <a:endParaRPr lang="en-US"/>
          </a:p>
        </p:txBody>
      </p:sp>
    </p:spTree>
    <p:extLst>
      <p:ext uri="{BB962C8B-B14F-4D97-AF65-F5344CB8AC3E}">
        <p14:creationId xmlns:p14="http://schemas.microsoft.com/office/powerpoint/2010/main" val="18368043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8C0CA1E4-08F5-43B4-8AAD-3A47821C82CA}" type="slidenum">
              <a:rPr lang="en-US" smtClean="0"/>
              <a:t>31</a:t>
            </a:fld>
            <a:endParaRPr lang="en-US"/>
          </a:p>
        </p:txBody>
      </p:sp>
    </p:spTree>
    <p:extLst>
      <p:ext uri="{BB962C8B-B14F-4D97-AF65-F5344CB8AC3E}">
        <p14:creationId xmlns:p14="http://schemas.microsoft.com/office/powerpoint/2010/main" val="37030169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endParaRPr lang="en-US" dirty="0">
              <a:ea typeface="Calibri"/>
              <a:cs typeface="Calibri"/>
            </a:endParaRPr>
          </a:p>
        </p:txBody>
      </p:sp>
      <p:sp>
        <p:nvSpPr>
          <p:cNvPr id="4" name="Slide Number Placeholder 3"/>
          <p:cNvSpPr>
            <a:spLocks noGrp="1"/>
          </p:cNvSpPr>
          <p:nvPr>
            <p:ph type="sldNum" sz="quarter" idx="5"/>
          </p:nvPr>
        </p:nvSpPr>
        <p:spPr/>
        <p:txBody>
          <a:bodyPr/>
          <a:lstStyle/>
          <a:p>
            <a:fld id="{8C0CA1E4-08F5-43B4-8AAD-3A47821C82CA}" type="slidenum">
              <a:rPr lang="en-US" smtClean="0"/>
              <a:t>33</a:t>
            </a:fld>
            <a:endParaRPr lang="en-US"/>
          </a:p>
        </p:txBody>
      </p:sp>
    </p:spTree>
    <p:extLst>
      <p:ext uri="{BB962C8B-B14F-4D97-AF65-F5344CB8AC3E}">
        <p14:creationId xmlns:p14="http://schemas.microsoft.com/office/powerpoint/2010/main" val="13226337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C2E89E-E722-720A-BF96-F3619B6B77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E91C8E-C50D-6F1E-626F-1BFC6B64B8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E95E8A-A2F4-C160-4D79-5E24DA1DAB5E}"/>
              </a:ext>
            </a:extLst>
          </p:cNvPr>
          <p:cNvSpPr>
            <a:spLocks noGrp="1"/>
          </p:cNvSpPr>
          <p:nvPr>
            <p:ph type="body" idx="1"/>
          </p:nvPr>
        </p:nvSpPr>
        <p:spPr/>
        <p:txBody>
          <a:bodyPr/>
          <a:lstStyle/>
          <a:p>
            <a:pPr algn="just"/>
            <a:endParaRPr lang="en-US" dirty="0">
              <a:ea typeface="Calibri"/>
              <a:cs typeface="Calibri"/>
            </a:endParaRPr>
          </a:p>
        </p:txBody>
      </p:sp>
      <p:sp>
        <p:nvSpPr>
          <p:cNvPr id="4" name="Slide Number Placeholder 3">
            <a:extLst>
              <a:ext uri="{FF2B5EF4-FFF2-40B4-BE49-F238E27FC236}">
                <a16:creationId xmlns:a16="http://schemas.microsoft.com/office/drawing/2014/main" id="{36942CC5-6A1E-BDE9-0AE6-CC78374AC61C}"/>
              </a:ext>
            </a:extLst>
          </p:cNvPr>
          <p:cNvSpPr>
            <a:spLocks noGrp="1"/>
          </p:cNvSpPr>
          <p:nvPr>
            <p:ph type="sldNum" sz="quarter" idx="5"/>
          </p:nvPr>
        </p:nvSpPr>
        <p:spPr/>
        <p:txBody>
          <a:bodyPr/>
          <a:lstStyle/>
          <a:p>
            <a:fld id="{8C0CA1E4-08F5-43B4-8AAD-3A47821C82CA}" type="slidenum">
              <a:rPr lang="en-US" smtClean="0"/>
              <a:t>34</a:t>
            </a:fld>
            <a:endParaRPr lang="en-US"/>
          </a:p>
        </p:txBody>
      </p:sp>
    </p:spTree>
    <p:extLst>
      <p:ext uri="{BB962C8B-B14F-4D97-AF65-F5344CB8AC3E}">
        <p14:creationId xmlns:p14="http://schemas.microsoft.com/office/powerpoint/2010/main" val="19683134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C2E89E-E722-720A-BF96-F3619B6B772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FE91C8E-C50D-6F1E-626F-1BFC6B64B8A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0E95E8A-A2F4-C160-4D79-5E24DA1DAB5E}"/>
              </a:ext>
            </a:extLst>
          </p:cNvPr>
          <p:cNvSpPr>
            <a:spLocks noGrp="1"/>
          </p:cNvSpPr>
          <p:nvPr>
            <p:ph type="body" idx="1"/>
          </p:nvPr>
        </p:nvSpPr>
        <p:spPr/>
        <p:txBody>
          <a:bodyPr/>
          <a:lstStyle/>
          <a:p>
            <a:pPr algn="just"/>
            <a:endParaRPr lang="en-US" dirty="0">
              <a:ea typeface="Calibri"/>
              <a:cs typeface="Calibri"/>
            </a:endParaRPr>
          </a:p>
        </p:txBody>
      </p:sp>
      <p:sp>
        <p:nvSpPr>
          <p:cNvPr id="4" name="Slide Number Placeholder 3">
            <a:extLst>
              <a:ext uri="{FF2B5EF4-FFF2-40B4-BE49-F238E27FC236}">
                <a16:creationId xmlns:a16="http://schemas.microsoft.com/office/drawing/2014/main" id="{36942CC5-6A1E-BDE9-0AE6-CC78374AC61C}"/>
              </a:ext>
            </a:extLst>
          </p:cNvPr>
          <p:cNvSpPr>
            <a:spLocks noGrp="1"/>
          </p:cNvSpPr>
          <p:nvPr>
            <p:ph type="sldNum" sz="quarter" idx="5"/>
          </p:nvPr>
        </p:nvSpPr>
        <p:spPr/>
        <p:txBody>
          <a:bodyPr/>
          <a:lstStyle/>
          <a:p>
            <a:fld id="{8C0CA1E4-08F5-43B4-8AAD-3A47821C82CA}" type="slidenum">
              <a:rPr lang="en-US" smtClean="0"/>
              <a:t>35</a:t>
            </a:fld>
            <a:endParaRPr lang="en-US"/>
          </a:p>
        </p:txBody>
      </p:sp>
    </p:spTree>
    <p:extLst>
      <p:ext uri="{BB962C8B-B14F-4D97-AF65-F5344CB8AC3E}">
        <p14:creationId xmlns:p14="http://schemas.microsoft.com/office/powerpoint/2010/main" val="21217582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8C0CA1E4-08F5-43B4-8AAD-3A47821C82CA}" type="slidenum">
              <a:rPr lang="en-US" smtClean="0"/>
              <a:t>37</a:t>
            </a:fld>
            <a:endParaRPr lang="en-US"/>
          </a:p>
        </p:txBody>
      </p:sp>
    </p:spTree>
    <p:extLst>
      <p:ext uri="{BB962C8B-B14F-4D97-AF65-F5344CB8AC3E}">
        <p14:creationId xmlns:p14="http://schemas.microsoft.com/office/powerpoint/2010/main" val="32083881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3FFF82-F61A-A8D7-B569-E8D569A765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B066F6-4F56-3DA0-FFDA-B09B873FC2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A2B58F-DDCE-5664-F1F4-99A70106C5B4}"/>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31DD0DC6-9CEE-2B61-114B-A517EAE28EF3}"/>
              </a:ext>
            </a:extLst>
          </p:cNvPr>
          <p:cNvSpPr>
            <a:spLocks noGrp="1"/>
          </p:cNvSpPr>
          <p:nvPr>
            <p:ph type="sldNum" sz="quarter" idx="5"/>
          </p:nvPr>
        </p:nvSpPr>
        <p:spPr/>
        <p:txBody>
          <a:bodyPr/>
          <a:lstStyle/>
          <a:p>
            <a:fld id="{8C0CA1E4-08F5-43B4-8AAD-3A47821C82CA}" type="slidenum">
              <a:rPr lang="en-US" smtClean="0"/>
              <a:t>39</a:t>
            </a:fld>
            <a:endParaRPr lang="en-US"/>
          </a:p>
        </p:txBody>
      </p:sp>
    </p:spTree>
    <p:extLst>
      <p:ext uri="{BB962C8B-B14F-4D97-AF65-F5344CB8AC3E}">
        <p14:creationId xmlns:p14="http://schemas.microsoft.com/office/powerpoint/2010/main" val="24174729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3FFF82-F61A-A8D7-B569-E8D569A765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5B066F6-4F56-3DA0-FFDA-B09B873FC2A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5A2B58F-DDCE-5664-F1F4-99A70106C5B4}"/>
              </a:ext>
            </a:extLst>
          </p:cNvPr>
          <p:cNvSpPr>
            <a:spLocks noGrp="1"/>
          </p:cNvSpPr>
          <p:nvPr>
            <p:ph type="body" idx="1"/>
          </p:nvPr>
        </p:nvSpPr>
        <p:spPr/>
        <p:txBody>
          <a:bodyPr/>
          <a:lstStyle/>
          <a:p>
            <a:endParaRPr lang="en-US" dirty="0">
              <a:ea typeface="Calibri"/>
              <a:cs typeface="Calibri"/>
            </a:endParaRPr>
          </a:p>
        </p:txBody>
      </p:sp>
      <p:sp>
        <p:nvSpPr>
          <p:cNvPr id="4" name="Slide Number Placeholder 3">
            <a:extLst>
              <a:ext uri="{FF2B5EF4-FFF2-40B4-BE49-F238E27FC236}">
                <a16:creationId xmlns:a16="http://schemas.microsoft.com/office/drawing/2014/main" id="{31DD0DC6-9CEE-2B61-114B-A517EAE28EF3}"/>
              </a:ext>
            </a:extLst>
          </p:cNvPr>
          <p:cNvSpPr>
            <a:spLocks noGrp="1"/>
          </p:cNvSpPr>
          <p:nvPr>
            <p:ph type="sldNum" sz="quarter" idx="5"/>
          </p:nvPr>
        </p:nvSpPr>
        <p:spPr/>
        <p:txBody>
          <a:bodyPr/>
          <a:lstStyle/>
          <a:p>
            <a:fld id="{8C0CA1E4-08F5-43B4-8AAD-3A47821C82CA}" type="slidenum">
              <a:rPr lang="en-US" smtClean="0"/>
              <a:t>40</a:t>
            </a:fld>
            <a:endParaRPr lang="en-US"/>
          </a:p>
        </p:txBody>
      </p:sp>
    </p:spTree>
    <p:extLst>
      <p:ext uri="{BB962C8B-B14F-4D97-AF65-F5344CB8AC3E}">
        <p14:creationId xmlns:p14="http://schemas.microsoft.com/office/powerpoint/2010/main" val="28303286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8C0CA1E4-08F5-43B4-8AAD-3A47821C82CA}" type="slidenum">
              <a:rPr lang="en-US" smtClean="0"/>
              <a:t>41</a:t>
            </a:fld>
            <a:endParaRPr lang="en-US"/>
          </a:p>
        </p:txBody>
      </p:sp>
    </p:spTree>
    <p:extLst>
      <p:ext uri="{BB962C8B-B14F-4D97-AF65-F5344CB8AC3E}">
        <p14:creationId xmlns:p14="http://schemas.microsoft.com/office/powerpoint/2010/main" val="3713933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8C0CA1E4-08F5-43B4-8AAD-3A47821C82CA}" type="slidenum">
              <a:rPr lang="en-US" smtClean="0"/>
              <a:t>7</a:t>
            </a:fld>
            <a:endParaRPr lang="en-US"/>
          </a:p>
        </p:txBody>
      </p:sp>
    </p:spTree>
    <p:extLst>
      <p:ext uri="{BB962C8B-B14F-4D97-AF65-F5344CB8AC3E}">
        <p14:creationId xmlns:p14="http://schemas.microsoft.com/office/powerpoint/2010/main" val="33344447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8C0CA1E4-08F5-43B4-8AAD-3A47821C82CA}" type="slidenum">
              <a:rPr lang="en-US" smtClean="0"/>
              <a:t>8</a:t>
            </a:fld>
            <a:endParaRPr lang="en-US"/>
          </a:p>
        </p:txBody>
      </p:sp>
    </p:spTree>
    <p:extLst>
      <p:ext uri="{BB962C8B-B14F-4D97-AF65-F5344CB8AC3E}">
        <p14:creationId xmlns:p14="http://schemas.microsoft.com/office/powerpoint/2010/main" val="33566204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panose="020F0502020204030204"/>
              <a:cs typeface="Calibri" panose="020F0502020204030204"/>
            </a:endParaRPr>
          </a:p>
        </p:txBody>
      </p:sp>
      <p:sp>
        <p:nvSpPr>
          <p:cNvPr id="4" name="Slide Number Placeholder 3"/>
          <p:cNvSpPr>
            <a:spLocks noGrp="1"/>
          </p:cNvSpPr>
          <p:nvPr>
            <p:ph type="sldNum" sz="quarter" idx="5"/>
          </p:nvPr>
        </p:nvSpPr>
        <p:spPr/>
        <p:txBody>
          <a:bodyPr/>
          <a:lstStyle/>
          <a:p>
            <a:fld id="{8C0CA1E4-08F5-43B4-8AAD-3A47821C82CA}" type="slidenum">
              <a:rPr lang="en-US" smtClean="0"/>
              <a:t>9</a:t>
            </a:fld>
            <a:endParaRPr lang="en-US"/>
          </a:p>
        </p:txBody>
      </p:sp>
    </p:spTree>
    <p:extLst>
      <p:ext uri="{BB962C8B-B14F-4D97-AF65-F5344CB8AC3E}">
        <p14:creationId xmlns:p14="http://schemas.microsoft.com/office/powerpoint/2010/main" val="2393134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a:p>
            <a:endParaRPr lang="en-US" dirty="0">
              <a:cs typeface="Calibri"/>
            </a:endParaRPr>
          </a:p>
        </p:txBody>
      </p:sp>
      <p:sp>
        <p:nvSpPr>
          <p:cNvPr id="4" name="Slide Number Placeholder 3"/>
          <p:cNvSpPr>
            <a:spLocks noGrp="1"/>
          </p:cNvSpPr>
          <p:nvPr>
            <p:ph type="sldNum" sz="quarter" idx="5"/>
          </p:nvPr>
        </p:nvSpPr>
        <p:spPr/>
        <p:txBody>
          <a:bodyPr/>
          <a:lstStyle/>
          <a:p>
            <a:fld id="{8C0CA1E4-08F5-43B4-8AAD-3A47821C82CA}" type="slidenum">
              <a:rPr lang="en-US" smtClean="0"/>
              <a:t>10</a:t>
            </a:fld>
            <a:endParaRPr lang="en-US"/>
          </a:p>
        </p:txBody>
      </p:sp>
    </p:spTree>
    <p:extLst>
      <p:ext uri="{BB962C8B-B14F-4D97-AF65-F5344CB8AC3E}">
        <p14:creationId xmlns:p14="http://schemas.microsoft.com/office/powerpoint/2010/main" val="778052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8C0CA1E4-08F5-43B4-8AAD-3A47821C82CA}" type="slidenum">
              <a:rPr lang="en-US" smtClean="0"/>
              <a:t>11</a:t>
            </a:fld>
            <a:endParaRPr lang="en-US"/>
          </a:p>
        </p:txBody>
      </p:sp>
    </p:spTree>
    <p:extLst>
      <p:ext uri="{BB962C8B-B14F-4D97-AF65-F5344CB8AC3E}">
        <p14:creationId xmlns:p14="http://schemas.microsoft.com/office/powerpoint/2010/main" val="980662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a:p>
            <a:endParaRPr lang="en-US" dirty="0">
              <a:ea typeface="Calibri"/>
              <a:cs typeface="Calibri"/>
            </a:endParaRP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8C0CA1E4-08F5-43B4-8AAD-3A47821C82CA}" type="slidenum">
              <a:rPr lang="en-US" smtClean="0"/>
              <a:t>13</a:t>
            </a:fld>
            <a:endParaRPr lang="en-US"/>
          </a:p>
        </p:txBody>
      </p:sp>
    </p:spTree>
    <p:extLst>
      <p:ext uri="{BB962C8B-B14F-4D97-AF65-F5344CB8AC3E}">
        <p14:creationId xmlns:p14="http://schemas.microsoft.com/office/powerpoint/2010/main" val="23542863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ea typeface="Calibri"/>
              <a:cs typeface="Calibri"/>
            </a:endParaRPr>
          </a:p>
        </p:txBody>
      </p:sp>
      <p:sp>
        <p:nvSpPr>
          <p:cNvPr id="4" name="Slide Number Placeholder 3"/>
          <p:cNvSpPr>
            <a:spLocks noGrp="1"/>
          </p:cNvSpPr>
          <p:nvPr>
            <p:ph type="sldNum" sz="quarter" idx="5"/>
          </p:nvPr>
        </p:nvSpPr>
        <p:spPr/>
        <p:txBody>
          <a:bodyPr/>
          <a:lstStyle/>
          <a:p>
            <a:fld id="{8C0CA1E4-08F5-43B4-8AAD-3A47821C82CA}" type="slidenum">
              <a:rPr lang="en-US" smtClean="0"/>
              <a:t>14</a:t>
            </a:fld>
            <a:endParaRPr lang="en-US"/>
          </a:p>
        </p:txBody>
      </p:sp>
    </p:spTree>
    <p:extLst>
      <p:ext uri="{BB962C8B-B14F-4D97-AF65-F5344CB8AC3E}">
        <p14:creationId xmlns:p14="http://schemas.microsoft.com/office/powerpoint/2010/main" val="34109529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hyperlink" Target="https://at3center.net/" TargetMode="External"/><Relationship Id="rId4" Type="http://schemas.openxmlformats.org/officeDocument/2006/relationships/hyperlink" Target="https://ataporg.org/"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E981F-11A5-350B-D54C-2C1C0BC29E25}"/>
              </a:ext>
            </a:extLst>
          </p:cNvPr>
          <p:cNvSpPr>
            <a:spLocks noGrp="1"/>
          </p:cNvSpPr>
          <p:nvPr>
            <p:ph type="ctrTitle"/>
          </p:nvPr>
        </p:nvSpPr>
        <p:spPr>
          <a:xfrm>
            <a:off x="1524000" y="2094807"/>
            <a:ext cx="9144000" cy="1415155"/>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C5AFF0B4-6961-26A3-3B59-66C70BC5A9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10" name="Picture 9">
            <a:extLst>
              <a:ext uri="{FF2B5EF4-FFF2-40B4-BE49-F238E27FC236}">
                <a16:creationId xmlns:a16="http://schemas.microsoft.com/office/drawing/2014/main" id="{94C2BA65-3F67-BCF3-8F86-CD8841A281A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000" y="739833"/>
            <a:ext cx="8245403" cy="922712"/>
          </a:xfrm>
          <a:prstGeom prst="rect">
            <a:avLst/>
          </a:prstGeom>
        </p:spPr>
      </p:pic>
      <p:sp>
        <p:nvSpPr>
          <p:cNvPr id="11" name="Rectangle 10">
            <a:extLst>
              <a:ext uri="{FF2B5EF4-FFF2-40B4-BE49-F238E27FC236}">
                <a16:creationId xmlns:a16="http://schemas.microsoft.com/office/drawing/2014/main" id="{D45F69F8-1E73-88E6-4BDF-CC2EF3DCB3E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FF159F3E-873C-A803-181F-530019C02DF3}"/>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6646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5230B-7D13-4C50-AEAF-FEFB3B6CDC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B46BDA6-ECB3-4E17-8A5D-D72C9507124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6397AB-544E-44DC-AA26-6F8BACB8A52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849625B-FEAB-4F88-84C4-AC4E4C8F75F5}"/>
              </a:ext>
            </a:extLst>
          </p:cNvPr>
          <p:cNvSpPr>
            <a:spLocks noGrp="1"/>
          </p:cNvSpPr>
          <p:nvPr>
            <p:ph type="dt" sz="half" idx="10"/>
          </p:nvPr>
        </p:nvSpPr>
        <p:spPr/>
        <p:txBody>
          <a:bodyPr/>
          <a:lstStyle/>
          <a:p>
            <a:fld id="{1A853C08-13FE-4279-A52F-CE7D995F6710}" type="datetimeFigureOut">
              <a:rPr lang="en-US" smtClean="0"/>
              <a:t>2/26/2024</a:t>
            </a:fld>
            <a:endParaRPr lang="en-US"/>
          </a:p>
        </p:txBody>
      </p:sp>
      <p:sp>
        <p:nvSpPr>
          <p:cNvPr id="6" name="Footer Placeholder 5">
            <a:extLst>
              <a:ext uri="{FF2B5EF4-FFF2-40B4-BE49-F238E27FC236}">
                <a16:creationId xmlns:a16="http://schemas.microsoft.com/office/drawing/2014/main" id="{6DEB2157-381A-46D0-9B7B-6E08E5BBC5C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55C4EF0-0BB2-485E-BA19-0BA583866F20}"/>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8" name="Rectangle 7">
            <a:extLst>
              <a:ext uri="{FF2B5EF4-FFF2-40B4-BE49-F238E27FC236}">
                <a16:creationId xmlns:a16="http://schemas.microsoft.com/office/drawing/2014/main" id="{140ACAFF-CF3F-4EE8-A96E-53768939BD6B}"/>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1FD980E-34A9-402F-90B5-4728CFAFE370}"/>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id="{D29198FC-76C4-4F8F-B5EB-826639F43B3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id="{FC3685A9-585C-466E-9218-F7FA4FFDB74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9358898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507B7-1D36-4E90-B121-D6CD326E1AA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B51B7FFF-8FF9-4206-BF47-435EFC51B0C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CD13676-25FC-4F31-BC94-3C0E12DD1D0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11C79FC-E434-48B1-A513-6F9842B3176C}"/>
              </a:ext>
            </a:extLst>
          </p:cNvPr>
          <p:cNvSpPr>
            <a:spLocks noGrp="1"/>
          </p:cNvSpPr>
          <p:nvPr>
            <p:ph type="dt" sz="half" idx="10"/>
          </p:nvPr>
        </p:nvSpPr>
        <p:spPr/>
        <p:txBody>
          <a:bodyPr/>
          <a:lstStyle/>
          <a:p>
            <a:fld id="{1A853C08-13FE-4279-A52F-CE7D995F6710}" type="datetimeFigureOut">
              <a:rPr lang="en-US" smtClean="0"/>
              <a:t>2/26/2024</a:t>
            </a:fld>
            <a:endParaRPr lang="en-US"/>
          </a:p>
        </p:txBody>
      </p:sp>
      <p:sp>
        <p:nvSpPr>
          <p:cNvPr id="6" name="Footer Placeholder 5">
            <a:extLst>
              <a:ext uri="{FF2B5EF4-FFF2-40B4-BE49-F238E27FC236}">
                <a16:creationId xmlns:a16="http://schemas.microsoft.com/office/drawing/2014/main" id="{CCC74631-0FF2-41C6-8611-1735E788090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B669CC0-AFE8-4CE9-ABB8-F658378F18D0}"/>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8" name="Rectangle 7">
            <a:extLst>
              <a:ext uri="{FF2B5EF4-FFF2-40B4-BE49-F238E27FC236}">
                <a16:creationId xmlns:a16="http://schemas.microsoft.com/office/drawing/2014/main" id="{423CAA52-3342-4D9B-A243-12E7A51A4DD1}"/>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94B2AD9-CAD1-41C0-BAAB-A3C1A300D859}"/>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id="{1AFF6D27-E686-4C25-B2BE-C936E4C1473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id="{1635CBEF-DEB0-4DC7-921F-196B534345B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41781012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8D1DA7-C8DF-43F0-980D-3EC3D6CA8A3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52DEAD8-8BCC-4459-B2D9-ADDA7631BEF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D06340-5628-4FA3-9864-31E5CEE34F41}"/>
              </a:ext>
            </a:extLst>
          </p:cNvPr>
          <p:cNvSpPr>
            <a:spLocks noGrp="1"/>
          </p:cNvSpPr>
          <p:nvPr>
            <p:ph type="dt" sz="half" idx="10"/>
          </p:nvPr>
        </p:nvSpPr>
        <p:spPr/>
        <p:txBody>
          <a:bodyPr/>
          <a:lstStyle/>
          <a:p>
            <a:fld id="{1A853C08-13FE-4279-A52F-CE7D995F6710}" type="datetimeFigureOut">
              <a:rPr lang="en-US" smtClean="0"/>
              <a:t>2/26/2024</a:t>
            </a:fld>
            <a:endParaRPr lang="en-US"/>
          </a:p>
        </p:txBody>
      </p:sp>
      <p:sp>
        <p:nvSpPr>
          <p:cNvPr id="5" name="Footer Placeholder 4">
            <a:extLst>
              <a:ext uri="{FF2B5EF4-FFF2-40B4-BE49-F238E27FC236}">
                <a16:creationId xmlns:a16="http://schemas.microsoft.com/office/drawing/2014/main" id="{1E8157DF-C994-4B58-BFCF-7E3C5CE8D5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5FE48D-102E-4F71-A2D9-88C24B5B56D3}"/>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7" name="Rectangle 6">
            <a:extLst>
              <a:ext uri="{FF2B5EF4-FFF2-40B4-BE49-F238E27FC236}">
                <a16:creationId xmlns:a16="http://schemas.microsoft.com/office/drawing/2014/main" id="{2FD96D55-6F8C-4E86-AF09-087B2283AC07}"/>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7F2DF5E-0BDC-4995-A740-C7028F2E1907}"/>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F610C0C1-20A3-4E4B-969D-1A237264EF8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42DE6626-D3AE-4464-8C6C-71714952966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3043081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0E01DCF-4E9F-4F55-85F0-10811B6C6EE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12F99CC-0645-4651-96F3-D070A01246F6}"/>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90E598-4C1C-4B7D-AD89-BF87F3CB9CEB}"/>
              </a:ext>
            </a:extLst>
          </p:cNvPr>
          <p:cNvSpPr>
            <a:spLocks noGrp="1"/>
          </p:cNvSpPr>
          <p:nvPr>
            <p:ph type="dt" sz="half" idx="10"/>
          </p:nvPr>
        </p:nvSpPr>
        <p:spPr/>
        <p:txBody>
          <a:bodyPr/>
          <a:lstStyle/>
          <a:p>
            <a:fld id="{1A853C08-13FE-4279-A52F-CE7D995F6710}" type="datetimeFigureOut">
              <a:rPr lang="en-US" smtClean="0"/>
              <a:t>2/26/2024</a:t>
            </a:fld>
            <a:endParaRPr lang="en-US"/>
          </a:p>
        </p:txBody>
      </p:sp>
      <p:sp>
        <p:nvSpPr>
          <p:cNvPr id="5" name="Footer Placeholder 4">
            <a:extLst>
              <a:ext uri="{FF2B5EF4-FFF2-40B4-BE49-F238E27FC236}">
                <a16:creationId xmlns:a16="http://schemas.microsoft.com/office/drawing/2014/main" id="{B6D3FB72-0274-4FD8-9F65-B01CE24332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CEE614-95AF-4A0A-A305-4E5EF511EBD2}"/>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7" name="Rectangle 6">
            <a:extLst>
              <a:ext uri="{FF2B5EF4-FFF2-40B4-BE49-F238E27FC236}">
                <a16:creationId xmlns:a16="http://schemas.microsoft.com/office/drawing/2014/main" id="{641A6185-7F49-4042-9CE5-10F6F8FE9E7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A8F8B3A-D7CF-4FE4-9E7E-24FE7C848D57}"/>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2495C583-8E4B-470D-9D0F-65429530EDB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04B2C591-4455-4A9B-9AC8-B5E57D56450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940096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8D48158-069A-B87A-B889-538E9499B9C7}"/>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0ABA4A5-000B-F592-698E-F87E8BC77506}"/>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TAP logo">
            <a:extLst>
              <a:ext uri="{FF2B5EF4-FFF2-40B4-BE49-F238E27FC236}">
                <a16:creationId xmlns:a16="http://schemas.microsoft.com/office/drawing/2014/main" id="{C6CD8083-65E7-46E7-6523-D8A27463697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9" name="Picture 8" descr="AT3 logo">
            <a:extLst>
              <a:ext uri="{FF2B5EF4-FFF2-40B4-BE49-F238E27FC236}">
                <a16:creationId xmlns:a16="http://schemas.microsoft.com/office/drawing/2014/main" id="{436A30B3-4A78-76B8-6F81-279DDF67D3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2554808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8D48158-069A-B87A-B889-538E9499B9C7}"/>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C0ABA4A5-000B-F592-698E-F87E8BC77506}"/>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TAP logo">
            <a:extLst>
              <a:ext uri="{FF2B5EF4-FFF2-40B4-BE49-F238E27FC236}">
                <a16:creationId xmlns:a16="http://schemas.microsoft.com/office/drawing/2014/main" id="{C6CD8083-65E7-46E7-6523-D8A27463697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9" name="Picture 8" descr="AT3 logo">
            <a:extLst>
              <a:ext uri="{FF2B5EF4-FFF2-40B4-BE49-F238E27FC236}">
                <a16:creationId xmlns:a16="http://schemas.microsoft.com/office/drawing/2014/main" id="{436A30B3-4A78-76B8-6F81-279DDF67D36D}"/>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
        <p:nvSpPr>
          <p:cNvPr id="3" name="TextBox 2">
            <a:extLst>
              <a:ext uri="{FF2B5EF4-FFF2-40B4-BE49-F238E27FC236}">
                <a16:creationId xmlns:a16="http://schemas.microsoft.com/office/drawing/2014/main" id="{3E232EA6-29E6-6EA5-36C1-24D254E18BFB}"/>
              </a:ext>
            </a:extLst>
          </p:cNvPr>
          <p:cNvSpPr txBox="1"/>
          <p:nvPr userDrawn="1"/>
        </p:nvSpPr>
        <p:spPr>
          <a:xfrm>
            <a:off x="1371599" y="1095935"/>
            <a:ext cx="9843247" cy="3539430"/>
          </a:xfrm>
          <a:prstGeom prst="rect">
            <a:avLst/>
          </a:prstGeom>
          <a:noFill/>
        </p:spPr>
        <p:txBody>
          <a:bodyPr wrap="square">
            <a:spAutoFit/>
          </a:bodyPr>
          <a:lstStyle/>
          <a:p>
            <a:pPr marL="0" marR="0">
              <a:spcBef>
                <a:spcPts val="0"/>
              </a:spcBef>
              <a:spcAft>
                <a:spcPts val="0"/>
              </a:spcAft>
            </a:pPr>
            <a:r>
              <a:rPr lang="en-US" sz="1600" dirty="0">
                <a:solidFill>
                  <a:srgbClr val="203864"/>
                </a:solidFill>
                <a:effectLst/>
                <a:latin typeface="+mn-lt"/>
                <a:ea typeface="Calibri" panose="020F0502020204030204" pitchFamily="34" charset="0"/>
              </a:rPr>
              <a:t>The </a:t>
            </a:r>
            <a:r>
              <a:rPr lang="en-US" sz="1600" b="1" dirty="0">
                <a:solidFill>
                  <a:srgbClr val="203864"/>
                </a:solidFill>
                <a:effectLst/>
                <a:latin typeface="+mn-lt"/>
                <a:ea typeface="Calibri" panose="020F0502020204030204" pitchFamily="34" charset="0"/>
              </a:rPr>
              <a:t>Association of Assistive Technology Act Programs</a:t>
            </a:r>
            <a:r>
              <a:rPr lang="en-US" sz="1600" dirty="0">
                <a:solidFill>
                  <a:srgbClr val="203864"/>
                </a:solidFill>
                <a:effectLst/>
                <a:latin typeface="+mn-lt"/>
                <a:ea typeface="Calibri" panose="020F0502020204030204" pitchFamily="34" charset="0"/>
              </a:rPr>
              <a:t> (ATAP) facilitates the coordination of state and territory assistive technology (AT) programs nationally to maintain and enhance a strong, effective, and efficient national network of state and territory wide AT programs.  As part of this mission and effort, ATAP also provides technical assistance and support to its members through the </a:t>
            </a:r>
            <a:r>
              <a:rPr lang="en-US" sz="1600" b="1" dirty="0">
                <a:solidFill>
                  <a:srgbClr val="203864"/>
                </a:solidFill>
                <a:effectLst/>
                <a:latin typeface="+mn-lt"/>
                <a:ea typeface="Calibri" panose="020F0502020204030204" pitchFamily="34" charset="0"/>
              </a:rPr>
              <a:t>Assistive Technology and Training Technical Assistance</a:t>
            </a:r>
            <a:r>
              <a:rPr lang="en-US" sz="1600" dirty="0">
                <a:solidFill>
                  <a:srgbClr val="203864"/>
                </a:solidFill>
                <a:effectLst/>
                <a:latin typeface="+mn-lt"/>
                <a:ea typeface="Calibri" panose="020F0502020204030204" pitchFamily="34" charset="0"/>
              </a:rPr>
              <a:t> (AT3) </a:t>
            </a:r>
            <a:r>
              <a:rPr lang="en-US" sz="1600" b="1" dirty="0">
                <a:solidFill>
                  <a:srgbClr val="203864"/>
                </a:solidFill>
                <a:effectLst/>
                <a:latin typeface="+mn-lt"/>
                <a:ea typeface="Calibri" panose="020F0502020204030204" pitchFamily="34" charset="0"/>
              </a:rPr>
              <a:t>Center</a:t>
            </a: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The AT3 Center provides training and technical assistance for all </a:t>
            </a:r>
            <a:r>
              <a:rPr lang="en-US" sz="1600" b="1" dirty="0">
                <a:solidFill>
                  <a:srgbClr val="203864"/>
                </a:solidFill>
                <a:effectLst/>
                <a:latin typeface="+mn-lt"/>
                <a:ea typeface="Calibri" panose="020F0502020204030204" pitchFamily="34" charset="0"/>
              </a:rPr>
              <a:t>AT Act Section 4 State and Territory AT Programs</a:t>
            </a:r>
            <a:r>
              <a:rPr lang="en-US" sz="1600" dirty="0">
                <a:solidFill>
                  <a:srgbClr val="203864"/>
                </a:solidFill>
                <a:effectLst/>
                <a:latin typeface="+mn-lt"/>
                <a:ea typeface="Calibri" panose="020F0502020204030204" pitchFamily="34" charset="0"/>
              </a:rPr>
              <a:t> to support quality implementation of state-level and state-leadership activities.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a:p>
            <a:pPr marL="0" marR="0">
              <a:spcBef>
                <a:spcPts val="0"/>
              </a:spcBef>
              <a:spcAft>
                <a:spcPts val="0"/>
              </a:spcAft>
            </a:pPr>
            <a:r>
              <a:rPr lang="en-US" sz="1600" dirty="0">
                <a:solidFill>
                  <a:srgbClr val="203864"/>
                </a:solidFill>
                <a:effectLst/>
                <a:latin typeface="+mn-lt"/>
                <a:ea typeface="Calibri" panose="020F0502020204030204" pitchFamily="34" charset="0"/>
              </a:rPr>
              <a:t>ATAP and AT3 both support national assistive technology internet sites that make general AT information available to the public and other stakeholders.  To learn more visit us at</a:t>
            </a:r>
          </a:p>
          <a:p>
            <a:pPr marL="0" marR="0">
              <a:spcBef>
                <a:spcPts val="0"/>
              </a:spcBef>
              <a:spcAft>
                <a:spcPts val="0"/>
              </a:spcAft>
            </a:pPr>
            <a:endParaRPr lang="en-US" sz="1600" dirty="0">
              <a:solidFill>
                <a:srgbClr val="203864"/>
              </a:solidFill>
              <a:effectLst/>
              <a:latin typeface="+mn-lt"/>
              <a:ea typeface="Calibri" panose="020F0502020204030204" pitchFamily="34" charset="0"/>
            </a:endParaRPr>
          </a:p>
          <a:p>
            <a:pPr marL="0" marR="0" algn="ctr">
              <a:spcBef>
                <a:spcPts val="0"/>
              </a:spcBef>
              <a:spcAft>
                <a:spcPts val="0"/>
              </a:spcAft>
            </a:pPr>
            <a:r>
              <a:rPr lang="en-US" sz="1600" dirty="0">
                <a:solidFill>
                  <a:srgbClr val="203864"/>
                </a:solidFill>
                <a:effectLst/>
                <a:latin typeface="+mn-lt"/>
                <a:ea typeface="Calibri" panose="020F0502020204030204" pitchFamily="34" charset="0"/>
                <a:hlinkClick r:id="rId4"/>
              </a:rPr>
              <a:t>https://ataporg.org</a:t>
            </a:r>
            <a:endParaRPr lang="en-US" sz="1600" dirty="0">
              <a:solidFill>
                <a:srgbClr val="203864"/>
              </a:solidFill>
              <a:effectLst/>
              <a:latin typeface="+mn-lt"/>
              <a:ea typeface="Calibri" panose="020F0502020204030204" pitchFamily="34" charset="0"/>
            </a:endParaRPr>
          </a:p>
          <a:p>
            <a:pPr marL="0" marR="0" algn="ctr">
              <a:spcBef>
                <a:spcPts val="0"/>
              </a:spcBef>
              <a:spcAft>
                <a:spcPts val="0"/>
              </a:spcAft>
            </a:pPr>
            <a:r>
              <a:rPr lang="en-US" sz="1600" dirty="0">
                <a:solidFill>
                  <a:srgbClr val="203864"/>
                </a:solidFill>
                <a:effectLst/>
                <a:latin typeface="+mn-lt"/>
                <a:ea typeface="Calibri" panose="020F0502020204030204" pitchFamily="34" charset="0"/>
                <a:hlinkClick r:id="rId5"/>
              </a:rPr>
              <a:t>https://at3center.net</a:t>
            </a:r>
            <a:r>
              <a:rPr lang="en-US" sz="1600" dirty="0">
                <a:solidFill>
                  <a:srgbClr val="203864"/>
                </a:solidFill>
                <a:effectLst/>
                <a:latin typeface="+mn-lt"/>
                <a:ea typeface="Calibri" panose="020F0502020204030204" pitchFamily="34" charset="0"/>
              </a:rPr>
              <a:t> </a:t>
            </a:r>
            <a:endParaRPr lang="en-US" sz="1600" dirty="0">
              <a:effectLst/>
              <a:latin typeface="+mn-lt"/>
              <a:ea typeface="Calibri" panose="020F0502020204030204" pitchFamily="34" charset="0"/>
            </a:endParaRPr>
          </a:p>
        </p:txBody>
      </p:sp>
    </p:spTree>
    <p:extLst>
      <p:ext uri="{BB962C8B-B14F-4D97-AF65-F5344CB8AC3E}">
        <p14:creationId xmlns:p14="http://schemas.microsoft.com/office/powerpoint/2010/main" val="13175405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B76D-4736-4893-AD84-8CA450A97420}"/>
              </a:ext>
            </a:extLst>
          </p:cNvPr>
          <p:cNvSpPr>
            <a:spLocks noGrp="1"/>
          </p:cNvSpPr>
          <p:nvPr>
            <p:ph type="title"/>
          </p:nvPr>
        </p:nvSpPr>
        <p:spPr>
          <a:xfrm>
            <a:off x="838200" y="681037"/>
            <a:ext cx="10515600" cy="1009651"/>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20EB4F5D-5F84-4D52-95CB-C9FC0D7E056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69DACD-8E3B-4F05-AC17-1F6054575954}"/>
              </a:ext>
            </a:extLst>
          </p:cNvPr>
          <p:cNvSpPr>
            <a:spLocks noGrp="1"/>
          </p:cNvSpPr>
          <p:nvPr>
            <p:ph type="dt" sz="half" idx="10"/>
          </p:nvPr>
        </p:nvSpPr>
        <p:spPr/>
        <p:txBody>
          <a:bodyPr/>
          <a:lstStyle/>
          <a:p>
            <a:fld id="{1A853C08-13FE-4279-A52F-CE7D995F6710}" type="datetimeFigureOut">
              <a:rPr lang="en-US" smtClean="0"/>
              <a:t>2/26/2024</a:t>
            </a:fld>
            <a:endParaRPr lang="en-US"/>
          </a:p>
        </p:txBody>
      </p:sp>
      <p:sp>
        <p:nvSpPr>
          <p:cNvPr id="5" name="Footer Placeholder 4">
            <a:extLst>
              <a:ext uri="{FF2B5EF4-FFF2-40B4-BE49-F238E27FC236}">
                <a16:creationId xmlns:a16="http://schemas.microsoft.com/office/drawing/2014/main" id="{277FB106-AEE0-4D09-A6A8-7D7EFA6319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FA5D3A-81AA-47DE-A465-3561FE996CAC}"/>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7" name="Rectangle 6">
            <a:extLst>
              <a:ext uri="{FF2B5EF4-FFF2-40B4-BE49-F238E27FC236}">
                <a16:creationId xmlns:a16="http://schemas.microsoft.com/office/drawing/2014/main" id="{46107C0A-BA4B-4557-933C-41AF0966FE2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FACC1A0D-3803-48F3-AF00-6DFACD14AE7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D693952F-0720-4354-A351-9B2C07C5234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9CA29072-ED45-4C4F-89B6-3CD551C6AE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2927575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8C9C5A-DE54-4E0A-B714-02996F599E9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6BEE66B-04EB-4715-908A-EECDB96426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AACA2A4-9EE0-4DF6-BD00-36EFBE012048}"/>
              </a:ext>
            </a:extLst>
          </p:cNvPr>
          <p:cNvSpPr>
            <a:spLocks noGrp="1"/>
          </p:cNvSpPr>
          <p:nvPr>
            <p:ph type="dt" sz="half" idx="10"/>
          </p:nvPr>
        </p:nvSpPr>
        <p:spPr/>
        <p:txBody>
          <a:bodyPr/>
          <a:lstStyle/>
          <a:p>
            <a:fld id="{1A853C08-13FE-4279-A52F-CE7D995F6710}" type="datetimeFigureOut">
              <a:rPr lang="en-US" smtClean="0"/>
              <a:t>2/26/2024</a:t>
            </a:fld>
            <a:endParaRPr lang="en-US"/>
          </a:p>
        </p:txBody>
      </p:sp>
      <p:sp>
        <p:nvSpPr>
          <p:cNvPr id="5" name="Footer Placeholder 4">
            <a:extLst>
              <a:ext uri="{FF2B5EF4-FFF2-40B4-BE49-F238E27FC236}">
                <a16:creationId xmlns:a16="http://schemas.microsoft.com/office/drawing/2014/main" id="{32588275-11F2-4AFD-9324-13F09EBEB8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3DF91E-52D7-4D5B-8009-FC1539BB4195}"/>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7" name="Rectangle 6">
            <a:extLst>
              <a:ext uri="{FF2B5EF4-FFF2-40B4-BE49-F238E27FC236}">
                <a16:creationId xmlns:a16="http://schemas.microsoft.com/office/drawing/2014/main" id="{FC171ACE-5F9A-4476-A3B0-9D9EC334B96F}"/>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626A05B-B2AC-4453-8182-387DC9CD548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9C6EDDBB-4495-4F05-A481-63BD1CD020D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4AF08D0E-CA56-4E9B-80E8-EA9EE6C998D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826714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738CA7-B80F-4C2F-8257-9B6BC022D5EC}"/>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D0A435C-1644-4010-AE2F-12C068732A6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C39BE55-E7B3-4E91-854E-2285F526FBB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44B0F6D-AB93-4515-98B2-01A61922F5A2}"/>
              </a:ext>
            </a:extLst>
          </p:cNvPr>
          <p:cNvSpPr>
            <a:spLocks noGrp="1"/>
          </p:cNvSpPr>
          <p:nvPr>
            <p:ph type="dt" sz="half" idx="10"/>
          </p:nvPr>
        </p:nvSpPr>
        <p:spPr/>
        <p:txBody>
          <a:bodyPr/>
          <a:lstStyle/>
          <a:p>
            <a:fld id="{1A853C08-13FE-4279-A52F-CE7D995F6710}" type="datetimeFigureOut">
              <a:rPr lang="en-US" smtClean="0"/>
              <a:t>2/26/2024</a:t>
            </a:fld>
            <a:endParaRPr lang="en-US"/>
          </a:p>
        </p:txBody>
      </p:sp>
      <p:sp>
        <p:nvSpPr>
          <p:cNvPr id="6" name="Footer Placeholder 5">
            <a:extLst>
              <a:ext uri="{FF2B5EF4-FFF2-40B4-BE49-F238E27FC236}">
                <a16:creationId xmlns:a16="http://schemas.microsoft.com/office/drawing/2014/main" id="{29809237-411E-4B10-9D16-32D7C9CF0A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37704DB-C730-46D7-8905-D62B6FB6DDEB}"/>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8" name="Rectangle 7">
            <a:extLst>
              <a:ext uri="{FF2B5EF4-FFF2-40B4-BE49-F238E27FC236}">
                <a16:creationId xmlns:a16="http://schemas.microsoft.com/office/drawing/2014/main" id="{C9557ED1-78C2-4719-94A9-0645CB5F27CF}"/>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9260A7F-4FE2-4B3E-BB00-8D999E919AE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descr="ATAP logo">
            <a:extLst>
              <a:ext uri="{FF2B5EF4-FFF2-40B4-BE49-F238E27FC236}">
                <a16:creationId xmlns:a16="http://schemas.microsoft.com/office/drawing/2014/main" id="{20C89ED1-A118-4C71-810D-8EC89835FD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1" name="Picture 10" descr="AT3 logo">
            <a:extLst>
              <a:ext uri="{FF2B5EF4-FFF2-40B4-BE49-F238E27FC236}">
                <a16:creationId xmlns:a16="http://schemas.microsoft.com/office/drawing/2014/main" id="{3CB6F122-BCDE-43CF-997E-A3739432829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35669306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D459DD-FD18-495A-8093-295DB84835E1}"/>
              </a:ext>
            </a:extLst>
          </p:cNvPr>
          <p:cNvSpPr>
            <a:spLocks noGrp="1"/>
          </p:cNvSpPr>
          <p:nvPr>
            <p:ph type="title"/>
          </p:nvPr>
        </p:nvSpPr>
        <p:spPr>
          <a:xfrm>
            <a:off x="839788" y="740061"/>
            <a:ext cx="10515600" cy="950627"/>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6BC47AA6-BF37-4233-BE53-59AEBB55A24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EACA4E1-7E04-4DA2-B7C7-6C936E5C908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BC9E18-367C-4516-8177-6932A8472AE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AEC5EBF-6ACF-42B6-A388-71B4910F9C2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03A529-0692-4AE1-B23A-03090ED09DC4}"/>
              </a:ext>
            </a:extLst>
          </p:cNvPr>
          <p:cNvSpPr>
            <a:spLocks noGrp="1"/>
          </p:cNvSpPr>
          <p:nvPr>
            <p:ph type="dt" sz="half" idx="10"/>
          </p:nvPr>
        </p:nvSpPr>
        <p:spPr/>
        <p:txBody>
          <a:bodyPr/>
          <a:lstStyle/>
          <a:p>
            <a:fld id="{1A853C08-13FE-4279-A52F-CE7D995F6710}" type="datetimeFigureOut">
              <a:rPr lang="en-US" smtClean="0"/>
              <a:t>2/26/2024</a:t>
            </a:fld>
            <a:endParaRPr lang="en-US"/>
          </a:p>
        </p:txBody>
      </p:sp>
      <p:sp>
        <p:nvSpPr>
          <p:cNvPr id="8" name="Footer Placeholder 7">
            <a:extLst>
              <a:ext uri="{FF2B5EF4-FFF2-40B4-BE49-F238E27FC236}">
                <a16:creationId xmlns:a16="http://schemas.microsoft.com/office/drawing/2014/main" id="{7DCAC07A-F55F-46E2-8100-6A852C8EDA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F547BBC-79B3-4FFC-8AE8-1EB5379AFE0B}"/>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10" name="Rectangle 9">
            <a:extLst>
              <a:ext uri="{FF2B5EF4-FFF2-40B4-BE49-F238E27FC236}">
                <a16:creationId xmlns:a16="http://schemas.microsoft.com/office/drawing/2014/main" id="{9532F857-ED8D-4849-B651-A949606DC37F}"/>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EC1C8DF-AB91-4C11-A6D1-EEBF6A12A1CB}"/>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TAP logo">
            <a:extLst>
              <a:ext uri="{FF2B5EF4-FFF2-40B4-BE49-F238E27FC236}">
                <a16:creationId xmlns:a16="http://schemas.microsoft.com/office/drawing/2014/main" id="{25F52F88-7B69-4EB3-8A92-5956FB77E2E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3" name="Picture 12" descr="AT3 logo">
            <a:extLst>
              <a:ext uri="{FF2B5EF4-FFF2-40B4-BE49-F238E27FC236}">
                <a16:creationId xmlns:a16="http://schemas.microsoft.com/office/drawing/2014/main" id="{53AA10DD-8023-46DE-A503-8D62A5D6F03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1524733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5B2C2-775B-4660-A671-5D039CD5BB8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76D78CB-5FF7-49C7-8971-0FCD05438C3D}"/>
              </a:ext>
            </a:extLst>
          </p:cNvPr>
          <p:cNvSpPr>
            <a:spLocks noGrp="1"/>
          </p:cNvSpPr>
          <p:nvPr>
            <p:ph type="dt" sz="half" idx="10"/>
          </p:nvPr>
        </p:nvSpPr>
        <p:spPr/>
        <p:txBody>
          <a:bodyPr/>
          <a:lstStyle/>
          <a:p>
            <a:fld id="{1A853C08-13FE-4279-A52F-CE7D995F6710}" type="datetimeFigureOut">
              <a:rPr lang="en-US" smtClean="0"/>
              <a:t>2/26/2024</a:t>
            </a:fld>
            <a:endParaRPr lang="en-US"/>
          </a:p>
        </p:txBody>
      </p:sp>
      <p:sp>
        <p:nvSpPr>
          <p:cNvPr id="4" name="Footer Placeholder 3">
            <a:extLst>
              <a:ext uri="{FF2B5EF4-FFF2-40B4-BE49-F238E27FC236}">
                <a16:creationId xmlns:a16="http://schemas.microsoft.com/office/drawing/2014/main" id="{7FCB681D-6C60-4D43-A21E-AEB64A85A2B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8EBE15-ECDC-48B9-B2B6-DFA38500C74D}"/>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6" name="Rectangle 5">
            <a:extLst>
              <a:ext uri="{FF2B5EF4-FFF2-40B4-BE49-F238E27FC236}">
                <a16:creationId xmlns:a16="http://schemas.microsoft.com/office/drawing/2014/main" id="{279CD6F8-B6CA-4BB1-9E41-662DC17B1D58}"/>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1FD9477-C8F6-4573-BE72-43802B47F2CF}"/>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TAP logo">
            <a:extLst>
              <a:ext uri="{FF2B5EF4-FFF2-40B4-BE49-F238E27FC236}">
                <a16:creationId xmlns:a16="http://schemas.microsoft.com/office/drawing/2014/main" id="{6C223D0A-0736-488D-AC59-E747FE9F7EB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9" name="Picture 8" descr="AT3 logo">
            <a:extLst>
              <a:ext uri="{FF2B5EF4-FFF2-40B4-BE49-F238E27FC236}">
                <a16:creationId xmlns:a16="http://schemas.microsoft.com/office/drawing/2014/main" id="{D0004A9B-6BF6-46A5-813D-1C9BB84AD42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269311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ED267E-796B-4574-80EC-702A88AD8452}"/>
              </a:ext>
            </a:extLst>
          </p:cNvPr>
          <p:cNvSpPr>
            <a:spLocks noGrp="1"/>
          </p:cNvSpPr>
          <p:nvPr>
            <p:ph type="dt" sz="half" idx="10"/>
          </p:nvPr>
        </p:nvSpPr>
        <p:spPr/>
        <p:txBody>
          <a:bodyPr/>
          <a:lstStyle/>
          <a:p>
            <a:fld id="{1A853C08-13FE-4279-A52F-CE7D995F6710}" type="datetimeFigureOut">
              <a:rPr lang="en-US" smtClean="0"/>
              <a:t>2/26/2024</a:t>
            </a:fld>
            <a:endParaRPr lang="en-US"/>
          </a:p>
        </p:txBody>
      </p:sp>
      <p:sp>
        <p:nvSpPr>
          <p:cNvPr id="3" name="Footer Placeholder 2">
            <a:extLst>
              <a:ext uri="{FF2B5EF4-FFF2-40B4-BE49-F238E27FC236}">
                <a16:creationId xmlns:a16="http://schemas.microsoft.com/office/drawing/2014/main" id="{1A40BCE8-29A3-49C5-BC63-68620D9844D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EB47FFE-E6E8-46AB-A125-B16646F7B4A6}"/>
              </a:ext>
            </a:extLst>
          </p:cNvPr>
          <p:cNvSpPr>
            <a:spLocks noGrp="1"/>
          </p:cNvSpPr>
          <p:nvPr>
            <p:ph type="sldNum" sz="quarter" idx="12"/>
          </p:nvPr>
        </p:nvSpPr>
        <p:spPr/>
        <p:txBody>
          <a:bodyPr/>
          <a:lstStyle/>
          <a:p>
            <a:fld id="{D9F0EB9E-1AD1-4B8C-A094-8CCBBBB74029}" type="slidenum">
              <a:rPr lang="en-US" smtClean="0"/>
              <a:t>‹#›</a:t>
            </a:fld>
            <a:endParaRPr lang="en-US"/>
          </a:p>
        </p:txBody>
      </p:sp>
      <p:sp>
        <p:nvSpPr>
          <p:cNvPr id="5" name="Rectangle 4">
            <a:extLst>
              <a:ext uri="{FF2B5EF4-FFF2-40B4-BE49-F238E27FC236}">
                <a16:creationId xmlns:a16="http://schemas.microsoft.com/office/drawing/2014/main" id="{0044C5D1-D8FF-4166-AB88-E4DF344EF79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0A09694-29F7-4892-928C-626E05430DB9}"/>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TAP logo">
            <a:extLst>
              <a:ext uri="{FF2B5EF4-FFF2-40B4-BE49-F238E27FC236}">
                <a16:creationId xmlns:a16="http://schemas.microsoft.com/office/drawing/2014/main" id="{8BF8D6A6-024F-4D1E-9814-1CE19358188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8" name="Picture 7" descr="AT3 logo">
            <a:extLst>
              <a:ext uri="{FF2B5EF4-FFF2-40B4-BE49-F238E27FC236}">
                <a16:creationId xmlns:a16="http://schemas.microsoft.com/office/drawing/2014/main" id="{DAD270C5-48E4-4B39-A892-F1F3E3A11AD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1595263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gi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5BA834D-87F1-B872-C64D-05B076C6D800}"/>
              </a:ext>
            </a:extLst>
          </p:cNvPr>
          <p:cNvSpPr>
            <a:spLocks noGrp="1"/>
          </p:cNvSpPr>
          <p:nvPr>
            <p:ph type="title"/>
          </p:nvPr>
        </p:nvSpPr>
        <p:spPr>
          <a:xfrm>
            <a:off x="838200" y="681037"/>
            <a:ext cx="10515600" cy="1009651"/>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8408C2D-C307-967B-9249-17DEB15FC96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8B7212-6650-1F50-76C4-677D3D21B1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8D1D7B0-90B9-4474-A8AF-1E9AB177AE86}" type="datetimeFigureOut">
              <a:rPr lang="en-US" smtClean="0"/>
              <a:t>2/26/2024</a:t>
            </a:fld>
            <a:endParaRPr lang="en-US"/>
          </a:p>
        </p:txBody>
      </p:sp>
      <p:sp>
        <p:nvSpPr>
          <p:cNvPr id="5" name="Footer Placeholder 4">
            <a:extLst>
              <a:ext uri="{FF2B5EF4-FFF2-40B4-BE49-F238E27FC236}">
                <a16:creationId xmlns:a16="http://schemas.microsoft.com/office/drawing/2014/main" id="{55D4D122-0AD2-B37F-2AFC-4C070D1D965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9608009-DCFA-44B7-D03C-2D80CF7CAC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DBFA59-84EF-49D3-9509-42FC37035E60}" type="slidenum">
              <a:rPr lang="en-US" smtClean="0"/>
              <a:t>‹#›</a:t>
            </a:fld>
            <a:endParaRPr lang="en-US"/>
          </a:p>
        </p:txBody>
      </p:sp>
      <p:sp>
        <p:nvSpPr>
          <p:cNvPr id="7" name="Rectangle 6">
            <a:extLst>
              <a:ext uri="{FF2B5EF4-FFF2-40B4-BE49-F238E27FC236}">
                <a16:creationId xmlns:a16="http://schemas.microsoft.com/office/drawing/2014/main" id="{D83A1446-C143-43C9-A9B9-B612075818FC}"/>
              </a:ext>
            </a:extLst>
          </p:cNvPr>
          <p:cNvSpPr/>
          <p:nvPr userDrawn="1"/>
        </p:nvSpPr>
        <p:spPr>
          <a:xfrm>
            <a:off x="0" y="6530454"/>
            <a:ext cx="12192000" cy="327546"/>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A3775C4E-B1D0-4481-BE34-03E80AB60326}"/>
              </a:ext>
            </a:extLst>
          </p:cNvPr>
          <p:cNvSpPr/>
          <p:nvPr userDrawn="1"/>
        </p:nvSpPr>
        <p:spPr>
          <a:xfrm>
            <a:off x="0" y="6365747"/>
            <a:ext cx="12192000" cy="107315"/>
          </a:xfrm>
          <a:prstGeom prst="rect">
            <a:avLst/>
          </a:prstGeom>
          <a:solidFill>
            <a:srgbClr val="DB252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TAP logo">
            <a:extLst>
              <a:ext uri="{FF2B5EF4-FFF2-40B4-BE49-F238E27FC236}">
                <a16:creationId xmlns:a16="http://schemas.microsoft.com/office/drawing/2014/main" id="{D253AAF0-02D9-4F4D-A290-D2C4D8FBD920}"/>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838200" y="176341"/>
            <a:ext cx="1781735" cy="397033"/>
          </a:xfrm>
          <a:prstGeom prst="rect">
            <a:avLst/>
          </a:prstGeom>
        </p:spPr>
      </p:pic>
      <p:pic>
        <p:nvPicPr>
          <p:cNvPr id="10" name="Picture 9" descr="AT3 logo">
            <a:extLst>
              <a:ext uri="{FF2B5EF4-FFF2-40B4-BE49-F238E27FC236}">
                <a16:creationId xmlns:a16="http://schemas.microsoft.com/office/drawing/2014/main" id="{C2C4F0C3-C07B-42C1-8591-106D4FCC286A}"/>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0958015" y="5702000"/>
            <a:ext cx="1082778" cy="606355"/>
          </a:xfrm>
          <a:prstGeom prst="rect">
            <a:avLst/>
          </a:prstGeom>
        </p:spPr>
      </p:pic>
    </p:spTree>
    <p:extLst>
      <p:ext uri="{BB962C8B-B14F-4D97-AF65-F5344CB8AC3E}">
        <p14:creationId xmlns:p14="http://schemas.microsoft.com/office/powerpoint/2010/main" val="3573832342"/>
      </p:ext>
    </p:extLst>
  </p:cSld>
  <p:clrMap bg1="lt1" tx1="dk1" bg2="lt2" tx2="dk2" accent1="accent1" accent2="accent2" accent3="accent3" accent4="accent4" accent5="accent5" accent6="accent6" hlink="hlink" folHlink="folHlink"/>
  <p:sldLayoutIdLst>
    <p:sldLayoutId id="2147483661" r:id="rId1"/>
    <p:sldLayoutId id="2147483667"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standridge@austin.utexas.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mailto:shannon.paige@austin.utexas.edu"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https://www2.ed.gov/about/offices/list/ocr/disabilityresources.html"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hyperlink" Target="http://www2.ed.gov/about/offices/list/ocr/index.html"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www.fcc.gov/general/section-508-information" TargetMode="External"/><Relationship Id="rId7" Type="http://schemas.openxmlformats.org/officeDocument/2006/relationships/hyperlink" Target="https://www.w3.org/WAI/test-evaluate/"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10.jpeg"/><Relationship Id="rId5" Type="http://schemas.openxmlformats.org/officeDocument/2006/relationships/hyperlink" Target="https://www.access-board.gov/" TargetMode="External"/><Relationship Id="rId4" Type="http://schemas.openxmlformats.org/officeDocument/2006/relationships/hyperlink" Target="https://www.section508.gov/"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ada.gov/topics/intro-to-ada/"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hyperlink" Target="https://fr.wikipedia.org/wiki/Handicap" TargetMode="Externa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hyperlink" Target="https://www.ada.gov/topics/intro-to-ada/"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hyperlink" Target="https://fr.wikipedia.org/wiki/Handicap" TargetMode="External"/><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hyperlink" Target="https://sites.ed.gov/idea/statute-chapter-33/subchapter-iv" TargetMode="External"/><Relationship Id="rId3" Type="http://schemas.openxmlformats.org/officeDocument/2006/relationships/image" Target="../media/image14.png"/><Relationship Id="rId7" Type="http://schemas.openxmlformats.org/officeDocument/2006/relationships/hyperlink" Target="https://sites.ed.gov/idea/early-learning-early-childhood/"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hyperlink" Target="https://sites.ed.gov/idea/statute-chapter-33/subchapter-ii" TargetMode="External"/><Relationship Id="rId11" Type="http://schemas.openxmlformats.org/officeDocument/2006/relationships/image" Target="../media/image17.png"/><Relationship Id="rId5" Type="http://schemas.openxmlformats.org/officeDocument/2006/relationships/hyperlink" Target="https://sites.ed.gov/idea/statute-chapter-33/subchapter-i" TargetMode="External"/><Relationship Id="rId10" Type="http://schemas.openxmlformats.org/officeDocument/2006/relationships/image" Target="../media/image16.png"/><Relationship Id="rId4" Type="http://schemas.openxmlformats.org/officeDocument/2006/relationships/hyperlink" Target="https://sites.ed.gov/idea/statuteregulations/" TargetMode="External"/><Relationship Id="rId9"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hyperlink" Target="https://www.windley.com/archives/2019/01/the_laws_of_identity.shtml"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s://at3center.net/" TargetMode="External"/><Relationship Id="rId2" Type="http://schemas.openxmlformats.org/officeDocument/2006/relationships/hyperlink" Target="https://ataporg.org/" TargetMode="Externa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hyperlink" Target="https://www.ed.gov/essa" TargetMode="Externa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3" Type="http://schemas.openxmlformats.org/officeDocument/2006/relationships/hyperlink" Target="https://www.ed.gov/essa"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s://at3center.net/at-act-information/" TargetMode="Externa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s://sites.ed.gov/idea/files/DCL-on-Myths-and-Facts-Surrounding-Assistive-Technology-Devices-01-22-2024.pdf" TargetMode="External"/><Relationship Id="rId2" Type="http://schemas.openxmlformats.org/officeDocument/2006/relationships/hyperlink" Target="https://sites.ed.gov/idea/idea-files/at-guidance/" TargetMode="External"/><Relationship Id="rId1" Type="http://schemas.openxmlformats.org/officeDocument/2006/relationships/slideLayout" Target="../slideLayouts/slideLayout4.xml"/><Relationship Id="rId5" Type="http://schemas.openxmlformats.org/officeDocument/2006/relationships/hyperlink" Target="https://tech.ed.gov/netp/" TargetMode="External"/><Relationship Id="rId4" Type="http://schemas.openxmlformats.org/officeDocument/2006/relationships/hyperlink" Target="https://sites.ed.gov/idea/files/Myths-and-Facts-Surrounding-Assistive-Technology-Devices-01-22-2024.pdf"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https://tech.ed.gov/netp/"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hyperlink" Target="https://tech.ed.gov/netp/"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hyperlink" Target="https://aem.cast.org/" TargetMode="External"/><Relationship Id="rId5" Type="http://schemas.openxmlformats.org/officeDocument/2006/relationships/hyperlink" Target="https://cites.cast.org/" TargetMode="External"/><Relationship Id="rId4" Type="http://schemas.openxmlformats.org/officeDocument/2006/relationships/hyperlink" Target="https://udlguidelines.cast.org/" TargetMode="External"/></Relationships>
</file>

<file path=ppt/slides/_rels/slide41.xml.rels><?xml version="1.0" encoding="UTF-8" standalone="yes"?>
<Relationships xmlns="http://schemas.openxmlformats.org/package/2006/relationships"><Relationship Id="rId3" Type="http://schemas.openxmlformats.org/officeDocument/2006/relationships/hyperlink" Target="https://archive.org/details/DavidMcPhersonNowOurMeetingIsOver" TargetMode="External"/><Relationship Id="rId2" Type="http://schemas.openxmlformats.org/officeDocument/2006/relationships/image" Target="../media/image29.jpeg"/><Relationship Id="rId1" Type="http://schemas.openxmlformats.org/officeDocument/2006/relationships/slideLayout" Target="../slideLayouts/slideLayout5.xml"/><Relationship Id="rId5" Type="http://schemas.openxmlformats.org/officeDocument/2006/relationships/image" Target="../media/image31.png"/><Relationship Id="rId4" Type="http://schemas.openxmlformats.org/officeDocument/2006/relationships/image" Target="../media/image30.png"/></Relationships>
</file>

<file path=ppt/slides/_rels/slide42.xml.rels><?xml version="1.0" encoding="UTF-8" standalone="yes"?>
<Relationships xmlns="http://schemas.openxmlformats.org/package/2006/relationships"><Relationship Id="rId3" Type="http://schemas.openxmlformats.org/officeDocument/2006/relationships/hyperlink" Target="https://tea.texas.gov/about-tea/laws-and-rules"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hyperlink" Target="https://creativecommons.org/licenses/by/3.0/" TargetMode="External"/><Relationship Id="rId5" Type="http://schemas.openxmlformats.org/officeDocument/2006/relationships/hyperlink" Target="http://www.flickr.com/photos/84272398@N00/2578391620/" TargetMode="External"/><Relationship Id="rId4" Type="http://schemas.openxmlformats.org/officeDocument/2006/relationships/image" Target="../media/image32.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hyperlink" Target="mailto:shannon.paige@austin.utexas.edu" TargetMode="External"/><Relationship Id="rId2" Type="http://schemas.openxmlformats.org/officeDocument/2006/relationships/hyperlink" Target="mailto:astandridge@austin.utexas.edu" TargetMode="External"/><Relationship Id="rId1" Type="http://schemas.openxmlformats.org/officeDocument/2006/relationships/slideLayout" Target="../slideLayouts/slideLayout4.xml"/><Relationship Id="rId4" Type="http://schemas.openxmlformats.org/officeDocument/2006/relationships/image" Target="../media/image3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8" Type="http://schemas.openxmlformats.org/officeDocument/2006/relationships/hyperlink" Target="https://www.ada.gov/law-and-regs/ada/" TargetMode="External"/><Relationship Id="rId3" Type="http://schemas.openxmlformats.org/officeDocument/2006/relationships/hyperlink" Target="https://www.govinfo.gov/content/pkg/COMPS-748/pdf/COMPS-748.pdf" TargetMode="External"/><Relationship Id="rId7" Type="http://schemas.openxmlformats.org/officeDocument/2006/relationships/hyperlink" Target="https://www.govinfo.gov/content/pkg/CFR-2002-title28-vol1/html/CFR-2002-title28-vol1-sec35-104-.htm"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www.govinfo.gov/content/pkg/USCODE-2011-title29/html/USCODE-2011-title29-chap16-subchapV-sec794d.htm" TargetMode="External"/><Relationship Id="rId5" Type="http://schemas.openxmlformats.org/officeDocument/2006/relationships/hyperlink" Target="https://www.govinfo.gov/content/pkg/STATUTE-89/pdf/STATUTE-89-Pg773.pdf" TargetMode="External"/><Relationship Id="rId10" Type="http://schemas.openxmlformats.org/officeDocument/2006/relationships/hyperlink" Target="https://www.fcc.gov/consumers/guides/21st-century-communications-and-video-accessibility-act-cvaa" TargetMode="External"/><Relationship Id="rId4" Type="http://schemas.openxmlformats.org/officeDocument/2006/relationships/hyperlink" Target="https://www.congress.gov/bill/94th-congress/house-bill/7217" TargetMode="External"/><Relationship Id="rId9" Type="http://schemas.openxmlformats.org/officeDocument/2006/relationships/hyperlink" Target="https://sites.ed.gov/idea/"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congress.gov/114/plaws/publ95/PLAW-114publ95.pdf"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hyperlink" Target="https://tech.ed.gov/netp/" TargetMode="External"/><Relationship Id="rId5" Type="http://schemas.openxmlformats.org/officeDocument/2006/relationships/hyperlink" Target="https://sites.ed.gov/idea/idea-files/at-guidance/" TargetMode="External"/><Relationship Id="rId4" Type="http://schemas.openxmlformats.org/officeDocument/2006/relationships/hyperlink" Target="https://at3center.net/at-act-informat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E1866F-71D5-E828-EDF3-36D325C0DC3A}"/>
              </a:ext>
            </a:extLst>
          </p:cNvPr>
          <p:cNvSpPr>
            <a:spLocks noGrp="1"/>
          </p:cNvSpPr>
          <p:nvPr>
            <p:ph type="ctrTitle"/>
          </p:nvPr>
        </p:nvSpPr>
        <p:spPr>
          <a:xfrm>
            <a:off x="1647568" y="2177185"/>
            <a:ext cx="9298459" cy="1415155"/>
          </a:xfrm>
        </p:spPr>
        <p:txBody>
          <a:bodyPr>
            <a:noAutofit/>
          </a:bodyPr>
          <a:lstStyle/>
          <a:p>
            <a:r>
              <a:rPr lang="en-US" sz="3600" dirty="0"/>
              <a:t>Understanding Key Laws that Govern the </a:t>
            </a:r>
            <a:r>
              <a:rPr lang="en-US" sz="3600"/>
              <a:t>Provision of A.T. Devices and Services in </a:t>
            </a:r>
            <a:r>
              <a:rPr lang="en-US" sz="3600" dirty="0"/>
              <a:t>Birth-3 and K-12 Settings</a:t>
            </a:r>
            <a:endParaRPr lang="en-US" sz="3600" dirty="0">
              <a:cs typeface="Arial Bold"/>
            </a:endParaRPr>
          </a:p>
        </p:txBody>
      </p:sp>
      <p:sp>
        <p:nvSpPr>
          <p:cNvPr id="3" name="Subtitle 2">
            <a:extLst>
              <a:ext uri="{FF2B5EF4-FFF2-40B4-BE49-F238E27FC236}">
                <a16:creationId xmlns:a16="http://schemas.microsoft.com/office/drawing/2014/main" id="{95B40C0D-9B10-DF00-D96E-8F097EF527E0}"/>
              </a:ext>
            </a:extLst>
          </p:cNvPr>
          <p:cNvSpPr>
            <a:spLocks noGrp="1"/>
          </p:cNvSpPr>
          <p:nvPr>
            <p:ph type="subTitle" idx="1"/>
          </p:nvPr>
        </p:nvSpPr>
        <p:spPr>
          <a:xfrm>
            <a:off x="1513702" y="3966605"/>
            <a:ext cx="9236675" cy="1655762"/>
          </a:xfrm>
        </p:spPr>
        <p:txBody>
          <a:bodyPr vert="horz" lIns="91440" tIns="45720" rIns="91440" bIns="45720" rtlCol="0" anchor="t">
            <a:normAutofit fontScale="92500" lnSpcReduction="10000"/>
          </a:bodyPr>
          <a:lstStyle/>
          <a:p>
            <a:r>
              <a:rPr lang="en-US" dirty="0"/>
              <a:t>Angela Standridge, M.A., CCC-SLP, ATP, Director</a:t>
            </a:r>
            <a:endParaRPr lang="en-US" dirty="0">
              <a:cs typeface="Arial"/>
            </a:endParaRPr>
          </a:p>
          <a:p>
            <a:r>
              <a:rPr lang="en-US" dirty="0"/>
              <a:t>Texas Technology Access Program </a:t>
            </a:r>
            <a:r>
              <a:rPr lang="en-US" dirty="0">
                <a:hlinkClick r:id="rId3"/>
              </a:rPr>
              <a:t>astandridge@austin.utexas.edu</a:t>
            </a:r>
            <a:r>
              <a:rPr lang="en-US" dirty="0"/>
              <a:t> </a:t>
            </a:r>
            <a:endParaRPr lang="en-US" dirty="0">
              <a:cs typeface="Arial"/>
            </a:endParaRPr>
          </a:p>
          <a:p>
            <a:r>
              <a:rPr lang="en-US" dirty="0"/>
              <a:t>Shannon Paige, M.A., CCC-SLP, Education Project Manager</a:t>
            </a:r>
            <a:endParaRPr lang="en-US" dirty="0">
              <a:cs typeface="Arial"/>
            </a:endParaRPr>
          </a:p>
          <a:p>
            <a:r>
              <a:rPr lang="en-US" dirty="0"/>
              <a:t>Texas Technology Access Program, </a:t>
            </a:r>
            <a:r>
              <a:rPr lang="en-US" dirty="0">
                <a:hlinkClick r:id="rId4"/>
              </a:rPr>
              <a:t>shannon.paige@austin.utexas.edu</a:t>
            </a:r>
            <a:r>
              <a:rPr lang="en-US" dirty="0"/>
              <a:t> </a:t>
            </a:r>
          </a:p>
          <a:p>
            <a:endParaRPr lang="en-US" dirty="0"/>
          </a:p>
        </p:txBody>
      </p:sp>
    </p:spTree>
    <p:extLst>
      <p:ext uri="{BB962C8B-B14F-4D97-AF65-F5344CB8AC3E}">
        <p14:creationId xmlns:p14="http://schemas.microsoft.com/office/powerpoint/2010/main" val="24778118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3F2274-BEF0-9A1B-A9FE-8D71D04BD761}"/>
              </a:ext>
            </a:extLst>
          </p:cNvPr>
          <p:cNvSpPr>
            <a:spLocks noGrp="1"/>
          </p:cNvSpPr>
          <p:nvPr>
            <p:ph type="title"/>
          </p:nvPr>
        </p:nvSpPr>
        <p:spPr/>
        <p:txBody>
          <a:bodyPr>
            <a:normAutofit fontScale="90000"/>
          </a:bodyPr>
          <a:lstStyle/>
          <a:p>
            <a:r>
              <a:rPr lang="en-US">
                <a:cs typeface="Arial Bold"/>
              </a:rPr>
              <a:t>The Elementary and Secondary Education Acts of 1965</a:t>
            </a:r>
            <a:endParaRPr lang="en-US"/>
          </a:p>
        </p:txBody>
      </p:sp>
      <p:sp>
        <p:nvSpPr>
          <p:cNvPr id="5" name="Content Placeholder 2">
            <a:extLst>
              <a:ext uri="{FF2B5EF4-FFF2-40B4-BE49-F238E27FC236}">
                <a16:creationId xmlns:a16="http://schemas.microsoft.com/office/drawing/2014/main" id="{1773B9A3-EB60-0FDE-69F5-2A90D6705195}"/>
              </a:ext>
            </a:extLst>
          </p:cNvPr>
          <p:cNvSpPr txBox="1">
            <a:spLocks/>
          </p:cNvSpPr>
          <p:nvPr/>
        </p:nvSpPr>
        <p:spPr>
          <a:xfrm>
            <a:off x="838200" y="1977118"/>
            <a:ext cx="7476014" cy="4248016"/>
          </a:xfrm>
          <a:prstGeom prst="rect">
            <a:avLst/>
          </a:prstGeom>
        </p:spPr>
        <p:txBody>
          <a:bodyPr vert="horz" lIns="91440" tIns="45720" rIns="91440" bIns="45720" rtlCol="0" anchor="t">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600"/>
              </a:spcAft>
            </a:pPr>
            <a:r>
              <a:rPr lang="en-US" dirty="0">
                <a:cs typeface="Arial"/>
              </a:rPr>
              <a:t>Strengthened the program for the educationally deprived children in low-income areas</a:t>
            </a:r>
          </a:p>
          <a:p>
            <a:pPr>
              <a:lnSpc>
                <a:spcPct val="100000"/>
              </a:lnSpc>
              <a:spcAft>
                <a:spcPts val="600"/>
              </a:spcAft>
            </a:pPr>
            <a:r>
              <a:rPr lang="en-US" dirty="0">
                <a:cs typeface="Arial"/>
              </a:rPr>
              <a:t>Provided additional school library resources, textbooks and other instructional materials</a:t>
            </a:r>
          </a:p>
          <a:p>
            <a:pPr>
              <a:lnSpc>
                <a:spcPct val="100000"/>
              </a:lnSpc>
              <a:spcAft>
                <a:spcPts val="600"/>
              </a:spcAft>
            </a:pPr>
            <a:r>
              <a:rPr lang="en-US" dirty="0">
                <a:cs typeface="Arial"/>
              </a:rPr>
              <a:t>Financed supplementary educational centers and service</a:t>
            </a:r>
          </a:p>
          <a:p>
            <a:pPr>
              <a:lnSpc>
                <a:spcPct val="100000"/>
              </a:lnSpc>
              <a:spcAft>
                <a:spcPts val="600"/>
              </a:spcAft>
            </a:pPr>
            <a:r>
              <a:rPr lang="en-US" dirty="0">
                <a:cs typeface="Arial"/>
              </a:rPr>
              <a:t>Broadened areas of cooperative research</a:t>
            </a:r>
          </a:p>
          <a:p>
            <a:pPr>
              <a:lnSpc>
                <a:spcPct val="100000"/>
              </a:lnSpc>
              <a:spcAft>
                <a:spcPts val="600"/>
              </a:spcAft>
            </a:pPr>
            <a:r>
              <a:rPr lang="en-US" dirty="0">
                <a:cs typeface="Arial"/>
              </a:rPr>
              <a:t>Strengthened State Departments of Education</a:t>
            </a:r>
          </a:p>
        </p:txBody>
      </p:sp>
      <p:pic>
        <p:nvPicPr>
          <p:cNvPr id="6" name="Picture 5" descr="A child with his fingers in his mouth, crouching down and smiling&#10;&#10;">
            <a:extLst>
              <a:ext uri="{FF2B5EF4-FFF2-40B4-BE49-F238E27FC236}">
                <a16:creationId xmlns:a16="http://schemas.microsoft.com/office/drawing/2014/main" id="{B8B8332E-57BD-84DC-1F70-94E3348F2923}"/>
              </a:ext>
            </a:extLst>
          </p:cNvPr>
          <p:cNvPicPr>
            <a:picLocks noChangeAspect="1"/>
          </p:cNvPicPr>
          <p:nvPr/>
        </p:nvPicPr>
        <p:blipFill>
          <a:blip r:embed="rId3"/>
          <a:stretch>
            <a:fillRect/>
          </a:stretch>
        </p:blipFill>
        <p:spPr>
          <a:xfrm>
            <a:off x="8598113" y="2245068"/>
            <a:ext cx="3501339" cy="3222540"/>
          </a:xfrm>
          <a:prstGeom prst="rect">
            <a:avLst/>
          </a:prstGeom>
        </p:spPr>
      </p:pic>
    </p:spTree>
    <p:extLst>
      <p:ext uri="{BB962C8B-B14F-4D97-AF65-F5344CB8AC3E}">
        <p14:creationId xmlns:p14="http://schemas.microsoft.com/office/powerpoint/2010/main" val="26511948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5F513C-31B4-8F4E-0C1F-298F19F3D06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EA1D677-A85A-C0AB-CD4A-057E383F428A}"/>
              </a:ext>
            </a:extLst>
          </p:cNvPr>
          <p:cNvSpPr>
            <a:spLocks noGrp="1"/>
          </p:cNvSpPr>
          <p:nvPr>
            <p:ph type="title"/>
          </p:nvPr>
        </p:nvSpPr>
        <p:spPr/>
        <p:txBody>
          <a:bodyPr>
            <a:normAutofit fontScale="90000"/>
          </a:bodyPr>
          <a:lstStyle/>
          <a:p>
            <a:endParaRPr lang="en-US" dirty="0">
              <a:cs typeface="Arial Bold"/>
            </a:endParaRPr>
          </a:p>
          <a:p>
            <a:r>
              <a:rPr lang="en-US" dirty="0">
                <a:cs typeface="Arial Bold"/>
              </a:rPr>
              <a:t>The Education of All Handicapped Children Act, Public Law 94-142 (1975)</a:t>
            </a:r>
          </a:p>
        </p:txBody>
      </p:sp>
      <p:sp>
        <p:nvSpPr>
          <p:cNvPr id="5" name="Content Placeholder 2">
            <a:extLst>
              <a:ext uri="{FF2B5EF4-FFF2-40B4-BE49-F238E27FC236}">
                <a16:creationId xmlns:a16="http://schemas.microsoft.com/office/drawing/2014/main" id="{6BA9B91F-387A-AEE9-DF0A-91C50E7E79BF}"/>
              </a:ext>
            </a:extLst>
          </p:cNvPr>
          <p:cNvSpPr txBox="1">
            <a:spLocks/>
          </p:cNvSpPr>
          <p:nvPr/>
        </p:nvSpPr>
        <p:spPr>
          <a:xfrm>
            <a:off x="838200" y="2391976"/>
            <a:ext cx="7650892" cy="4052717"/>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600"/>
              </a:spcAft>
            </a:pPr>
            <a:r>
              <a:rPr lang="en-US" dirty="0">
                <a:cs typeface="Arial"/>
              </a:rPr>
              <a:t>All handicapped children within specified age ranges are guaranteed a Free and  Appropriate Public Education (FAPE)</a:t>
            </a:r>
            <a:endParaRPr lang="en-US" dirty="0"/>
          </a:p>
          <a:p>
            <a:pPr>
              <a:lnSpc>
                <a:spcPct val="100000"/>
              </a:lnSpc>
              <a:spcAft>
                <a:spcPts val="600"/>
              </a:spcAft>
            </a:pPr>
            <a:r>
              <a:rPr lang="en-US" dirty="0">
                <a:cs typeface="Arial"/>
              </a:rPr>
              <a:t>Educational agencies are required to identify and evaluate handicapped children and offer special education services at no cost to the parents</a:t>
            </a:r>
          </a:p>
        </p:txBody>
      </p:sp>
      <p:pic>
        <p:nvPicPr>
          <p:cNvPr id="6" name="Picture 5" descr="A young child with down syndrome working with an adult and both are drawing with pencils signifying typical expectations for the child&#10;">
            <a:extLst>
              <a:ext uri="{FF2B5EF4-FFF2-40B4-BE49-F238E27FC236}">
                <a16:creationId xmlns:a16="http://schemas.microsoft.com/office/drawing/2014/main" id="{68A31D45-F997-6590-C67D-A80EAD8BC953}"/>
              </a:ext>
            </a:extLst>
          </p:cNvPr>
          <p:cNvPicPr>
            <a:picLocks noChangeAspect="1"/>
          </p:cNvPicPr>
          <p:nvPr/>
        </p:nvPicPr>
        <p:blipFill>
          <a:blip r:embed="rId3"/>
          <a:stretch>
            <a:fillRect/>
          </a:stretch>
        </p:blipFill>
        <p:spPr>
          <a:xfrm>
            <a:off x="8440180" y="2510481"/>
            <a:ext cx="3662748" cy="2578443"/>
          </a:xfrm>
          <a:prstGeom prst="rect">
            <a:avLst/>
          </a:prstGeom>
        </p:spPr>
      </p:pic>
    </p:spTree>
    <p:extLst>
      <p:ext uri="{BB962C8B-B14F-4D97-AF65-F5344CB8AC3E}">
        <p14:creationId xmlns:p14="http://schemas.microsoft.com/office/powerpoint/2010/main" val="11482156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n individual hand reading Braille from an open book">
            <a:extLst>
              <a:ext uri="{FF2B5EF4-FFF2-40B4-BE49-F238E27FC236}">
                <a16:creationId xmlns:a16="http://schemas.microsoft.com/office/drawing/2014/main" id="{77CB1ACD-08E8-B809-464D-86E8B37BBBA8}"/>
              </a:ext>
            </a:extLst>
          </p:cNvPr>
          <p:cNvPicPr>
            <a:picLocks noChangeAspect="1"/>
          </p:cNvPicPr>
          <p:nvPr/>
        </p:nvPicPr>
        <p:blipFill>
          <a:blip r:embed="rId2"/>
          <a:stretch>
            <a:fillRect/>
          </a:stretch>
        </p:blipFill>
        <p:spPr>
          <a:xfrm>
            <a:off x="2801124" y="2574"/>
            <a:ext cx="9390620" cy="5617174"/>
          </a:xfrm>
          <a:prstGeom prst="rect">
            <a:avLst/>
          </a:prstGeom>
        </p:spPr>
      </p:pic>
      <p:sp>
        <p:nvSpPr>
          <p:cNvPr id="2" name="Title 1">
            <a:extLst>
              <a:ext uri="{FF2B5EF4-FFF2-40B4-BE49-F238E27FC236}">
                <a16:creationId xmlns:a16="http://schemas.microsoft.com/office/drawing/2014/main" id="{32C87C39-BB57-E1A7-812E-7B204D1E73BE}"/>
              </a:ext>
            </a:extLst>
          </p:cNvPr>
          <p:cNvSpPr>
            <a:spLocks noGrp="1"/>
          </p:cNvSpPr>
          <p:nvPr>
            <p:ph type="title"/>
          </p:nvPr>
        </p:nvSpPr>
        <p:spPr>
          <a:xfrm>
            <a:off x="389066" y="4335548"/>
            <a:ext cx="10350843" cy="1812711"/>
          </a:xfrm>
          <a:solidFill>
            <a:schemeClr val="bg1"/>
          </a:solidFill>
        </p:spPr>
        <p:txBody>
          <a:bodyPr>
            <a:normAutofit fontScale="90000"/>
          </a:bodyPr>
          <a:lstStyle/>
          <a:p>
            <a:r>
              <a:rPr lang="en-US" sz="5400" dirty="0">
                <a:cs typeface="Arial Bold"/>
              </a:rPr>
              <a:t>Rehabilitation Act: 504 and 508, Americans with Disabilities Act</a:t>
            </a:r>
            <a:endParaRPr lang="en-US" sz="5400" dirty="0"/>
          </a:p>
        </p:txBody>
      </p:sp>
    </p:spTree>
    <p:extLst>
      <p:ext uri="{BB962C8B-B14F-4D97-AF65-F5344CB8AC3E}">
        <p14:creationId xmlns:p14="http://schemas.microsoft.com/office/powerpoint/2010/main" val="3429327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CC8018-91F5-8418-C7B7-782E5281F96F}"/>
              </a:ext>
            </a:extLst>
          </p:cNvPr>
          <p:cNvSpPr>
            <a:spLocks noGrp="1"/>
          </p:cNvSpPr>
          <p:nvPr>
            <p:ph type="title"/>
          </p:nvPr>
        </p:nvSpPr>
        <p:spPr>
          <a:xfrm>
            <a:off x="838200" y="951823"/>
            <a:ext cx="11234670" cy="599344"/>
          </a:xfrm>
        </p:spPr>
        <p:txBody>
          <a:bodyPr vert="horz" lIns="91440" tIns="45720" rIns="91440" bIns="45720" rtlCol="0" anchor="ctr">
            <a:noAutofit/>
          </a:bodyPr>
          <a:lstStyle/>
          <a:p>
            <a:r>
              <a:rPr lang="en-US" sz="4000" dirty="0">
                <a:cs typeface="Arial Bold"/>
              </a:rPr>
              <a:t>Rehabilitation Act: Section 504 (Civil Rights law)</a:t>
            </a:r>
            <a:endParaRPr lang="en-US" sz="4000" dirty="0"/>
          </a:p>
        </p:txBody>
      </p:sp>
      <p:sp>
        <p:nvSpPr>
          <p:cNvPr id="3" name="Content Placeholder 2">
            <a:extLst>
              <a:ext uri="{FF2B5EF4-FFF2-40B4-BE49-F238E27FC236}">
                <a16:creationId xmlns:a16="http://schemas.microsoft.com/office/drawing/2014/main" id="{4BEB58C8-7D07-4AA8-A3C7-3CC40BDF3A0A}"/>
              </a:ext>
            </a:extLst>
          </p:cNvPr>
          <p:cNvSpPr>
            <a:spLocks noGrp="1"/>
          </p:cNvSpPr>
          <p:nvPr>
            <p:ph idx="1"/>
          </p:nvPr>
        </p:nvSpPr>
        <p:spPr>
          <a:xfrm>
            <a:off x="5283200" y="1718301"/>
            <a:ext cx="6070600" cy="4426462"/>
          </a:xfrm>
        </p:spPr>
        <p:txBody>
          <a:bodyPr vert="horz" lIns="91440" tIns="45720" rIns="91440" bIns="45720" rtlCol="0" anchor="t">
            <a:normAutofit fontScale="62500" lnSpcReduction="20000"/>
          </a:bodyPr>
          <a:lstStyle/>
          <a:p>
            <a:pPr>
              <a:lnSpc>
                <a:spcPct val="120000"/>
              </a:lnSpc>
              <a:spcBef>
                <a:spcPts val="0"/>
              </a:spcBef>
              <a:spcAft>
                <a:spcPts val="600"/>
              </a:spcAft>
            </a:pPr>
            <a:r>
              <a:rPr lang="en-US" dirty="0">
                <a:cs typeface="Arial"/>
              </a:rPr>
              <a:t>Prohibits discrimination against any qualified individual with a disability in a program receiving federal financial assistance</a:t>
            </a:r>
            <a:endParaRPr lang="en-US"/>
          </a:p>
          <a:p>
            <a:pPr>
              <a:lnSpc>
                <a:spcPct val="120000"/>
              </a:lnSpc>
              <a:spcBef>
                <a:spcPts val="0"/>
              </a:spcBef>
              <a:spcAft>
                <a:spcPts val="600"/>
              </a:spcAft>
            </a:pPr>
            <a:r>
              <a:rPr lang="en-US" dirty="0">
                <a:cs typeface="Arial"/>
              </a:rPr>
              <a:t>Title II prohibits discrimination on the basis of disability by state and local governments</a:t>
            </a:r>
          </a:p>
          <a:p>
            <a:pPr>
              <a:lnSpc>
                <a:spcPct val="120000"/>
              </a:lnSpc>
              <a:spcBef>
                <a:spcPts val="0"/>
              </a:spcBef>
              <a:spcAft>
                <a:spcPts val="600"/>
              </a:spcAft>
            </a:pPr>
            <a:r>
              <a:rPr lang="en-US" dirty="0">
                <a:cs typeface="Arial"/>
                <a:hlinkClick r:id="rId3"/>
              </a:rPr>
              <a:t>Refers to "special education and related aids and services" and "supplementary aids and services"</a:t>
            </a:r>
            <a:endParaRPr lang="en-US">
              <a:cs typeface="Arial"/>
            </a:endParaRPr>
          </a:p>
          <a:p>
            <a:pPr>
              <a:lnSpc>
                <a:spcPct val="120000"/>
              </a:lnSpc>
              <a:spcBef>
                <a:spcPts val="0"/>
              </a:spcBef>
              <a:spcAft>
                <a:spcPts val="600"/>
              </a:spcAft>
            </a:pPr>
            <a:r>
              <a:rPr lang="en-US" dirty="0">
                <a:cs typeface="Arial"/>
              </a:rPr>
              <a:t>Technical assistance and enforcement of Section 504 is provided through the </a:t>
            </a:r>
            <a:r>
              <a:rPr lang="en-US" dirty="0">
                <a:solidFill>
                  <a:schemeClr val="accent3">
                    <a:lumMod val="75000"/>
                  </a:schemeClr>
                </a:solidFill>
                <a:cs typeface="Arial"/>
                <a:hlinkClick r:id="rId4">
                  <a:extLst>
                    <a:ext uri="{A12FA001-AC4F-418D-AE19-62706E023703}">
                      <ahyp:hlinkClr xmlns:ahyp="http://schemas.microsoft.com/office/drawing/2018/hyperlinkcolor" val="tx"/>
                    </a:ext>
                  </a:extLst>
                </a:hlinkClick>
              </a:rPr>
              <a:t>Office for Civil Rights (OCR)</a:t>
            </a:r>
            <a:endParaRPr lang="en-US">
              <a:solidFill>
                <a:schemeClr val="accent3">
                  <a:lumMod val="75000"/>
                </a:schemeClr>
              </a:solidFill>
              <a:cs typeface="Arial"/>
            </a:endParaRPr>
          </a:p>
          <a:p>
            <a:pPr>
              <a:lnSpc>
                <a:spcPct val="120000"/>
              </a:lnSpc>
              <a:spcBef>
                <a:spcPts val="0"/>
              </a:spcBef>
              <a:spcAft>
                <a:spcPts val="600"/>
              </a:spcAft>
            </a:pPr>
            <a:r>
              <a:rPr lang="en-US" dirty="0">
                <a:cs typeface="Arial"/>
              </a:rPr>
              <a:t>OCR guidance also addresses transition and post-secondary setting expectations</a:t>
            </a:r>
          </a:p>
          <a:p>
            <a:pPr>
              <a:lnSpc>
                <a:spcPct val="120000"/>
              </a:lnSpc>
              <a:spcBef>
                <a:spcPts val="0"/>
              </a:spcBef>
              <a:spcAft>
                <a:spcPts val="600"/>
              </a:spcAft>
            </a:pPr>
            <a:r>
              <a:rPr lang="en-US" dirty="0">
                <a:cs typeface="Arial"/>
              </a:rPr>
              <a:t>Affects students, employees, and the public</a:t>
            </a:r>
          </a:p>
        </p:txBody>
      </p:sp>
      <p:pic>
        <p:nvPicPr>
          <p:cNvPr id="5" name="Picture 4" descr="A high school student with his teacher reviewing work on the computer screen&#10;">
            <a:extLst>
              <a:ext uri="{FF2B5EF4-FFF2-40B4-BE49-F238E27FC236}">
                <a16:creationId xmlns:a16="http://schemas.microsoft.com/office/drawing/2014/main" id="{5E4584DD-D04E-0941-49D5-4E5EEA14CC19}"/>
              </a:ext>
            </a:extLst>
          </p:cNvPr>
          <p:cNvPicPr>
            <a:picLocks noChangeAspect="1"/>
          </p:cNvPicPr>
          <p:nvPr/>
        </p:nvPicPr>
        <p:blipFill>
          <a:blip r:embed="rId5"/>
          <a:stretch>
            <a:fillRect/>
          </a:stretch>
        </p:blipFill>
        <p:spPr>
          <a:xfrm>
            <a:off x="445163" y="1717881"/>
            <a:ext cx="4498632" cy="3496791"/>
          </a:xfrm>
          <a:prstGeom prst="rect">
            <a:avLst/>
          </a:prstGeom>
        </p:spPr>
      </p:pic>
    </p:spTree>
    <p:extLst>
      <p:ext uri="{BB962C8B-B14F-4D97-AF65-F5344CB8AC3E}">
        <p14:creationId xmlns:p14="http://schemas.microsoft.com/office/powerpoint/2010/main" val="14546809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00EAC-C2D7-1E33-D03A-AA92E978701D}"/>
              </a:ext>
            </a:extLst>
          </p:cNvPr>
          <p:cNvSpPr>
            <a:spLocks noGrp="1"/>
          </p:cNvSpPr>
          <p:nvPr>
            <p:ph type="title"/>
          </p:nvPr>
        </p:nvSpPr>
        <p:spPr>
          <a:xfrm>
            <a:off x="838200" y="681037"/>
            <a:ext cx="10851629" cy="1034634"/>
          </a:xfrm>
        </p:spPr>
        <p:txBody>
          <a:bodyPr>
            <a:normAutofit fontScale="90000"/>
          </a:bodyPr>
          <a:lstStyle/>
          <a:p>
            <a:r>
              <a:rPr lang="en-US" dirty="0">
                <a:ea typeface="+mj-lt"/>
                <a:cs typeface="+mj-lt"/>
              </a:rPr>
              <a:t>Rehabilitation Act: Section 508 </a:t>
            </a:r>
            <a:br>
              <a:rPr lang="en-US" dirty="0">
                <a:ea typeface="+mj-lt"/>
                <a:cs typeface="+mj-lt"/>
              </a:rPr>
            </a:br>
            <a:r>
              <a:rPr lang="en-US" dirty="0">
                <a:ea typeface="+mj-lt"/>
                <a:cs typeface="+mj-lt"/>
              </a:rPr>
              <a:t>(1998 amendment, rules constantly updated, 1)</a:t>
            </a:r>
            <a:endParaRPr lang="en-US" dirty="0"/>
          </a:p>
        </p:txBody>
      </p:sp>
      <p:sp>
        <p:nvSpPr>
          <p:cNvPr id="3" name="Content Placeholder 2">
            <a:extLst>
              <a:ext uri="{FF2B5EF4-FFF2-40B4-BE49-F238E27FC236}">
                <a16:creationId xmlns:a16="http://schemas.microsoft.com/office/drawing/2014/main" id="{E188964C-5D5E-E7F6-68FC-5F77E885FC7A}"/>
              </a:ext>
            </a:extLst>
          </p:cNvPr>
          <p:cNvSpPr>
            <a:spLocks noGrp="1"/>
          </p:cNvSpPr>
          <p:nvPr>
            <p:ph idx="1"/>
          </p:nvPr>
        </p:nvSpPr>
        <p:spPr>
          <a:xfrm>
            <a:off x="838200" y="2037985"/>
            <a:ext cx="10515600" cy="4138978"/>
          </a:xfrm>
        </p:spPr>
        <p:txBody>
          <a:bodyPr vert="horz" lIns="91440" tIns="45720" rIns="91440" bIns="45720" rtlCol="0" anchor="t">
            <a:normAutofit/>
          </a:bodyPr>
          <a:lstStyle/>
          <a:p>
            <a:pPr marL="914400" indent="-457200">
              <a:lnSpc>
                <a:spcPct val="100000"/>
              </a:lnSpc>
              <a:spcAft>
                <a:spcPts val="600"/>
              </a:spcAft>
            </a:pPr>
            <a:r>
              <a:rPr lang="en-US" dirty="0">
                <a:solidFill>
                  <a:srgbClr val="000000"/>
                </a:solidFill>
                <a:ea typeface="+mn-lt"/>
                <a:cs typeface="+mn-lt"/>
              </a:rPr>
              <a:t>Requires </a:t>
            </a:r>
            <a:r>
              <a:rPr lang="en-US" i="1" dirty="0">
                <a:solidFill>
                  <a:srgbClr val="000000"/>
                </a:solidFill>
                <a:ea typeface="+mn-lt"/>
                <a:cs typeface="+mn-lt"/>
              </a:rPr>
              <a:t>any entity that receives federal funding</a:t>
            </a:r>
            <a:r>
              <a:rPr lang="en-US" dirty="0">
                <a:solidFill>
                  <a:srgbClr val="000000"/>
                </a:solidFill>
                <a:ea typeface="+mn-lt"/>
                <a:cs typeface="+mn-lt"/>
              </a:rPr>
              <a:t> to ensure electronic and information technology is accessible to employees and members of the public </a:t>
            </a:r>
            <a:endParaRPr lang="en-US">
              <a:cs typeface="Arial"/>
            </a:endParaRPr>
          </a:p>
          <a:p>
            <a:pPr marL="914400" indent="-457200">
              <a:lnSpc>
                <a:spcPct val="100000"/>
              </a:lnSpc>
              <a:spcAft>
                <a:spcPts val="600"/>
              </a:spcAft>
            </a:pPr>
            <a:r>
              <a:rPr lang="en-US" dirty="0">
                <a:solidFill>
                  <a:srgbClr val="000000"/>
                </a:solidFill>
                <a:ea typeface="+mn-lt"/>
                <a:cs typeface="+mn-lt"/>
              </a:rPr>
              <a:t>Does not pose an "undue burden" on the agency/entity</a:t>
            </a:r>
            <a:endParaRPr lang="en-US" dirty="0">
              <a:cs typeface="Arial"/>
            </a:endParaRPr>
          </a:p>
          <a:p>
            <a:pPr marL="914400" indent="-457200">
              <a:lnSpc>
                <a:spcPct val="100000"/>
              </a:lnSpc>
              <a:spcAft>
                <a:spcPts val="600"/>
              </a:spcAft>
            </a:pPr>
            <a:r>
              <a:rPr lang="en-US" dirty="0">
                <a:solidFill>
                  <a:srgbClr val="000000"/>
                </a:solidFill>
                <a:cs typeface="Arial"/>
              </a:rPr>
              <a:t>Includes employees, students, parents, caregivers, advocates, the public</a:t>
            </a:r>
          </a:p>
          <a:p>
            <a:pPr>
              <a:lnSpc>
                <a:spcPct val="100000"/>
              </a:lnSpc>
            </a:pPr>
            <a:endParaRPr lang="en-US" sz="1100" dirty="0">
              <a:solidFill>
                <a:srgbClr val="030A13"/>
              </a:solidFill>
              <a:cs typeface="Arial"/>
            </a:endParaRPr>
          </a:p>
        </p:txBody>
      </p:sp>
    </p:spTree>
    <p:extLst>
      <p:ext uri="{BB962C8B-B14F-4D97-AF65-F5344CB8AC3E}">
        <p14:creationId xmlns:p14="http://schemas.microsoft.com/office/powerpoint/2010/main" val="35500120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00EAC-C2D7-1E33-D03A-AA92E978701D}"/>
              </a:ext>
            </a:extLst>
          </p:cNvPr>
          <p:cNvSpPr>
            <a:spLocks noGrp="1"/>
          </p:cNvSpPr>
          <p:nvPr>
            <p:ph type="title"/>
          </p:nvPr>
        </p:nvSpPr>
        <p:spPr>
          <a:xfrm>
            <a:off x="803478" y="718512"/>
            <a:ext cx="11187404" cy="996736"/>
          </a:xfrm>
        </p:spPr>
        <p:txBody>
          <a:bodyPr>
            <a:normAutofit fontScale="90000"/>
          </a:bodyPr>
          <a:lstStyle/>
          <a:p>
            <a:r>
              <a:rPr lang="en-US" dirty="0">
                <a:ea typeface="+mj-lt"/>
                <a:cs typeface="+mj-lt"/>
              </a:rPr>
              <a:t>Rehabilitation Act: Section 508 (1998 amendment, rules constantly updated, 2)</a:t>
            </a:r>
          </a:p>
        </p:txBody>
      </p:sp>
      <p:sp>
        <p:nvSpPr>
          <p:cNvPr id="3" name="Content Placeholder 2">
            <a:extLst>
              <a:ext uri="{FF2B5EF4-FFF2-40B4-BE49-F238E27FC236}">
                <a16:creationId xmlns:a16="http://schemas.microsoft.com/office/drawing/2014/main" id="{E188964C-5D5E-E7F6-68FC-5F77E885FC7A}"/>
              </a:ext>
            </a:extLst>
          </p:cNvPr>
          <p:cNvSpPr>
            <a:spLocks noGrp="1"/>
          </p:cNvSpPr>
          <p:nvPr>
            <p:ph idx="1"/>
          </p:nvPr>
        </p:nvSpPr>
        <p:spPr>
          <a:xfrm>
            <a:off x="838200" y="2000510"/>
            <a:ext cx="7789572" cy="4176453"/>
          </a:xfrm>
        </p:spPr>
        <p:txBody>
          <a:bodyPr vert="horz" lIns="91440" tIns="45720" rIns="91440" bIns="45720" rtlCol="0" anchor="t">
            <a:normAutofit lnSpcReduction="10000"/>
          </a:bodyPr>
          <a:lstStyle/>
          <a:p>
            <a:pPr marL="457200" indent="-457200">
              <a:lnSpc>
                <a:spcPct val="100000"/>
              </a:lnSpc>
              <a:spcAft>
                <a:spcPts val="600"/>
              </a:spcAft>
            </a:pPr>
            <a:r>
              <a:rPr lang="en-US" dirty="0">
                <a:solidFill>
                  <a:srgbClr val="000000"/>
                </a:solidFill>
                <a:ea typeface="+mn-lt"/>
                <a:cs typeface="+mn-lt"/>
              </a:rPr>
              <a:t>Does not apply to private industry (currently)</a:t>
            </a:r>
            <a:endParaRPr lang="en-US"/>
          </a:p>
          <a:p>
            <a:pPr marL="457200" indent="-457200">
              <a:lnSpc>
                <a:spcPct val="100000"/>
              </a:lnSpc>
              <a:spcAft>
                <a:spcPts val="600"/>
              </a:spcAft>
            </a:pPr>
            <a:r>
              <a:rPr lang="en-US" dirty="0">
                <a:solidFill>
                  <a:srgbClr val="000000"/>
                </a:solidFill>
                <a:ea typeface="+mn-lt"/>
                <a:cs typeface="+mn-lt"/>
              </a:rPr>
              <a:t>More information:</a:t>
            </a:r>
          </a:p>
          <a:p>
            <a:pPr marL="914400" lvl="1" indent="-457200">
              <a:lnSpc>
                <a:spcPct val="100000"/>
              </a:lnSpc>
              <a:spcAft>
                <a:spcPts val="600"/>
              </a:spcAft>
            </a:pPr>
            <a:r>
              <a:rPr lang="en-US" dirty="0">
                <a:solidFill>
                  <a:schemeClr val="accent3">
                    <a:lumMod val="75000"/>
                  </a:schemeClr>
                </a:solidFill>
                <a:ea typeface="+mn-lt"/>
                <a:cs typeface="+mn-lt"/>
                <a:hlinkClick r:id="rId3">
                  <a:extLst>
                    <a:ext uri="{A12FA001-AC4F-418D-AE19-62706E023703}">
                      <ahyp:hlinkClr xmlns:ahyp="http://schemas.microsoft.com/office/drawing/2018/hyperlinkcolor" val="tx"/>
                    </a:ext>
                  </a:extLst>
                </a:hlinkClick>
              </a:rPr>
              <a:t>Federal Communicaitons Commission</a:t>
            </a:r>
            <a:r>
              <a:rPr lang="en-US" dirty="0">
                <a:solidFill>
                  <a:srgbClr val="000000"/>
                </a:solidFill>
                <a:ea typeface="+mn-lt"/>
                <a:cs typeface="+mn-lt"/>
              </a:rPr>
              <a:t> (FCC)- governance</a:t>
            </a:r>
            <a:endParaRPr lang="en-US" dirty="0">
              <a:cs typeface="Arial"/>
            </a:endParaRPr>
          </a:p>
          <a:p>
            <a:pPr marL="914400" lvl="1" indent="-457200">
              <a:lnSpc>
                <a:spcPct val="100000"/>
              </a:lnSpc>
              <a:spcAft>
                <a:spcPts val="600"/>
              </a:spcAft>
            </a:pPr>
            <a:r>
              <a:rPr lang="en-US" dirty="0">
                <a:solidFill>
                  <a:schemeClr val="accent3">
                    <a:lumMod val="75000"/>
                  </a:schemeClr>
                </a:solidFill>
                <a:ea typeface="+mn-lt"/>
                <a:cs typeface="+mn-lt"/>
                <a:hlinkClick r:id="rId4">
                  <a:extLst>
                    <a:ext uri="{A12FA001-AC4F-418D-AE19-62706E023703}">
                      <ahyp:hlinkClr xmlns:ahyp="http://schemas.microsoft.com/office/drawing/2018/hyperlinkcolor" val="tx"/>
                    </a:ext>
                  </a:extLst>
                </a:hlinkClick>
              </a:rPr>
              <a:t>General Services Administratio</a:t>
            </a:r>
            <a:r>
              <a:rPr lang="en-US" dirty="0">
                <a:solidFill>
                  <a:srgbClr val="0563C1"/>
                </a:solidFill>
                <a:ea typeface="+mn-lt"/>
                <a:cs typeface="+mn-lt"/>
                <a:hlinkClick r:id="rId4">
                  <a:extLst>
                    <a:ext uri="{A12FA001-AC4F-418D-AE19-62706E023703}">
                      <ahyp:hlinkClr xmlns:ahyp="http://schemas.microsoft.com/office/drawing/2018/hyperlinkcolor" val="tx"/>
                    </a:ext>
                  </a:extLst>
                </a:hlinkClick>
              </a:rPr>
              <a:t>n </a:t>
            </a:r>
            <a:r>
              <a:rPr lang="en-US" dirty="0">
                <a:solidFill>
                  <a:srgbClr val="000000"/>
                </a:solidFill>
                <a:ea typeface="+mn-lt"/>
                <a:cs typeface="+mn-lt"/>
              </a:rPr>
              <a:t>(GSA)- implementation, procurement, how to</a:t>
            </a:r>
          </a:p>
          <a:p>
            <a:pPr marL="914400" lvl="1" indent="-457200">
              <a:lnSpc>
                <a:spcPct val="100000"/>
              </a:lnSpc>
              <a:spcAft>
                <a:spcPts val="600"/>
              </a:spcAft>
            </a:pPr>
            <a:r>
              <a:rPr lang="en-US" dirty="0">
                <a:solidFill>
                  <a:srgbClr val="000000"/>
                </a:solidFill>
                <a:ea typeface="+mn-lt"/>
                <a:cs typeface="+mn-lt"/>
                <a:hlinkClick r:id="rId5"/>
              </a:rPr>
              <a:t>Access Board</a:t>
            </a:r>
            <a:r>
              <a:rPr lang="en-US" dirty="0">
                <a:solidFill>
                  <a:srgbClr val="000000"/>
                </a:solidFill>
                <a:ea typeface="+mn-lt"/>
                <a:cs typeface="+mn-lt"/>
              </a:rPr>
              <a:t>- technical assistance, training, develop standards, garner public comment</a:t>
            </a:r>
            <a:endParaRPr lang="en-US" dirty="0">
              <a:solidFill>
                <a:srgbClr val="000000"/>
              </a:solidFill>
              <a:cs typeface="Arial"/>
            </a:endParaRPr>
          </a:p>
          <a:p>
            <a:pPr marL="0" indent="0">
              <a:buNone/>
            </a:pPr>
            <a:endParaRPr lang="en-US" sz="1100" dirty="0">
              <a:solidFill>
                <a:srgbClr val="030A13"/>
              </a:solidFill>
              <a:cs typeface="Arial"/>
            </a:endParaRPr>
          </a:p>
        </p:txBody>
      </p:sp>
      <p:pic>
        <p:nvPicPr>
          <p:cNvPr id="4" name="Picture 3" descr="W3C logo and icons representing disability; Accessibility: Essential or some, uselul for all">
            <a:extLst>
              <a:ext uri="{FF2B5EF4-FFF2-40B4-BE49-F238E27FC236}">
                <a16:creationId xmlns:a16="http://schemas.microsoft.com/office/drawing/2014/main" id="{57938C53-4AF9-60EC-0E99-702B45858E79}"/>
              </a:ext>
            </a:extLst>
          </p:cNvPr>
          <p:cNvPicPr>
            <a:picLocks noChangeAspect="1"/>
          </p:cNvPicPr>
          <p:nvPr/>
        </p:nvPicPr>
        <p:blipFill>
          <a:blip r:embed="rId6">
            <a:extLst>
              <a:ext uri="{837473B0-CC2E-450A-ABE3-18F120FF3D39}">
                <a1611:picAttrSrcUrl xmlns:a1611="http://schemas.microsoft.com/office/drawing/2016/11/main" r:id="rId7"/>
              </a:ext>
            </a:extLst>
          </a:blip>
          <a:stretch>
            <a:fillRect/>
          </a:stretch>
        </p:blipFill>
        <p:spPr>
          <a:xfrm>
            <a:off x="8459741" y="3015979"/>
            <a:ext cx="3371447" cy="1888768"/>
          </a:xfrm>
          <a:prstGeom prst="rect">
            <a:avLst/>
          </a:prstGeom>
        </p:spPr>
      </p:pic>
    </p:spTree>
    <p:extLst>
      <p:ext uri="{BB962C8B-B14F-4D97-AF65-F5344CB8AC3E}">
        <p14:creationId xmlns:p14="http://schemas.microsoft.com/office/powerpoint/2010/main" val="3173646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7EF2C-5C5B-72E4-02AC-9F3928EB950C}"/>
              </a:ext>
            </a:extLst>
          </p:cNvPr>
          <p:cNvSpPr>
            <a:spLocks noGrp="1"/>
          </p:cNvSpPr>
          <p:nvPr>
            <p:ph type="title"/>
          </p:nvPr>
        </p:nvSpPr>
        <p:spPr/>
        <p:txBody>
          <a:bodyPr>
            <a:normAutofit fontScale="90000"/>
          </a:bodyPr>
          <a:lstStyle/>
          <a:p>
            <a:r>
              <a:rPr lang="en-US" dirty="0">
                <a:cs typeface="Arial Bold"/>
                <a:hlinkClick r:id="rId3"/>
              </a:rPr>
              <a:t>Americans with Disabilities Act</a:t>
            </a:r>
            <a:r>
              <a:rPr lang="en-US" dirty="0">
                <a:cs typeface="Arial Bold"/>
              </a:rPr>
              <a:t> (ADA 1)</a:t>
            </a:r>
          </a:p>
        </p:txBody>
      </p:sp>
      <p:sp>
        <p:nvSpPr>
          <p:cNvPr id="3" name="Content Placeholder 2">
            <a:extLst>
              <a:ext uri="{FF2B5EF4-FFF2-40B4-BE49-F238E27FC236}">
                <a16:creationId xmlns:a16="http://schemas.microsoft.com/office/drawing/2014/main" id="{3600EA98-1A0D-9696-F6A7-896430E97CD4}"/>
              </a:ext>
            </a:extLst>
          </p:cNvPr>
          <p:cNvSpPr>
            <a:spLocks noGrp="1"/>
          </p:cNvSpPr>
          <p:nvPr>
            <p:ph idx="1"/>
          </p:nvPr>
        </p:nvSpPr>
        <p:spPr/>
        <p:txBody>
          <a:bodyPr vert="horz" lIns="91440" tIns="45720" rIns="91440" bIns="45720" rtlCol="0" anchor="t">
            <a:normAutofit/>
          </a:bodyPr>
          <a:lstStyle/>
          <a:p>
            <a:pPr>
              <a:lnSpc>
                <a:spcPct val="100000"/>
              </a:lnSpc>
              <a:spcBef>
                <a:spcPts val="0"/>
              </a:spcBef>
              <a:spcAft>
                <a:spcPts val="600"/>
              </a:spcAft>
            </a:pPr>
            <a:r>
              <a:rPr lang="en-US" dirty="0">
                <a:cs typeface="Arial"/>
              </a:rPr>
              <a:t>Protects all individuals with disabilities from discrimination by public entities and guarantees equal opportunity for those individuals to access public programs and facilities</a:t>
            </a:r>
            <a:endParaRPr lang="en-US"/>
          </a:p>
          <a:p>
            <a:pPr>
              <a:lnSpc>
                <a:spcPct val="100000"/>
              </a:lnSpc>
              <a:spcBef>
                <a:spcPts val="0"/>
              </a:spcBef>
              <a:spcAft>
                <a:spcPts val="600"/>
              </a:spcAft>
            </a:pPr>
            <a:r>
              <a:rPr lang="en-US">
                <a:cs typeface="Arial"/>
              </a:rPr>
              <a:t>Defines and addresses the provision of </a:t>
            </a:r>
            <a:r>
              <a:rPr lang="en-US" dirty="0">
                <a:cs typeface="Arial"/>
              </a:rPr>
              <a:t>"</a:t>
            </a:r>
            <a:r>
              <a:rPr lang="en-US">
                <a:cs typeface="Arial"/>
              </a:rPr>
              <a:t>auxiliary aids and services" to ensure </a:t>
            </a:r>
            <a:r>
              <a:rPr lang="en-US" dirty="0">
                <a:cs typeface="Arial"/>
              </a:rPr>
              <a:t>effective communication</a:t>
            </a:r>
          </a:p>
        </p:txBody>
      </p:sp>
      <p:pic>
        <p:nvPicPr>
          <p:cNvPr id="4" name="Picture 3" descr="A blue square sign with white symbols depicting various types of disability">
            <a:extLst>
              <a:ext uri="{FF2B5EF4-FFF2-40B4-BE49-F238E27FC236}">
                <a16:creationId xmlns:a16="http://schemas.microsoft.com/office/drawing/2014/main" id="{0EA63696-70A1-9C9D-1F87-18371EDE58E2}"/>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8399293" y="3832634"/>
            <a:ext cx="2077529" cy="2077529"/>
          </a:xfrm>
          <a:prstGeom prst="rect">
            <a:avLst/>
          </a:prstGeom>
        </p:spPr>
      </p:pic>
    </p:spTree>
    <p:extLst>
      <p:ext uri="{BB962C8B-B14F-4D97-AF65-F5344CB8AC3E}">
        <p14:creationId xmlns:p14="http://schemas.microsoft.com/office/powerpoint/2010/main" val="12095251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67EF2C-5C5B-72E4-02AC-9F3928EB950C}"/>
              </a:ext>
            </a:extLst>
          </p:cNvPr>
          <p:cNvSpPr>
            <a:spLocks noGrp="1"/>
          </p:cNvSpPr>
          <p:nvPr>
            <p:ph type="title"/>
          </p:nvPr>
        </p:nvSpPr>
        <p:spPr/>
        <p:txBody>
          <a:bodyPr>
            <a:normAutofit fontScale="90000"/>
          </a:bodyPr>
          <a:lstStyle/>
          <a:p>
            <a:r>
              <a:rPr lang="en-US" dirty="0">
                <a:cs typeface="Arial Bold"/>
                <a:hlinkClick r:id="rId3"/>
              </a:rPr>
              <a:t>Americans with Disabilities Act (A</a:t>
            </a:r>
            <a:r>
              <a:rPr lang="en-US" dirty="0">
                <a:cs typeface="Arial Bold"/>
              </a:rPr>
              <a:t>DA 2)</a:t>
            </a:r>
            <a:endParaRPr lang="en-US" dirty="0"/>
          </a:p>
        </p:txBody>
      </p:sp>
      <p:sp>
        <p:nvSpPr>
          <p:cNvPr id="3" name="Content Placeholder 2">
            <a:extLst>
              <a:ext uri="{FF2B5EF4-FFF2-40B4-BE49-F238E27FC236}">
                <a16:creationId xmlns:a16="http://schemas.microsoft.com/office/drawing/2014/main" id="{3600EA98-1A0D-9696-F6A7-896430E97CD4}"/>
              </a:ext>
            </a:extLst>
          </p:cNvPr>
          <p:cNvSpPr>
            <a:spLocks noGrp="1"/>
          </p:cNvSpPr>
          <p:nvPr>
            <p:ph idx="1"/>
          </p:nvPr>
        </p:nvSpPr>
        <p:spPr/>
        <p:txBody>
          <a:bodyPr vert="horz" lIns="91440" tIns="45720" rIns="91440" bIns="45720" rtlCol="0" anchor="t">
            <a:normAutofit/>
          </a:bodyPr>
          <a:lstStyle/>
          <a:p>
            <a:pPr>
              <a:lnSpc>
                <a:spcPct val="100000"/>
              </a:lnSpc>
              <a:spcBef>
                <a:spcPts val="0"/>
              </a:spcBef>
              <a:spcAft>
                <a:spcPts val="600"/>
              </a:spcAft>
            </a:pPr>
            <a:r>
              <a:rPr lang="en-US" dirty="0">
                <a:cs typeface="Arial"/>
              </a:rPr>
              <a:t>Children with disabilities who attend public schools, a public program, are protected by the ADA </a:t>
            </a:r>
            <a:endParaRPr lang="en-US">
              <a:cs typeface="Arial"/>
            </a:endParaRPr>
          </a:p>
          <a:p>
            <a:pPr>
              <a:lnSpc>
                <a:spcPct val="100000"/>
              </a:lnSpc>
              <a:spcBef>
                <a:spcPts val="0"/>
              </a:spcBef>
              <a:spcAft>
                <a:spcPts val="600"/>
              </a:spcAft>
            </a:pPr>
            <a:r>
              <a:rPr lang="en-US">
                <a:cs typeface="Arial"/>
              </a:rPr>
              <a:t>Employers, state and local governments, businesses that are open to the public, commercial facilities, transportation providers, and telecommunication companies all have to follow the requirements of the ADA</a:t>
            </a:r>
          </a:p>
        </p:txBody>
      </p:sp>
      <p:pic>
        <p:nvPicPr>
          <p:cNvPr id="4" name="Picture 3" descr="A blue square sign with white symbols depicting various types of disability">
            <a:extLst>
              <a:ext uri="{FF2B5EF4-FFF2-40B4-BE49-F238E27FC236}">
                <a16:creationId xmlns:a16="http://schemas.microsoft.com/office/drawing/2014/main" id="{0EA63696-70A1-9C9D-1F87-18371EDE58E2}"/>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6924779" y="4254823"/>
            <a:ext cx="2077529" cy="2077529"/>
          </a:xfrm>
          <a:prstGeom prst="rect">
            <a:avLst/>
          </a:prstGeom>
        </p:spPr>
      </p:pic>
    </p:spTree>
    <p:extLst>
      <p:ext uri="{BB962C8B-B14F-4D97-AF65-F5344CB8AC3E}">
        <p14:creationId xmlns:p14="http://schemas.microsoft.com/office/powerpoint/2010/main" val="10413528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E232B-CEB8-ACB4-9449-9A565CC6B80B}"/>
              </a:ext>
            </a:extLst>
          </p:cNvPr>
          <p:cNvSpPr>
            <a:spLocks noGrp="1"/>
          </p:cNvSpPr>
          <p:nvPr>
            <p:ph type="title"/>
          </p:nvPr>
        </p:nvSpPr>
        <p:spPr/>
        <p:txBody>
          <a:bodyPr/>
          <a:lstStyle/>
          <a:p>
            <a:r>
              <a:rPr lang="en-US" dirty="0">
                <a:cs typeface="Arial Bold"/>
              </a:rPr>
              <a:t>It's Your Turn</a:t>
            </a:r>
            <a:endParaRPr lang="en-US" dirty="0"/>
          </a:p>
        </p:txBody>
      </p:sp>
      <p:sp>
        <p:nvSpPr>
          <p:cNvPr id="3" name="Content Placeholder 2">
            <a:extLst>
              <a:ext uri="{FF2B5EF4-FFF2-40B4-BE49-F238E27FC236}">
                <a16:creationId xmlns:a16="http://schemas.microsoft.com/office/drawing/2014/main" id="{E227B4A9-366C-E20D-B952-8D8AFBA24336}"/>
              </a:ext>
            </a:extLst>
          </p:cNvPr>
          <p:cNvSpPr>
            <a:spLocks noGrp="1"/>
          </p:cNvSpPr>
          <p:nvPr>
            <p:ph idx="1"/>
          </p:nvPr>
        </p:nvSpPr>
        <p:spPr>
          <a:xfrm>
            <a:off x="838200" y="2050317"/>
            <a:ext cx="7418755" cy="4126646"/>
          </a:xfrm>
        </p:spPr>
        <p:txBody>
          <a:bodyPr vert="horz" lIns="91440" tIns="45720" rIns="91440" bIns="45720" rtlCol="0" anchor="t">
            <a:normAutofit fontScale="92500" lnSpcReduction="10000"/>
          </a:bodyPr>
          <a:lstStyle/>
          <a:p>
            <a:pPr marL="0" indent="0">
              <a:lnSpc>
                <a:spcPct val="120000"/>
              </a:lnSpc>
              <a:spcBef>
                <a:spcPts val="0"/>
              </a:spcBef>
              <a:spcAft>
                <a:spcPts val="600"/>
              </a:spcAft>
              <a:buNone/>
            </a:pPr>
            <a:r>
              <a:rPr lang="en-US" sz="4300" dirty="0">
                <a:ea typeface="+mn-lt"/>
                <a:cs typeface="+mn-lt"/>
              </a:rPr>
              <a:t>In the chat, share an example of how the Rehabilition Act 504/508, or the ADA that either worked well, or did not work well?</a:t>
            </a:r>
            <a:br>
              <a:rPr lang="en-US" sz="3700" dirty="0">
                <a:cs typeface="+mn-lt"/>
              </a:rPr>
            </a:br>
            <a:endParaRPr lang="en-US" sz="3700">
              <a:solidFill>
                <a:srgbClr val="808080"/>
              </a:solidFill>
              <a:cs typeface="Arial"/>
            </a:endParaRPr>
          </a:p>
        </p:txBody>
      </p:sp>
      <p:pic>
        <p:nvPicPr>
          <p:cNvPr id="4" name="Picture 3" descr="A notebook that is filled with writing and a pen to signify writing laws">
            <a:extLst>
              <a:ext uri="{FF2B5EF4-FFF2-40B4-BE49-F238E27FC236}">
                <a16:creationId xmlns:a16="http://schemas.microsoft.com/office/drawing/2014/main" id="{4EB4100F-1F81-6202-DA4E-4C545DBDECCD}"/>
              </a:ext>
            </a:extLst>
          </p:cNvPr>
          <p:cNvPicPr>
            <a:picLocks noChangeAspect="1"/>
          </p:cNvPicPr>
          <p:nvPr/>
        </p:nvPicPr>
        <p:blipFill>
          <a:blip r:embed="rId2"/>
          <a:stretch>
            <a:fillRect/>
          </a:stretch>
        </p:blipFill>
        <p:spPr>
          <a:xfrm>
            <a:off x="8459177" y="21859"/>
            <a:ext cx="3733800" cy="3609975"/>
          </a:xfrm>
          <a:prstGeom prst="rect">
            <a:avLst/>
          </a:prstGeom>
        </p:spPr>
      </p:pic>
    </p:spTree>
    <p:extLst>
      <p:ext uri="{BB962C8B-B14F-4D97-AF65-F5344CB8AC3E}">
        <p14:creationId xmlns:p14="http://schemas.microsoft.com/office/powerpoint/2010/main" val="3136883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8F634-6893-E79B-3A1E-E77EFE9AF51D}"/>
              </a:ext>
            </a:extLst>
          </p:cNvPr>
          <p:cNvSpPr>
            <a:spLocks noGrp="1"/>
          </p:cNvSpPr>
          <p:nvPr>
            <p:ph type="title"/>
          </p:nvPr>
        </p:nvSpPr>
        <p:spPr>
          <a:xfrm>
            <a:off x="842147" y="721198"/>
            <a:ext cx="10515600" cy="1977467"/>
          </a:xfrm>
        </p:spPr>
        <p:txBody>
          <a:bodyPr/>
          <a:lstStyle/>
          <a:p>
            <a:r>
              <a:rPr lang="en-US" dirty="0">
                <a:cs typeface="Arial Bold"/>
              </a:rPr>
              <a:t>Individuals with Disabilities Education Act '04</a:t>
            </a:r>
            <a:endParaRPr lang="en-US" dirty="0"/>
          </a:p>
        </p:txBody>
      </p:sp>
      <p:pic>
        <p:nvPicPr>
          <p:cNvPr id="4" name="Picture 3" descr="A group of children, including a child in a wheelchair, working in a classroom">
            <a:extLst>
              <a:ext uri="{FF2B5EF4-FFF2-40B4-BE49-F238E27FC236}">
                <a16:creationId xmlns:a16="http://schemas.microsoft.com/office/drawing/2014/main" id="{91B9E63F-1D3E-C195-DB77-12CD64AA37C0}"/>
              </a:ext>
            </a:extLst>
          </p:cNvPr>
          <p:cNvPicPr>
            <a:picLocks noChangeAspect="1"/>
          </p:cNvPicPr>
          <p:nvPr/>
        </p:nvPicPr>
        <p:blipFill>
          <a:blip r:embed="rId2"/>
          <a:stretch>
            <a:fillRect/>
          </a:stretch>
        </p:blipFill>
        <p:spPr>
          <a:xfrm>
            <a:off x="1040284" y="2735347"/>
            <a:ext cx="5055459" cy="3364385"/>
          </a:xfrm>
          <a:prstGeom prst="rect">
            <a:avLst/>
          </a:prstGeom>
        </p:spPr>
      </p:pic>
      <p:pic>
        <p:nvPicPr>
          <p:cNvPr id="5" name="Picture 4" descr="A child in a wheelchair smiling and holding a basketball">
            <a:extLst>
              <a:ext uri="{FF2B5EF4-FFF2-40B4-BE49-F238E27FC236}">
                <a16:creationId xmlns:a16="http://schemas.microsoft.com/office/drawing/2014/main" id="{D364CE58-47E4-9B5A-2490-3A5777F6826A}"/>
              </a:ext>
            </a:extLst>
          </p:cNvPr>
          <p:cNvPicPr>
            <a:picLocks noChangeAspect="1"/>
          </p:cNvPicPr>
          <p:nvPr/>
        </p:nvPicPr>
        <p:blipFill>
          <a:blip r:embed="rId3"/>
          <a:stretch>
            <a:fillRect/>
          </a:stretch>
        </p:blipFill>
        <p:spPr>
          <a:xfrm>
            <a:off x="7203731" y="2734318"/>
            <a:ext cx="3087646" cy="3366445"/>
          </a:xfrm>
          <a:prstGeom prst="rect">
            <a:avLst/>
          </a:prstGeom>
        </p:spPr>
      </p:pic>
    </p:spTree>
    <p:extLst>
      <p:ext uri="{BB962C8B-B14F-4D97-AF65-F5344CB8AC3E}">
        <p14:creationId xmlns:p14="http://schemas.microsoft.com/office/powerpoint/2010/main" val="32338560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5A166-3FBB-37EA-C57D-966EF631BA14}"/>
              </a:ext>
            </a:extLst>
          </p:cNvPr>
          <p:cNvSpPr>
            <a:spLocks noGrp="1"/>
          </p:cNvSpPr>
          <p:nvPr>
            <p:ph type="title"/>
          </p:nvPr>
        </p:nvSpPr>
        <p:spPr/>
        <p:txBody>
          <a:bodyPr/>
          <a:lstStyle/>
          <a:p>
            <a:r>
              <a:rPr lang="en-US" dirty="0">
                <a:cs typeface="Arial Bold"/>
              </a:rPr>
              <a:t>Reminders</a:t>
            </a:r>
            <a:endParaRPr lang="en-US" dirty="0"/>
          </a:p>
        </p:txBody>
      </p:sp>
      <p:sp>
        <p:nvSpPr>
          <p:cNvPr id="3" name="Content Placeholder 2">
            <a:extLst>
              <a:ext uri="{FF2B5EF4-FFF2-40B4-BE49-F238E27FC236}">
                <a16:creationId xmlns:a16="http://schemas.microsoft.com/office/drawing/2014/main" id="{707DAA54-6BFF-C139-8BEA-91241F754D49}"/>
              </a:ext>
            </a:extLst>
          </p:cNvPr>
          <p:cNvSpPr>
            <a:spLocks noGrp="1"/>
          </p:cNvSpPr>
          <p:nvPr>
            <p:ph idx="1"/>
          </p:nvPr>
        </p:nvSpPr>
        <p:spPr/>
        <p:txBody>
          <a:bodyPr vert="horz" lIns="91440" tIns="45720" rIns="91440" bIns="45720" rtlCol="0" anchor="t">
            <a:normAutofit/>
          </a:bodyPr>
          <a:lstStyle/>
          <a:p>
            <a:r>
              <a:rPr lang="en-US" dirty="0">
                <a:cs typeface="Arial"/>
              </a:rPr>
              <a:t>To see captions, click on the CC button on the control panel.</a:t>
            </a:r>
          </a:p>
          <a:p>
            <a:r>
              <a:rPr lang="en-US" dirty="0">
                <a:cs typeface="Arial"/>
              </a:rPr>
              <a:t>This webinar will be recorded and can be accessed moving forward.</a:t>
            </a:r>
            <a:endParaRPr lang="en-US" dirty="0"/>
          </a:p>
          <a:p>
            <a:r>
              <a:rPr lang="en-US" dirty="0">
                <a:cs typeface="Arial"/>
              </a:rPr>
              <a:t>Please enter comments or questions in the chat. We will answer them as time permits.</a:t>
            </a:r>
            <a:endParaRPr lang="en-US" dirty="0"/>
          </a:p>
          <a:p>
            <a:endParaRPr lang="en-US" dirty="0">
              <a:cs typeface="Arial"/>
            </a:endParaRPr>
          </a:p>
        </p:txBody>
      </p:sp>
    </p:spTree>
    <p:extLst>
      <p:ext uri="{BB962C8B-B14F-4D97-AF65-F5344CB8AC3E}">
        <p14:creationId xmlns:p14="http://schemas.microsoft.com/office/powerpoint/2010/main" val="27574136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digital voice recorder as an example of assistive technology">
            <a:extLst>
              <a:ext uri="{FF2B5EF4-FFF2-40B4-BE49-F238E27FC236}">
                <a16:creationId xmlns:a16="http://schemas.microsoft.com/office/drawing/2014/main" id="{FC8EDDBF-FBD1-7D45-8200-902804716D15}"/>
              </a:ext>
            </a:extLst>
          </p:cNvPr>
          <p:cNvPicPr>
            <a:picLocks noChangeAspect="1"/>
          </p:cNvPicPr>
          <p:nvPr/>
        </p:nvPicPr>
        <p:blipFill>
          <a:blip r:embed="rId3"/>
          <a:stretch>
            <a:fillRect/>
          </a:stretch>
        </p:blipFill>
        <p:spPr>
          <a:xfrm>
            <a:off x="3974688" y="4512493"/>
            <a:ext cx="2182514" cy="1726343"/>
          </a:xfrm>
          <a:prstGeom prst="rect">
            <a:avLst/>
          </a:prstGeom>
        </p:spPr>
      </p:pic>
      <p:sp>
        <p:nvSpPr>
          <p:cNvPr id="2" name="Title 1">
            <a:extLst>
              <a:ext uri="{FF2B5EF4-FFF2-40B4-BE49-F238E27FC236}">
                <a16:creationId xmlns:a16="http://schemas.microsoft.com/office/drawing/2014/main" id="{4820FC64-1CED-361F-73E1-A0656765427E}"/>
              </a:ext>
            </a:extLst>
          </p:cNvPr>
          <p:cNvSpPr>
            <a:spLocks noGrp="1"/>
          </p:cNvSpPr>
          <p:nvPr>
            <p:ph type="title"/>
          </p:nvPr>
        </p:nvSpPr>
        <p:spPr/>
        <p:txBody>
          <a:bodyPr/>
          <a:lstStyle/>
          <a:p>
            <a:r>
              <a:rPr lang="en-US" dirty="0">
                <a:cs typeface="Arial Bold"/>
                <a:hlinkClick r:id="rId4"/>
              </a:rPr>
              <a:t>IDEA '04</a:t>
            </a:r>
            <a:endParaRPr lang="en-US" dirty="0"/>
          </a:p>
        </p:txBody>
      </p:sp>
      <p:sp>
        <p:nvSpPr>
          <p:cNvPr id="3" name="Content Placeholder 2">
            <a:extLst>
              <a:ext uri="{FF2B5EF4-FFF2-40B4-BE49-F238E27FC236}">
                <a16:creationId xmlns:a16="http://schemas.microsoft.com/office/drawing/2014/main" id="{93B8E43B-509D-B252-6ADF-257F2C40C9CB}"/>
              </a:ext>
            </a:extLst>
          </p:cNvPr>
          <p:cNvSpPr>
            <a:spLocks noGrp="1"/>
          </p:cNvSpPr>
          <p:nvPr>
            <p:ph idx="1"/>
          </p:nvPr>
        </p:nvSpPr>
        <p:spPr>
          <a:xfrm>
            <a:off x="838200" y="1606550"/>
            <a:ext cx="10515600" cy="2713771"/>
          </a:xfrm>
        </p:spPr>
        <p:txBody>
          <a:bodyPr vert="horz" lIns="91440" tIns="45720" rIns="91440" bIns="45720" rtlCol="0" anchor="t">
            <a:normAutofit fontScale="85000" lnSpcReduction="20000"/>
          </a:bodyPr>
          <a:lstStyle/>
          <a:p>
            <a:pPr>
              <a:lnSpc>
                <a:spcPct val="110000"/>
              </a:lnSpc>
              <a:spcBef>
                <a:spcPts val="0"/>
              </a:spcBef>
              <a:spcAft>
                <a:spcPts val="600"/>
              </a:spcAft>
            </a:pPr>
            <a:r>
              <a:rPr lang="en-US" dirty="0">
                <a:cs typeface="Arial"/>
              </a:rPr>
              <a:t>Defines assistive technology</a:t>
            </a:r>
            <a:endParaRPr lang="en-US"/>
          </a:p>
          <a:p>
            <a:pPr>
              <a:lnSpc>
                <a:spcPct val="110000"/>
              </a:lnSpc>
              <a:spcBef>
                <a:spcPts val="0"/>
              </a:spcBef>
              <a:spcAft>
                <a:spcPts val="600"/>
              </a:spcAft>
            </a:pPr>
            <a:r>
              <a:rPr lang="en-US" dirty="0">
                <a:cs typeface="Arial"/>
              </a:rPr>
              <a:t>Defines services related to assistive technology</a:t>
            </a:r>
          </a:p>
          <a:p>
            <a:pPr>
              <a:lnSpc>
                <a:spcPct val="110000"/>
              </a:lnSpc>
              <a:spcBef>
                <a:spcPts val="0"/>
              </a:spcBef>
              <a:spcAft>
                <a:spcPts val="600"/>
              </a:spcAft>
            </a:pPr>
            <a:r>
              <a:rPr lang="en-US" dirty="0">
                <a:cs typeface="Arial"/>
              </a:rPr>
              <a:t>Mandates </a:t>
            </a:r>
            <a:r>
              <a:rPr lang="en-US" i="1" dirty="0">
                <a:cs typeface="Arial"/>
              </a:rPr>
              <a:t>consideration</a:t>
            </a:r>
            <a:r>
              <a:rPr lang="en-US" dirty="0">
                <a:cs typeface="Arial"/>
              </a:rPr>
              <a:t> of assistive technology</a:t>
            </a:r>
          </a:p>
          <a:p>
            <a:pPr>
              <a:lnSpc>
                <a:spcPct val="110000"/>
              </a:lnSpc>
              <a:spcBef>
                <a:spcPts val="0"/>
              </a:spcBef>
              <a:spcAft>
                <a:spcPts val="600"/>
              </a:spcAft>
            </a:pPr>
            <a:r>
              <a:rPr lang="en-US" dirty="0">
                <a:cs typeface="Arial"/>
              </a:rPr>
              <a:t>Requires the school district to provide the eligible student with free and appropriate public education (FAPE)</a:t>
            </a:r>
          </a:p>
          <a:p>
            <a:pPr>
              <a:lnSpc>
                <a:spcPct val="110000"/>
              </a:lnSpc>
              <a:spcBef>
                <a:spcPts val="0"/>
              </a:spcBef>
              <a:spcAft>
                <a:spcPts val="600"/>
              </a:spcAft>
            </a:pPr>
            <a:r>
              <a:rPr lang="en-US" dirty="0">
                <a:cs typeface="Arial"/>
              </a:rPr>
              <a:t>A.T.- </a:t>
            </a:r>
            <a:r>
              <a:rPr lang="en-US" dirty="0">
                <a:cs typeface="Arial"/>
                <a:hlinkClick r:id="rId5"/>
              </a:rPr>
              <a:t>Part A</a:t>
            </a:r>
            <a:r>
              <a:rPr lang="en-US" dirty="0">
                <a:cs typeface="Arial"/>
              </a:rPr>
              <a:t> General Provisions, </a:t>
            </a:r>
            <a:r>
              <a:rPr lang="en-US" dirty="0">
                <a:cs typeface="Arial"/>
                <a:hlinkClick r:id="rId6"/>
              </a:rPr>
              <a:t>Part B</a:t>
            </a:r>
            <a:r>
              <a:rPr lang="en-US" dirty="0">
                <a:cs typeface="Arial"/>
              </a:rPr>
              <a:t> school age Special Education for ages 3-22, </a:t>
            </a:r>
            <a:r>
              <a:rPr lang="en-US" dirty="0">
                <a:cs typeface="Arial"/>
                <a:hlinkClick r:id="rId7"/>
              </a:rPr>
              <a:t>Part C</a:t>
            </a:r>
            <a:r>
              <a:rPr lang="en-US" dirty="0">
                <a:cs typeface="Arial"/>
              </a:rPr>
              <a:t> Infants and Toddlers to age 2, </a:t>
            </a:r>
            <a:r>
              <a:rPr lang="en-US" dirty="0">
                <a:cs typeface="Arial"/>
                <a:hlinkClick r:id="rId8"/>
              </a:rPr>
              <a:t>Part D</a:t>
            </a:r>
            <a:r>
              <a:rPr lang="en-US" dirty="0">
                <a:cs typeface="Arial"/>
              </a:rPr>
              <a:t> National Activities </a:t>
            </a:r>
          </a:p>
        </p:txBody>
      </p:sp>
      <p:pic>
        <p:nvPicPr>
          <p:cNvPr id="5" name="Picture 4" descr="large key calculator to demonstrate assistive technology">
            <a:extLst>
              <a:ext uri="{FF2B5EF4-FFF2-40B4-BE49-F238E27FC236}">
                <a16:creationId xmlns:a16="http://schemas.microsoft.com/office/drawing/2014/main" id="{72EBA9E1-0F7F-1B7F-8FCF-413177AD75EB}"/>
              </a:ext>
            </a:extLst>
          </p:cNvPr>
          <p:cNvPicPr>
            <a:picLocks noChangeAspect="1"/>
          </p:cNvPicPr>
          <p:nvPr/>
        </p:nvPicPr>
        <p:blipFill>
          <a:blip r:embed="rId9"/>
          <a:stretch>
            <a:fillRect/>
          </a:stretch>
        </p:blipFill>
        <p:spPr>
          <a:xfrm>
            <a:off x="9138849" y="473674"/>
            <a:ext cx="2275705" cy="1596083"/>
          </a:xfrm>
          <a:prstGeom prst="rect">
            <a:avLst/>
          </a:prstGeom>
        </p:spPr>
      </p:pic>
      <p:pic>
        <p:nvPicPr>
          <p:cNvPr id="7" name="Picture 6" descr="A hand holding a blue ball on a joystick as an example of assistive technology&#10;">
            <a:extLst>
              <a:ext uri="{FF2B5EF4-FFF2-40B4-BE49-F238E27FC236}">
                <a16:creationId xmlns:a16="http://schemas.microsoft.com/office/drawing/2014/main" id="{07C9CD51-363D-694B-C46C-6930667736A7}"/>
              </a:ext>
            </a:extLst>
          </p:cNvPr>
          <p:cNvPicPr>
            <a:picLocks noChangeAspect="1"/>
          </p:cNvPicPr>
          <p:nvPr/>
        </p:nvPicPr>
        <p:blipFill>
          <a:blip r:embed="rId10"/>
          <a:stretch>
            <a:fillRect/>
          </a:stretch>
        </p:blipFill>
        <p:spPr>
          <a:xfrm>
            <a:off x="1193069" y="4410332"/>
            <a:ext cx="2004113" cy="1916585"/>
          </a:xfrm>
          <a:prstGeom prst="rect">
            <a:avLst/>
          </a:prstGeom>
        </p:spPr>
      </p:pic>
      <p:pic>
        <p:nvPicPr>
          <p:cNvPr id="11" name="Picture 10" descr="A high contrast querty keyboard as an example of assistive technology">
            <a:extLst>
              <a:ext uri="{FF2B5EF4-FFF2-40B4-BE49-F238E27FC236}">
                <a16:creationId xmlns:a16="http://schemas.microsoft.com/office/drawing/2014/main" id="{0AE506A5-BF59-3154-8AD7-AC33EFECE8E9}"/>
              </a:ext>
            </a:extLst>
          </p:cNvPr>
          <p:cNvPicPr>
            <a:picLocks noChangeAspect="1"/>
          </p:cNvPicPr>
          <p:nvPr/>
        </p:nvPicPr>
        <p:blipFill>
          <a:blip r:embed="rId11"/>
          <a:stretch>
            <a:fillRect/>
          </a:stretch>
        </p:blipFill>
        <p:spPr>
          <a:xfrm>
            <a:off x="7099856" y="4508540"/>
            <a:ext cx="2708449" cy="1805891"/>
          </a:xfrm>
          <a:prstGeom prst="rect">
            <a:avLst/>
          </a:prstGeom>
        </p:spPr>
      </p:pic>
    </p:spTree>
    <p:extLst>
      <p:ext uri="{BB962C8B-B14F-4D97-AF65-F5344CB8AC3E}">
        <p14:creationId xmlns:p14="http://schemas.microsoft.com/office/powerpoint/2010/main" val="2178426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3A96BB-BFB2-4D10-7FE7-25288098B19B}"/>
              </a:ext>
            </a:extLst>
          </p:cNvPr>
          <p:cNvSpPr>
            <a:spLocks noGrp="1"/>
          </p:cNvSpPr>
          <p:nvPr>
            <p:ph type="title"/>
          </p:nvPr>
        </p:nvSpPr>
        <p:spPr>
          <a:xfrm>
            <a:off x="838200" y="869389"/>
            <a:ext cx="10515600" cy="843710"/>
          </a:xfrm>
        </p:spPr>
        <p:txBody>
          <a:bodyPr>
            <a:normAutofit fontScale="90000"/>
          </a:bodyPr>
          <a:lstStyle/>
          <a:p>
            <a:r>
              <a:rPr lang="en-US">
                <a:cs typeface="Arial Bold"/>
              </a:rPr>
              <a:t>IDEA '04: Definitions of A.T. Devices and </a:t>
            </a:r>
            <a:r>
              <a:rPr lang="en-US" dirty="0">
                <a:cs typeface="Arial Bold"/>
              </a:rPr>
              <a:t>Services</a:t>
            </a:r>
            <a:endParaRPr lang="en-US" dirty="0"/>
          </a:p>
        </p:txBody>
      </p:sp>
      <p:sp>
        <p:nvSpPr>
          <p:cNvPr id="3" name="Content Placeholder 2">
            <a:extLst>
              <a:ext uri="{FF2B5EF4-FFF2-40B4-BE49-F238E27FC236}">
                <a16:creationId xmlns:a16="http://schemas.microsoft.com/office/drawing/2014/main" id="{7E41C64A-F66C-8A48-EBB4-6BE78DD52E87}"/>
              </a:ext>
            </a:extLst>
          </p:cNvPr>
          <p:cNvSpPr>
            <a:spLocks noGrp="1"/>
          </p:cNvSpPr>
          <p:nvPr>
            <p:ph idx="1"/>
          </p:nvPr>
        </p:nvSpPr>
        <p:spPr>
          <a:xfrm>
            <a:off x="838200" y="2079022"/>
            <a:ext cx="10515600" cy="2315845"/>
          </a:xfrm>
        </p:spPr>
        <p:txBody>
          <a:bodyPr vert="horz" lIns="91440" tIns="45720" rIns="91440" bIns="45720" rtlCol="0" anchor="t">
            <a:normAutofit fontScale="92500" lnSpcReduction="10000"/>
          </a:bodyPr>
          <a:lstStyle/>
          <a:p>
            <a:r>
              <a:rPr lang="en-US" b="1" dirty="0">
                <a:cs typeface="Arial"/>
              </a:rPr>
              <a:t>Device</a:t>
            </a:r>
            <a:r>
              <a:rPr lang="en-US" dirty="0">
                <a:cs typeface="Arial"/>
              </a:rPr>
              <a:t> - "any item, piece of equipment or product system, whether acquired commercially off the shelf, modified or customized, that is used to increase, maintain, or improve the functional capabilities of children with disabilities."</a:t>
            </a:r>
          </a:p>
          <a:p>
            <a:r>
              <a:rPr lang="en-US" dirty="0">
                <a:cs typeface="Arial"/>
              </a:rPr>
              <a:t> "any </a:t>
            </a:r>
            <a:r>
              <a:rPr lang="en-US" b="1" dirty="0">
                <a:cs typeface="Arial"/>
              </a:rPr>
              <a:t>Service</a:t>
            </a:r>
            <a:r>
              <a:rPr lang="en-US" dirty="0">
                <a:cs typeface="Arial"/>
              </a:rPr>
              <a:t> that directly assists a child with a disability in the selection, acquisition, or use of an assistive technology device." </a:t>
            </a:r>
          </a:p>
        </p:txBody>
      </p:sp>
      <p:pic>
        <p:nvPicPr>
          <p:cNvPr id="6" name="Picture 5" descr="People sitting at a table having a discussion representing service team members collaborating&#10;">
            <a:extLst>
              <a:ext uri="{FF2B5EF4-FFF2-40B4-BE49-F238E27FC236}">
                <a16:creationId xmlns:a16="http://schemas.microsoft.com/office/drawing/2014/main" id="{89EE75CC-210C-AD4D-B90D-EB5176917A45}"/>
              </a:ext>
            </a:extLst>
          </p:cNvPr>
          <p:cNvPicPr>
            <a:picLocks noChangeAspect="1"/>
          </p:cNvPicPr>
          <p:nvPr/>
        </p:nvPicPr>
        <p:blipFill rotWithShape="1">
          <a:blip r:embed="rId3"/>
          <a:srcRect t="22097" r="375" b="25468"/>
          <a:stretch/>
        </p:blipFill>
        <p:spPr>
          <a:xfrm>
            <a:off x="6567615" y="4405185"/>
            <a:ext cx="3875926" cy="2035630"/>
          </a:xfrm>
          <a:prstGeom prst="rect">
            <a:avLst/>
          </a:prstGeom>
        </p:spPr>
      </p:pic>
      <p:pic>
        <p:nvPicPr>
          <p:cNvPr id="7" name="Picture 6" descr="A close-up of a set of tools as an example of different tool options">
            <a:extLst>
              <a:ext uri="{FF2B5EF4-FFF2-40B4-BE49-F238E27FC236}">
                <a16:creationId xmlns:a16="http://schemas.microsoft.com/office/drawing/2014/main" id="{9F9BB465-0B10-CA8B-C12B-2729212A5556}"/>
              </a:ext>
            </a:extLst>
          </p:cNvPr>
          <p:cNvPicPr>
            <a:picLocks noChangeAspect="1"/>
          </p:cNvPicPr>
          <p:nvPr/>
        </p:nvPicPr>
        <p:blipFill>
          <a:blip r:embed="rId4"/>
          <a:stretch>
            <a:fillRect/>
          </a:stretch>
        </p:blipFill>
        <p:spPr>
          <a:xfrm flipH="1">
            <a:off x="1141326" y="4612545"/>
            <a:ext cx="1650913" cy="1607666"/>
          </a:xfrm>
          <a:prstGeom prst="rect">
            <a:avLst/>
          </a:prstGeom>
        </p:spPr>
      </p:pic>
      <p:pic>
        <p:nvPicPr>
          <p:cNvPr id="8" name="Picture 7" descr="A black and red tool box to demonstrate many tools">
            <a:extLst>
              <a:ext uri="{FF2B5EF4-FFF2-40B4-BE49-F238E27FC236}">
                <a16:creationId xmlns:a16="http://schemas.microsoft.com/office/drawing/2014/main" id="{2C6D9A55-69FF-C580-C050-834FE12F6A66}"/>
              </a:ext>
            </a:extLst>
          </p:cNvPr>
          <p:cNvPicPr>
            <a:picLocks noChangeAspect="1"/>
          </p:cNvPicPr>
          <p:nvPr/>
        </p:nvPicPr>
        <p:blipFill>
          <a:blip r:embed="rId5"/>
          <a:stretch>
            <a:fillRect/>
          </a:stretch>
        </p:blipFill>
        <p:spPr>
          <a:xfrm>
            <a:off x="3282196" y="4492843"/>
            <a:ext cx="2810132" cy="1869989"/>
          </a:xfrm>
          <a:prstGeom prst="rect">
            <a:avLst/>
          </a:prstGeom>
        </p:spPr>
      </p:pic>
    </p:spTree>
    <p:extLst>
      <p:ext uri="{BB962C8B-B14F-4D97-AF65-F5344CB8AC3E}">
        <p14:creationId xmlns:p14="http://schemas.microsoft.com/office/powerpoint/2010/main" val="15643802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2D769-93B7-6708-0AD3-36BB690385DB}"/>
              </a:ext>
            </a:extLst>
          </p:cNvPr>
          <p:cNvSpPr>
            <a:spLocks noGrp="1"/>
          </p:cNvSpPr>
          <p:nvPr>
            <p:ph type="title"/>
          </p:nvPr>
        </p:nvSpPr>
        <p:spPr>
          <a:xfrm>
            <a:off x="802918" y="715296"/>
            <a:ext cx="5591429" cy="944087"/>
          </a:xfrm>
        </p:spPr>
        <p:txBody>
          <a:bodyPr/>
          <a:lstStyle/>
          <a:p>
            <a:r>
              <a:rPr lang="en-US" sz="4000">
                <a:cs typeface="Arial Bold"/>
              </a:rPr>
              <a:t>IDEA '04 and A.T</a:t>
            </a:r>
            <a:r>
              <a:rPr lang="en-US">
                <a:cs typeface="Arial Bold"/>
              </a:rPr>
              <a:t>.</a:t>
            </a:r>
            <a:endParaRPr lang="en-US" dirty="0"/>
          </a:p>
        </p:txBody>
      </p:sp>
      <p:sp>
        <p:nvSpPr>
          <p:cNvPr id="4" name="Text Placeholder 3">
            <a:extLst>
              <a:ext uri="{FF2B5EF4-FFF2-40B4-BE49-F238E27FC236}">
                <a16:creationId xmlns:a16="http://schemas.microsoft.com/office/drawing/2014/main" id="{2D76970F-1B83-FB8B-A900-D1D1EF43E187}"/>
              </a:ext>
            </a:extLst>
          </p:cNvPr>
          <p:cNvSpPr>
            <a:spLocks noGrp="1"/>
          </p:cNvSpPr>
          <p:nvPr>
            <p:ph type="body" sz="half" idx="2"/>
          </p:nvPr>
        </p:nvSpPr>
        <p:spPr>
          <a:xfrm>
            <a:off x="920778" y="1881554"/>
            <a:ext cx="5385960" cy="4266329"/>
          </a:xfrm>
        </p:spPr>
        <p:txBody>
          <a:bodyPr vert="horz" lIns="91440" tIns="45720" rIns="91440" bIns="45720" rtlCol="0" anchor="t">
            <a:noAutofit/>
          </a:bodyPr>
          <a:lstStyle/>
          <a:p>
            <a:pPr marL="342900" indent="-342900">
              <a:lnSpc>
                <a:spcPct val="100000"/>
              </a:lnSpc>
              <a:spcBef>
                <a:spcPts val="0"/>
              </a:spcBef>
              <a:spcAft>
                <a:spcPts val="600"/>
              </a:spcAft>
              <a:buChar char="•"/>
            </a:pPr>
            <a:r>
              <a:rPr lang="en-US" sz="2800" dirty="0">
                <a:cs typeface="Arial"/>
              </a:rPr>
              <a:t>A.T. </a:t>
            </a:r>
            <a:r>
              <a:rPr lang="en-US" sz="2800" i="1" dirty="0">
                <a:cs typeface="Arial"/>
              </a:rPr>
              <a:t>must</a:t>
            </a:r>
            <a:r>
              <a:rPr lang="en-US" sz="2800" dirty="0">
                <a:cs typeface="Arial"/>
              </a:rPr>
              <a:t> be considered at EVERY IEP meeting</a:t>
            </a:r>
            <a:endParaRPr lang="en-US" sz="2800">
              <a:cs typeface="Arial"/>
            </a:endParaRPr>
          </a:p>
          <a:p>
            <a:pPr marL="342900" indent="-342900">
              <a:lnSpc>
                <a:spcPct val="100000"/>
              </a:lnSpc>
              <a:spcBef>
                <a:spcPts val="0"/>
              </a:spcBef>
              <a:spcAft>
                <a:spcPts val="600"/>
              </a:spcAft>
              <a:buChar char="•"/>
            </a:pPr>
            <a:r>
              <a:rPr lang="en-US" sz="2800" dirty="0">
                <a:cs typeface="Arial"/>
              </a:rPr>
              <a:t>A.T. evaluations </a:t>
            </a:r>
            <a:r>
              <a:rPr lang="en-US" sz="2800" i="1" dirty="0">
                <a:cs typeface="Arial"/>
              </a:rPr>
              <a:t>must</a:t>
            </a:r>
            <a:r>
              <a:rPr lang="en-US" sz="2800" dirty="0">
                <a:cs typeface="Arial"/>
              </a:rPr>
              <a:t> be provided if </a:t>
            </a:r>
            <a:r>
              <a:rPr lang="en-US" sz="2800" i="1" dirty="0">
                <a:cs typeface="Arial"/>
              </a:rPr>
              <a:t>required</a:t>
            </a:r>
          </a:p>
          <a:p>
            <a:pPr marL="342900" indent="-342900">
              <a:lnSpc>
                <a:spcPct val="100000"/>
              </a:lnSpc>
              <a:spcBef>
                <a:spcPts val="0"/>
              </a:spcBef>
              <a:spcAft>
                <a:spcPts val="600"/>
              </a:spcAft>
              <a:buChar char="•"/>
            </a:pPr>
            <a:r>
              <a:rPr lang="en-US" sz="2800" dirty="0">
                <a:cs typeface="Arial"/>
              </a:rPr>
              <a:t>A.T. devices and services </a:t>
            </a:r>
            <a:r>
              <a:rPr lang="en-US" sz="2800" i="1" dirty="0">
                <a:cs typeface="Arial"/>
              </a:rPr>
              <a:t>must</a:t>
            </a:r>
            <a:r>
              <a:rPr lang="en-US" sz="2800" dirty="0">
                <a:cs typeface="Arial"/>
              </a:rPr>
              <a:t> be provided if required in the IEP as determined by the IEP committee </a:t>
            </a:r>
          </a:p>
        </p:txBody>
      </p:sp>
      <p:pic>
        <p:nvPicPr>
          <p:cNvPr id="6" name="Picture Placeholder 4" descr="people meeting to signify the IEP meeting and discussions">
            <a:extLst>
              <a:ext uri="{FF2B5EF4-FFF2-40B4-BE49-F238E27FC236}">
                <a16:creationId xmlns:a16="http://schemas.microsoft.com/office/drawing/2014/main" id="{3ECEC970-188B-509A-BC9E-0A63AB9F3B51}"/>
              </a:ext>
            </a:extLst>
          </p:cNvPr>
          <p:cNvPicPr>
            <a:picLocks noChangeAspect="1"/>
          </p:cNvPicPr>
          <p:nvPr/>
        </p:nvPicPr>
        <p:blipFill>
          <a:blip r:embed="rId2"/>
          <a:srcRect l="8329" r="8329"/>
          <a:stretch/>
        </p:blipFill>
        <p:spPr>
          <a:xfrm>
            <a:off x="6436257" y="1656219"/>
            <a:ext cx="5384835" cy="3540831"/>
          </a:xfrm>
          <a:prstGeom prst="rect">
            <a:avLst/>
          </a:prstGeom>
        </p:spPr>
      </p:pic>
    </p:spTree>
    <p:extLst>
      <p:ext uri="{BB962C8B-B14F-4D97-AF65-F5344CB8AC3E}">
        <p14:creationId xmlns:p14="http://schemas.microsoft.com/office/powerpoint/2010/main" val="4996632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91C8BC-97AC-6EC9-D532-608E03EDBE6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C5993E8-2A9E-7F42-1C7B-A4039C8045B6}"/>
              </a:ext>
            </a:extLst>
          </p:cNvPr>
          <p:cNvSpPr>
            <a:spLocks noGrp="1"/>
          </p:cNvSpPr>
          <p:nvPr>
            <p:ph type="title"/>
          </p:nvPr>
        </p:nvSpPr>
        <p:spPr>
          <a:xfrm>
            <a:off x="838200" y="869389"/>
            <a:ext cx="10515600" cy="843710"/>
          </a:xfrm>
        </p:spPr>
        <p:txBody>
          <a:bodyPr>
            <a:normAutofit fontScale="90000"/>
          </a:bodyPr>
          <a:lstStyle/>
          <a:p>
            <a:r>
              <a:rPr lang="en-US" dirty="0">
                <a:cs typeface="Arial Bold"/>
              </a:rPr>
              <a:t>IDEA '04: </a:t>
            </a:r>
            <a:r>
              <a:rPr lang="en-US">
                <a:cs typeface="Arial Bold"/>
              </a:rPr>
              <a:t>The A.T. Consideration Process </a:t>
            </a:r>
          </a:p>
        </p:txBody>
      </p:sp>
      <p:sp>
        <p:nvSpPr>
          <p:cNvPr id="3" name="Content Placeholder 2">
            <a:extLst>
              <a:ext uri="{FF2B5EF4-FFF2-40B4-BE49-F238E27FC236}">
                <a16:creationId xmlns:a16="http://schemas.microsoft.com/office/drawing/2014/main" id="{9A4D54A5-40F9-AF3E-AA39-5D8F60D30F15}"/>
              </a:ext>
            </a:extLst>
          </p:cNvPr>
          <p:cNvSpPr>
            <a:spLocks noGrp="1"/>
          </p:cNvSpPr>
          <p:nvPr>
            <p:ph idx="1"/>
          </p:nvPr>
        </p:nvSpPr>
        <p:spPr>
          <a:xfrm>
            <a:off x="838200" y="2128183"/>
            <a:ext cx="6170141" cy="4048780"/>
          </a:xfrm>
        </p:spPr>
        <p:txBody>
          <a:bodyPr vert="horz" lIns="91440" tIns="45720" rIns="91440" bIns="45720" rtlCol="0" anchor="t">
            <a:normAutofit/>
          </a:bodyPr>
          <a:lstStyle/>
          <a:p>
            <a:pPr>
              <a:lnSpc>
                <a:spcPct val="100000"/>
              </a:lnSpc>
              <a:spcAft>
                <a:spcPts val="600"/>
              </a:spcAft>
            </a:pPr>
            <a:r>
              <a:rPr lang="en-US" dirty="0">
                <a:cs typeface="Arial"/>
              </a:rPr>
              <a:t>Part of the big umbrella of Special Education/504 provision</a:t>
            </a:r>
            <a:endParaRPr lang="en-US"/>
          </a:p>
          <a:p>
            <a:pPr lvl="1">
              <a:lnSpc>
                <a:spcPct val="100000"/>
              </a:lnSpc>
              <a:spcAft>
                <a:spcPts val="600"/>
              </a:spcAft>
            </a:pPr>
            <a:r>
              <a:rPr lang="en-US" dirty="0">
                <a:cs typeface="Arial"/>
              </a:rPr>
              <a:t>Referral</a:t>
            </a:r>
          </a:p>
          <a:p>
            <a:pPr lvl="1">
              <a:lnSpc>
                <a:spcPct val="100000"/>
              </a:lnSpc>
              <a:spcAft>
                <a:spcPts val="600"/>
              </a:spcAft>
            </a:pPr>
            <a:r>
              <a:rPr lang="en-US" dirty="0">
                <a:cs typeface="Arial"/>
              </a:rPr>
              <a:t>Evaluation (or data collection/review)</a:t>
            </a:r>
          </a:p>
          <a:p>
            <a:pPr lvl="1">
              <a:lnSpc>
                <a:spcPct val="100000"/>
              </a:lnSpc>
              <a:spcAft>
                <a:spcPts val="600"/>
              </a:spcAft>
            </a:pPr>
            <a:r>
              <a:rPr lang="en-US" dirty="0">
                <a:cs typeface="Arial"/>
              </a:rPr>
              <a:t>Implementation and Evalution of Effectiveness</a:t>
            </a:r>
          </a:p>
          <a:p>
            <a:endParaRPr lang="en-US" dirty="0">
              <a:cs typeface="Arial"/>
            </a:endParaRPr>
          </a:p>
        </p:txBody>
      </p:sp>
      <p:pic>
        <p:nvPicPr>
          <p:cNvPr id="4" name="Picture 3" descr="A close up of a large rainbow umbrella">
            <a:extLst>
              <a:ext uri="{FF2B5EF4-FFF2-40B4-BE49-F238E27FC236}">
                <a16:creationId xmlns:a16="http://schemas.microsoft.com/office/drawing/2014/main" id="{8B8EBE3A-C69C-D03F-7C16-BEF68A68D36B}"/>
              </a:ext>
            </a:extLst>
          </p:cNvPr>
          <p:cNvPicPr>
            <a:picLocks noChangeAspect="1"/>
          </p:cNvPicPr>
          <p:nvPr/>
        </p:nvPicPr>
        <p:blipFill>
          <a:blip r:embed="rId3"/>
          <a:stretch>
            <a:fillRect/>
          </a:stretch>
        </p:blipFill>
        <p:spPr>
          <a:xfrm>
            <a:off x="6819513" y="2195126"/>
            <a:ext cx="5060865" cy="3373910"/>
          </a:xfrm>
          <a:prstGeom prst="rect">
            <a:avLst/>
          </a:prstGeom>
        </p:spPr>
      </p:pic>
    </p:spTree>
    <p:extLst>
      <p:ext uri="{BB962C8B-B14F-4D97-AF65-F5344CB8AC3E}">
        <p14:creationId xmlns:p14="http://schemas.microsoft.com/office/powerpoint/2010/main" val="7877113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245262-EE1A-D1DD-5A13-5749A8C9A34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829C17-16EF-D992-19A5-0FAB315428AC}"/>
              </a:ext>
            </a:extLst>
          </p:cNvPr>
          <p:cNvSpPr>
            <a:spLocks noGrp="1"/>
          </p:cNvSpPr>
          <p:nvPr>
            <p:ph type="title"/>
          </p:nvPr>
        </p:nvSpPr>
        <p:spPr>
          <a:xfrm>
            <a:off x="825910" y="869389"/>
            <a:ext cx="10527890" cy="856000"/>
          </a:xfrm>
        </p:spPr>
        <p:txBody>
          <a:bodyPr>
            <a:normAutofit/>
          </a:bodyPr>
          <a:lstStyle/>
          <a:p>
            <a:r>
              <a:rPr lang="en-US" dirty="0">
                <a:cs typeface="Arial Bold"/>
              </a:rPr>
              <a:t>IDEA '04: FAPE</a:t>
            </a:r>
            <a:endParaRPr lang="en-US" dirty="0"/>
          </a:p>
        </p:txBody>
      </p:sp>
      <p:sp>
        <p:nvSpPr>
          <p:cNvPr id="3" name="Content Placeholder 2">
            <a:extLst>
              <a:ext uri="{FF2B5EF4-FFF2-40B4-BE49-F238E27FC236}">
                <a16:creationId xmlns:a16="http://schemas.microsoft.com/office/drawing/2014/main" id="{FE75E7B2-E43B-AB1C-301F-C0DEF7E0C70F}"/>
              </a:ext>
            </a:extLst>
          </p:cNvPr>
          <p:cNvSpPr>
            <a:spLocks noGrp="1"/>
          </p:cNvSpPr>
          <p:nvPr>
            <p:ph idx="1"/>
          </p:nvPr>
        </p:nvSpPr>
        <p:spPr>
          <a:xfrm>
            <a:off x="869091" y="2014913"/>
            <a:ext cx="10876006" cy="4048780"/>
          </a:xfrm>
        </p:spPr>
        <p:txBody>
          <a:bodyPr vert="horz" lIns="91440" tIns="45720" rIns="91440" bIns="45720" rtlCol="0" anchor="t">
            <a:normAutofit lnSpcReduction="10000"/>
          </a:bodyPr>
          <a:lstStyle/>
          <a:p>
            <a:pPr marL="0" indent="0">
              <a:lnSpc>
                <a:spcPct val="100000"/>
              </a:lnSpc>
              <a:spcAft>
                <a:spcPts val="600"/>
              </a:spcAft>
              <a:buNone/>
            </a:pPr>
            <a:r>
              <a:rPr lang="en-US" sz="3000" dirty="0">
                <a:cs typeface="Arial"/>
              </a:rPr>
              <a:t>Free Appropriate Public Education (FAPE) special education and related services that-</a:t>
            </a:r>
            <a:endParaRPr lang="en-US">
              <a:cs typeface="Arial"/>
            </a:endParaRPr>
          </a:p>
          <a:p>
            <a:pPr lvl="1">
              <a:lnSpc>
                <a:spcPct val="100000"/>
              </a:lnSpc>
              <a:spcAft>
                <a:spcPts val="600"/>
              </a:spcAft>
            </a:pPr>
            <a:r>
              <a:rPr lang="en-US" sz="2600" dirty="0">
                <a:cs typeface="Arial"/>
              </a:rPr>
              <a:t>Have been provided at public expense, under public supervision and direction, and without charge;</a:t>
            </a:r>
          </a:p>
          <a:p>
            <a:pPr lvl="1">
              <a:lnSpc>
                <a:spcPct val="100000"/>
              </a:lnSpc>
              <a:spcAft>
                <a:spcPts val="600"/>
              </a:spcAft>
            </a:pPr>
            <a:r>
              <a:rPr lang="en-US" sz="2600" dirty="0">
                <a:cs typeface="Arial"/>
              </a:rPr>
              <a:t>Meet the standards of the </a:t>
            </a:r>
            <a:r>
              <a:rPr lang="en-US" sz="2600" dirty="0">
                <a:highlight>
                  <a:srgbClr val="FFFF00"/>
                </a:highlight>
                <a:cs typeface="Arial"/>
              </a:rPr>
              <a:t>State Educational Agency</a:t>
            </a:r>
            <a:r>
              <a:rPr lang="en-US" sz="2600" dirty="0">
                <a:cs typeface="Arial"/>
              </a:rPr>
              <a:t>;</a:t>
            </a:r>
          </a:p>
          <a:p>
            <a:pPr lvl="1">
              <a:lnSpc>
                <a:spcPct val="100000"/>
              </a:lnSpc>
              <a:spcAft>
                <a:spcPts val="600"/>
              </a:spcAft>
            </a:pPr>
            <a:r>
              <a:rPr lang="en-US" sz="2600" dirty="0">
                <a:cs typeface="Arial"/>
              </a:rPr>
              <a:t>Include an appropriate preschool, elementary school, or secondary school education in the State involved; and</a:t>
            </a:r>
          </a:p>
          <a:p>
            <a:pPr lvl="1">
              <a:lnSpc>
                <a:spcPct val="100000"/>
              </a:lnSpc>
              <a:spcAft>
                <a:spcPts val="600"/>
              </a:spcAft>
            </a:pPr>
            <a:r>
              <a:rPr lang="en-US" sz="2600" dirty="0">
                <a:cs typeface="Arial"/>
              </a:rPr>
              <a:t>Are provided in conformity with the individualized education program (IEP) required</a:t>
            </a:r>
          </a:p>
          <a:p>
            <a:endParaRPr lang="en-US" dirty="0">
              <a:cs typeface="Arial"/>
            </a:endParaRPr>
          </a:p>
          <a:p>
            <a:endParaRPr lang="en-US" dirty="0">
              <a:cs typeface="Arial"/>
            </a:endParaRPr>
          </a:p>
        </p:txBody>
      </p:sp>
      <p:pic>
        <p:nvPicPr>
          <p:cNvPr id="4" name="Picture 3" descr="4 blocks with letters spelling out the word &quot;free&quot; sitting on a keyboard representing assistive technology">
            <a:extLst>
              <a:ext uri="{FF2B5EF4-FFF2-40B4-BE49-F238E27FC236}">
                <a16:creationId xmlns:a16="http://schemas.microsoft.com/office/drawing/2014/main" id="{D6DE8D06-DEAF-06FC-2058-BDB0C97617B1}"/>
              </a:ext>
            </a:extLst>
          </p:cNvPr>
          <p:cNvPicPr>
            <a:picLocks noChangeAspect="1"/>
          </p:cNvPicPr>
          <p:nvPr/>
        </p:nvPicPr>
        <p:blipFill>
          <a:blip r:embed="rId3"/>
          <a:stretch>
            <a:fillRect/>
          </a:stretch>
        </p:blipFill>
        <p:spPr>
          <a:xfrm>
            <a:off x="7872412" y="260007"/>
            <a:ext cx="3706770" cy="2064609"/>
          </a:xfrm>
          <a:prstGeom prst="rect">
            <a:avLst/>
          </a:prstGeom>
        </p:spPr>
      </p:pic>
    </p:spTree>
    <p:extLst>
      <p:ext uri="{BB962C8B-B14F-4D97-AF65-F5344CB8AC3E}">
        <p14:creationId xmlns:p14="http://schemas.microsoft.com/office/powerpoint/2010/main" val="19384128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E771AC-8576-7458-4BF9-A76B28DD32D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DE92B4B-B363-0BCE-2751-4B7797987529}"/>
              </a:ext>
            </a:extLst>
          </p:cNvPr>
          <p:cNvSpPr>
            <a:spLocks noGrp="1"/>
          </p:cNvSpPr>
          <p:nvPr>
            <p:ph type="title"/>
          </p:nvPr>
        </p:nvSpPr>
        <p:spPr>
          <a:xfrm>
            <a:off x="838200" y="869389"/>
            <a:ext cx="10515600" cy="843710"/>
          </a:xfrm>
        </p:spPr>
        <p:txBody>
          <a:bodyPr>
            <a:normAutofit/>
          </a:bodyPr>
          <a:lstStyle/>
          <a:p>
            <a:r>
              <a:rPr lang="en-US" dirty="0">
                <a:cs typeface="Arial Bold"/>
              </a:rPr>
              <a:t>IDEA Case Law</a:t>
            </a:r>
            <a:endParaRPr lang="en-US" dirty="0"/>
          </a:p>
        </p:txBody>
      </p:sp>
      <p:sp>
        <p:nvSpPr>
          <p:cNvPr id="3" name="Content Placeholder 2">
            <a:extLst>
              <a:ext uri="{FF2B5EF4-FFF2-40B4-BE49-F238E27FC236}">
                <a16:creationId xmlns:a16="http://schemas.microsoft.com/office/drawing/2014/main" id="{58070B39-55B5-1682-2567-CFA63FC7FBCE}"/>
              </a:ext>
            </a:extLst>
          </p:cNvPr>
          <p:cNvSpPr>
            <a:spLocks noGrp="1"/>
          </p:cNvSpPr>
          <p:nvPr>
            <p:ph idx="1"/>
          </p:nvPr>
        </p:nvSpPr>
        <p:spPr>
          <a:xfrm>
            <a:off x="838200" y="2128183"/>
            <a:ext cx="10896599" cy="4048780"/>
          </a:xfrm>
        </p:spPr>
        <p:txBody>
          <a:bodyPr vert="horz" lIns="91440" tIns="45720" rIns="91440" bIns="45720" rtlCol="0" anchor="t">
            <a:normAutofit/>
          </a:bodyPr>
          <a:lstStyle/>
          <a:p>
            <a:pPr>
              <a:lnSpc>
                <a:spcPct val="100000"/>
              </a:lnSpc>
              <a:spcBef>
                <a:spcPts val="0"/>
              </a:spcBef>
              <a:spcAft>
                <a:spcPts val="600"/>
              </a:spcAft>
            </a:pPr>
            <a:r>
              <a:rPr lang="en-US" dirty="0">
                <a:ea typeface="+mn-lt"/>
                <a:cs typeface="+mn-lt"/>
              </a:rPr>
              <a:t>Board of Education of the Hendrick Hudson Center School District v. Rowley (1982)</a:t>
            </a:r>
            <a:endParaRPr lang="en-US">
              <a:cs typeface="Arial"/>
            </a:endParaRPr>
          </a:p>
          <a:p>
            <a:pPr lvl="1">
              <a:lnSpc>
                <a:spcPct val="100000"/>
              </a:lnSpc>
              <a:spcBef>
                <a:spcPts val="0"/>
              </a:spcBef>
              <a:spcAft>
                <a:spcPts val="600"/>
              </a:spcAft>
            </a:pPr>
            <a:r>
              <a:rPr lang="en-US" sz="2800" dirty="0">
                <a:ea typeface="+mn-lt"/>
                <a:cs typeface="+mn-lt"/>
              </a:rPr>
              <a:t>Has the school district complied with procedures</a:t>
            </a:r>
          </a:p>
          <a:p>
            <a:pPr lvl="1">
              <a:lnSpc>
                <a:spcPct val="100000"/>
              </a:lnSpc>
              <a:spcBef>
                <a:spcPts val="0"/>
              </a:spcBef>
              <a:spcAft>
                <a:spcPts val="600"/>
              </a:spcAft>
            </a:pPr>
            <a:r>
              <a:rPr lang="en-US" sz="2800" dirty="0">
                <a:ea typeface="+mn-lt"/>
                <a:cs typeface="+mn-lt"/>
              </a:rPr>
              <a:t>Is Individual Education Plan (IEP) reasonably calculated to benefit the student</a:t>
            </a:r>
            <a:endParaRPr lang="en-US" sz="2800">
              <a:cs typeface="Arial"/>
            </a:endParaRPr>
          </a:p>
          <a:p>
            <a:pPr>
              <a:lnSpc>
                <a:spcPct val="100000"/>
              </a:lnSpc>
              <a:spcBef>
                <a:spcPts val="0"/>
              </a:spcBef>
              <a:spcAft>
                <a:spcPts val="600"/>
              </a:spcAft>
            </a:pPr>
            <a:r>
              <a:rPr lang="en-US" dirty="0">
                <a:ea typeface="+mn-lt"/>
                <a:cs typeface="+mn-lt"/>
              </a:rPr>
              <a:t>Endrew F. v. Douglas County School District (2017)</a:t>
            </a:r>
          </a:p>
          <a:p>
            <a:pPr lvl="1">
              <a:lnSpc>
                <a:spcPct val="100000"/>
              </a:lnSpc>
              <a:spcBef>
                <a:spcPts val="0"/>
              </a:spcBef>
              <a:spcAft>
                <a:spcPts val="600"/>
              </a:spcAft>
            </a:pPr>
            <a:r>
              <a:rPr lang="en-US" sz="2800" dirty="0">
                <a:ea typeface="+mn-lt"/>
                <a:cs typeface="+mn-lt"/>
              </a:rPr>
              <a:t>IEP must be "</a:t>
            </a:r>
            <a:r>
              <a:rPr lang="en-US" sz="2800" u="sng" dirty="0">
                <a:ea typeface="+mn-lt"/>
                <a:cs typeface="+mn-lt"/>
              </a:rPr>
              <a:t>reasonably</a:t>
            </a:r>
            <a:r>
              <a:rPr lang="en-US" sz="2800" dirty="0">
                <a:ea typeface="+mn-lt"/>
                <a:cs typeface="+mn-lt"/>
              </a:rPr>
              <a:t> calculated to enable the child to make progress appropriate in light of the child's circumstances"</a:t>
            </a:r>
          </a:p>
        </p:txBody>
      </p:sp>
      <p:pic>
        <p:nvPicPr>
          <p:cNvPr id="4" name="Picture 3" descr="A row of case law reference books&#10;">
            <a:extLst>
              <a:ext uri="{FF2B5EF4-FFF2-40B4-BE49-F238E27FC236}">
                <a16:creationId xmlns:a16="http://schemas.microsoft.com/office/drawing/2014/main" id="{75CD92B3-99C8-2EEC-A39F-700DA7C5662D}"/>
              </a:ext>
            </a:extLst>
          </p:cNvPr>
          <p:cNvPicPr>
            <a:picLocks noChangeAspect="1"/>
          </p:cNvPicPr>
          <p:nvPr/>
        </p:nvPicPr>
        <p:blipFill>
          <a:blip r:embed="rId3">
            <a:extLst>
              <a:ext uri="{837473B0-CC2E-450A-ABE3-18F120FF3D39}">
                <a1611:picAttrSrcUrl xmlns:a1611="http://schemas.microsoft.com/office/drawing/2016/11/main" r:id="rId4"/>
              </a:ext>
            </a:extLst>
          </a:blip>
          <a:stretch>
            <a:fillRect/>
          </a:stretch>
        </p:blipFill>
        <p:spPr>
          <a:xfrm>
            <a:off x="7717115" y="225750"/>
            <a:ext cx="3886200" cy="1706880"/>
          </a:xfrm>
          <a:prstGeom prst="rect">
            <a:avLst/>
          </a:prstGeom>
        </p:spPr>
      </p:pic>
    </p:spTree>
    <p:extLst>
      <p:ext uri="{BB962C8B-B14F-4D97-AF65-F5344CB8AC3E}">
        <p14:creationId xmlns:p14="http://schemas.microsoft.com/office/powerpoint/2010/main" val="7155855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9B7C48-5055-CCA0-4EDC-BCAEABDFC72C}"/>
              </a:ext>
            </a:extLst>
          </p:cNvPr>
          <p:cNvSpPr>
            <a:spLocks noGrp="1"/>
          </p:cNvSpPr>
          <p:nvPr>
            <p:ph type="title"/>
          </p:nvPr>
        </p:nvSpPr>
        <p:spPr/>
        <p:txBody>
          <a:bodyPr>
            <a:normAutofit fontScale="90000"/>
          </a:bodyPr>
          <a:lstStyle/>
          <a:p>
            <a:r>
              <a:rPr lang="en-US">
                <a:cs typeface="Arial Bold"/>
              </a:rPr>
              <a:t>IDEA Case Law: Four Factor Test (2018)</a:t>
            </a:r>
            <a:endParaRPr lang="en-US" sz="1200">
              <a:latin typeface="Times New Roman"/>
              <a:cs typeface="Times New Roman"/>
            </a:endParaRPr>
          </a:p>
        </p:txBody>
      </p:sp>
      <p:sp>
        <p:nvSpPr>
          <p:cNvPr id="3" name="Content Placeholder 2">
            <a:extLst>
              <a:ext uri="{FF2B5EF4-FFF2-40B4-BE49-F238E27FC236}">
                <a16:creationId xmlns:a16="http://schemas.microsoft.com/office/drawing/2014/main" id="{431F8BBC-14E8-D43A-6FF5-D6B7F5CEA253}"/>
              </a:ext>
            </a:extLst>
          </p:cNvPr>
          <p:cNvSpPr>
            <a:spLocks noGrp="1"/>
          </p:cNvSpPr>
          <p:nvPr>
            <p:ph idx="1"/>
          </p:nvPr>
        </p:nvSpPr>
        <p:spPr>
          <a:xfrm>
            <a:off x="838200" y="1691761"/>
            <a:ext cx="10515600" cy="4485202"/>
          </a:xfrm>
        </p:spPr>
        <p:txBody>
          <a:bodyPr vert="horz" lIns="91440" tIns="45720" rIns="91440" bIns="45720" rtlCol="0" anchor="t">
            <a:normAutofit/>
          </a:bodyPr>
          <a:lstStyle/>
          <a:p>
            <a:pPr>
              <a:lnSpc>
                <a:spcPct val="100000"/>
              </a:lnSpc>
              <a:spcBef>
                <a:spcPts val="0"/>
              </a:spcBef>
              <a:spcAft>
                <a:spcPts val="600"/>
              </a:spcAft>
            </a:pPr>
            <a:r>
              <a:rPr lang="en-US" dirty="0">
                <a:cs typeface="Arial"/>
              </a:rPr>
              <a:t>The IEP is individualized on the basis of the student’s current assessment and information from teachers and parents</a:t>
            </a:r>
            <a:endParaRPr lang="en-US" dirty="0"/>
          </a:p>
          <a:p>
            <a:pPr>
              <a:lnSpc>
                <a:spcPct val="100000"/>
              </a:lnSpc>
              <a:spcBef>
                <a:spcPts val="0"/>
              </a:spcBef>
              <a:spcAft>
                <a:spcPts val="600"/>
              </a:spcAft>
            </a:pPr>
            <a:r>
              <a:rPr lang="en-US" dirty="0">
                <a:cs typeface="Arial"/>
              </a:rPr>
              <a:t>It is carried out in the least restrictive environment</a:t>
            </a:r>
          </a:p>
          <a:p>
            <a:pPr>
              <a:lnSpc>
                <a:spcPct val="100000"/>
              </a:lnSpc>
              <a:spcBef>
                <a:spcPts val="0"/>
              </a:spcBef>
              <a:spcAft>
                <a:spcPts val="600"/>
              </a:spcAft>
            </a:pPr>
            <a:r>
              <a:rPr lang="en-US" dirty="0">
                <a:cs typeface="Arial"/>
              </a:rPr>
              <a:t>It is implemented in a coordinated and collaborative manner by key stakeholders</a:t>
            </a:r>
          </a:p>
          <a:p>
            <a:pPr>
              <a:lnSpc>
                <a:spcPct val="100000"/>
              </a:lnSpc>
              <a:spcBef>
                <a:spcPts val="0"/>
              </a:spcBef>
              <a:spcAft>
                <a:spcPts val="600"/>
              </a:spcAft>
            </a:pPr>
            <a:r>
              <a:rPr lang="en-US" dirty="0">
                <a:cs typeface="Arial"/>
              </a:rPr>
              <a:t>It results in positive academic and nonacademic benefits</a:t>
            </a:r>
          </a:p>
        </p:txBody>
      </p:sp>
      <p:pic>
        <p:nvPicPr>
          <p:cNvPr id="4" name="Picture 3" descr="A gavel on a book indicating legal procedures">
            <a:extLst>
              <a:ext uri="{FF2B5EF4-FFF2-40B4-BE49-F238E27FC236}">
                <a16:creationId xmlns:a16="http://schemas.microsoft.com/office/drawing/2014/main" id="{D6F534C5-9734-73DE-4A6A-054E8D88F865}"/>
              </a:ext>
            </a:extLst>
          </p:cNvPr>
          <p:cNvPicPr>
            <a:picLocks noChangeAspect="1"/>
          </p:cNvPicPr>
          <p:nvPr/>
        </p:nvPicPr>
        <p:blipFill rotWithShape="1">
          <a:blip r:embed="rId3"/>
          <a:srcRect r="257" b="33108"/>
          <a:stretch/>
        </p:blipFill>
        <p:spPr>
          <a:xfrm>
            <a:off x="1202209" y="4592593"/>
            <a:ext cx="3382679" cy="1729947"/>
          </a:xfrm>
          <a:prstGeom prst="rect">
            <a:avLst/>
          </a:prstGeom>
        </p:spPr>
      </p:pic>
    </p:spTree>
    <p:extLst>
      <p:ext uri="{BB962C8B-B14F-4D97-AF65-F5344CB8AC3E}">
        <p14:creationId xmlns:p14="http://schemas.microsoft.com/office/powerpoint/2010/main" val="21557767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6962AA-D01F-FFCC-A3FD-8D74354ED6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C1359B-7DDE-C8B7-5C6D-5B3F41283031}"/>
              </a:ext>
            </a:extLst>
          </p:cNvPr>
          <p:cNvSpPr>
            <a:spLocks noGrp="1"/>
          </p:cNvSpPr>
          <p:nvPr>
            <p:ph type="title"/>
          </p:nvPr>
        </p:nvSpPr>
        <p:spPr>
          <a:xfrm>
            <a:off x="764459" y="869389"/>
            <a:ext cx="10589341" cy="856000"/>
          </a:xfrm>
        </p:spPr>
        <p:txBody>
          <a:bodyPr>
            <a:normAutofit/>
          </a:bodyPr>
          <a:lstStyle/>
          <a:p>
            <a:r>
              <a:rPr lang="en-US" dirty="0">
                <a:cs typeface="Arial Bold"/>
              </a:rPr>
              <a:t>IDEA '04: Documenting A.T. in the IEP</a:t>
            </a:r>
            <a:endParaRPr lang="en-US" dirty="0"/>
          </a:p>
        </p:txBody>
      </p:sp>
      <p:sp>
        <p:nvSpPr>
          <p:cNvPr id="3" name="Content Placeholder 2">
            <a:extLst>
              <a:ext uri="{FF2B5EF4-FFF2-40B4-BE49-F238E27FC236}">
                <a16:creationId xmlns:a16="http://schemas.microsoft.com/office/drawing/2014/main" id="{B0C3352C-F796-D046-5C4F-8A07404DAFD9}"/>
              </a:ext>
            </a:extLst>
          </p:cNvPr>
          <p:cNvSpPr>
            <a:spLocks noGrp="1"/>
          </p:cNvSpPr>
          <p:nvPr>
            <p:ph idx="1"/>
          </p:nvPr>
        </p:nvSpPr>
        <p:spPr>
          <a:xfrm>
            <a:off x="807641" y="1870751"/>
            <a:ext cx="5562268" cy="4048780"/>
          </a:xfrm>
        </p:spPr>
        <p:txBody>
          <a:bodyPr vert="horz" lIns="91440" tIns="45720" rIns="91440" bIns="45720" rtlCol="0" anchor="t">
            <a:normAutofit/>
          </a:bodyPr>
          <a:lstStyle/>
          <a:p>
            <a:pPr>
              <a:lnSpc>
                <a:spcPct val="100000"/>
              </a:lnSpc>
              <a:spcBef>
                <a:spcPts val="0"/>
              </a:spcBef>
              <a:spcAft>
                <a:spcPts val="600"/>
              </a:spcAft>
            </a:pPr>
            <a:r>
              <a:rPr lang="en-US" sz="3200" dirty="0">
                <a:cs typeface="Arial"/>
              </a:rPr>
              <a:t>A.T. is needed</a:t>
            </a:r>
          </a:p>
          <a:p>
            <a:pPr>
              <a:lnSpc>
                <a:spcPct val="100000"/>
              </a:lnSpc>
              <a:spcBef>
                <a:spcPts val="0"/>
              </a:spcBef>
              <a:spcAft>
                <a:spcPts val="600"/>
              </a:spcAft>
            </a:pPr>
            <a:r>
              <a:rPr lang="en-US" sz="3200" dirty="0">
                <a:cs typeface="Arial"/>
              </a:rPr>
              <a:t>A.T. is not needed</a:t>
            </a:r>
          </a:p>
          <a:p>
            <a:pPr>
              <a:lnSpc>
                <a:spcPct val="100000"/>
              </a:lnSpc>
              <a:spcBef>
                <a:spcPts val="0"/>
              </a:spcBef>
              <a:spcAft>
                <a:spcPts val="600"/>
              </a:spcAft>
            </a:pPr>
            <a:r>
              <a:rPr lang="en-US" sz="3200" dirty="0">
                <a:cs typeface="Arial"/>
              </a:rPr>
              <a:t>More information is needed (i.e. additional evaluation, diagnostic evaluation, data collection/review, extended trials, etc.)</a:t>
            </a:r>
          </a:p>
          <a:p>
            <a:endParaRPr lang="en-US" dirty="0">
              <a:cs typeface="Arial"/>
            </a:endParaRPr>
          </a:p>
        </p:txBody>
      </p:sp>
      <p:pic>
        <p:nvPicPr>
          <p:cNvPr id="4" name="Picture 3" descr="Two hands juggling 5 cubes and each side is labeled with data files demonstrating the complexity of data collection&#10;">
            <a:extLst>
              <a:ext uri="{FF2B5EF4-FFF2-40B4-BE49-F238E27FC236}">
                <a16:creationId xmlns:a16="http://schemas.microsoft.com/office/drawing/2014/main" id="{45B6D9CD-6FBC-EAB4-AAF1-819E28E272E2}"/>
              </a:ext>
            </a:extLst>
          </p:cNvPr>
          <p:cNvPicPr>
            <a:picLocks noChangeAspect="1"/>
          </p:cNvPicPr>
          <p:nvPr/>
        </p:nvPicPr>
        <p:blipFill>
          <a:blip r:embed="rId3"/>
          <a:stretch>
            <a:fillRect/>
          </a:stretch>
        </p:blipFill>
        <p:spPr>
          <a:xfrm>
            <a:off x="6427316" y="1763411"/>
            <a:ext cx="5464261" cy="3598906"/>
          </a:xfrm>
          <a:prstGeom prst="rect">
            <a:avLst/>
          </a:prstGeom>
        </p:spPr>
      </p:pic>
    </p:spTree>
    <p:extLst>
      <p:ext uri="{BB962C8B-B14F-4D97-AF65-F5344CB8AC3E}">
        <p14:creationId xmlns:p14="http://schemas.microsoft.com/office/powerpoint/2010/main" val="58726724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BE9F4E-75EF-0032-89B9-272ED6BF5E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E237C4E-11CD-389F-F06B-8B4CB07AC0FD}"/>
              </a:ext>
            </a:extLst>
          </p:cNvPr>
          <p:cNvSpPr>
            <a:spLocks noGrp="1"/>
          </p:cNvSpPr>
          <p:nvPr>
            <p:ph type="title"/>
          </p:nvPr>
        </p:nvSpPr>
        <p:spPr>
          <a:xfrm>
            <a:off x="838200" y="869389"/>
            <a:ext cx="10515600" cy="843710"/>
          </a:xfrm>
        </p:spPr>
        <p:txBody>
          <a:bodyPr>
            <a:normAutofit fontScale="90000"/>
          </a:bodyPr>
          <a:lstStyle/>
          <a:p>
            <a:r>
              <a:rPr lang="en-US" dirty="0">
                <a:cs typeface="Arial Bold"/>
              </a:rPr>
              <a:t>Individuals with Disabilities Education Act (IDEA) '04</a:t>
            </a:r>
            <a:endParaRPr lang="en-US" dirty="0"/>
          </a:p>
        </p:txBody>
      </p:sp>
      <p:sp>
        <p:nvSpPr>
          <p:cNvPr id="3" name="Content Placeholder 2">
            <a:extLst>
              <a:ext uri="{FF2B5EF4-FFF2-40B4-BE49-F238E27FC236}">
                <a16:creationId xmlns:a16="http://schemas.microsoft.com/office/drawing/2014/main" id="{3AE4E4E0-18ED-2DF1-4DB4-33C27DB10CBB}"/>
              </a:ext>
            </a:extLst>
          </p:cNvPr>
          <p:cNvSpPr>
            <a:spLocks noGrp="1"/>
          </p:cNvSpPr>
          <p:nvPr>
            <p:ph idx="1"/>
          </p:nvPr>
        </p:nvSpPr>
        <p:spPr>
          <a:xfrm>
            <a:off x="838200" y="2128183"/>
            <a:ext cx="10515600" cy="4048780"/>
          </a:xfrm>
        </p:spPr>
        <p:txBody>
          <a:bodyPr vert="horz" lIns="91440" tIns="45720" rIns="91440" bIns="45720" rtlCol="0" anchor="t">
            <a:normAutofit/>
          </a:bodyPr>
          <a:lstStyle/>
          <a:p>
            <a:pPr>
              <a:lnSpc>
                <a:spcPct val="100000"/>
              </a:lnSpc>
              <a:spcAft>
                <a:spcPts val="600"/>
              </a:spcAft>
            </a:pPr>
            <a:r>
              <a:rPr lang="en-US" dirty="0">
                <a:cs typeface="Arial"/>
              </a:rPr>
              <a:t>Provision of A.T. - one of 3 options</a:t>
            </a:r>
            <a:endParaRPr lang="en-US"/>
          </a:p>
          <a:p>
            <a:pPr lvl="1">
              <a:lnSpc>
                <a:spcPct val="100000"/>
              </a:lnSpc>
              <a:spcAft>
                <a:spcPts val="600"/>
              </a:spcAft>
            </a:pPr>
            <a:r>
              <a:rPr lang="en-US" dirty="0">
                <a:cs typeface="Arial"/>
              </a:rPr>
              <a:t>As a related service, </a:t>
            </a:r>
          </a:p>
          <a:p>
            <a:pPr lvl="1">
              <a:lnSpc>
                <a:spcPct val="100000"/>
              </a:lnSpc>
              <a:spcAft>
                <a:spcPts val="600"/>
              </a:spcAft>
            </a:pPr>
            <a:r>
              <a:rPr lang="en-US" dirty="0">
                <a:cs typeface="Arial"/>
              </a:rPr>
              <a:t>As supplemental aids and services, </a:t>
            </a:r>
          </a:p>
          <a:p>
            <a:pPr lvl="1">
              <a:lnSpc>
                <a:spcPct val="100000"/>
              </a:lnSpc>
              <a:spcAft>
                <a:spcPts val="600"/>
              </a:spcAft>
            </a:pPr>
            <a:r>
              <a:rPr lang="en-US" dirty="0">
                <a:cs typeface="Arial"/>
              </a:rPr>
              <a:t>As part of special ed</a:t>
            </a:r>
          </a:p>
          <a:p>
            <a:pPr>
              <a:lnSpc>
                <a:spcPct val="100000"/>
              </a:lnSpc>
              <a:spcAft>
                <a:spcPts val="600"/>
              </a:spcAft>
            </a:pPr>
            <a:r>
              <a:rPr lang="en-US" dirty="0">
                <a:cs typeface="Arial"/>
              </a:rPr>
              <a:t>Acquistion of A.T. - must be "timely"</a:t>
            </a:r>
          </a:p>
          <a:p>
            <a:pPr>
              <a:lnSpc>
                <a:spcPct val="100000"/>
              </a:lnSpc>
              <a:spcAft>
                <a:spcPts val="600"/>
              </a:spcAft>
            </a:pPr>
            <a:endParaRPr lang="en-US" dirty="0">
              <a:cs typeface="Arial"/>
            </a:endParaRPr>
          </a:p>
        </p:txBody>
      </p:sp>
      <p:pic>
        <p:nvPicPr>
          <p:cNvPr id="4" name="Picture 3" descr="A clock with a blue border to signify time">
            <a:extLst>
              <a:ext uri="{FF2B5EF4-FFF2-40B4-BE49-F238E27FC236}">
                <a16:creationId xmlns:a16="http://schemas.microsoft.com/office/drawing/2014/main" id="{7B8AEDEF-20EE-CEE9-451A-9497BBE8691B}"/>
              </a:ext>
            </a:extLst>
          </p:cNvPr>
          <p:cNvPicPr>
            <a:picLocks noChangeAspect="1"/>
          </p:cNvPicPr>
          <p:nvPr/>
        </p:nvPicPr>
        <p:blipFill>
          <a:blip r:embed="rId3"/>
          <a:stretch>
            <a:fillRect/>
          </a:stretch>
        </p:blipFill>
        <p:spPr>
          <a:xfrm>
            <a:off x="8075816" y="1753846"/>
            <a:ext cx="3421535" cy="3347651"/>
          </a:xfrm>
          <a:prstGeom prst="rect">
            <a:avLst/>
          </a:prstGeom>
        </p:spPr>
      </p:pic>
    </p:spTree>
    <p:extLst>
      <p:ext uri="{BB962C8B-B14F-4D97-AF65-F5344CB8AC3E}">
        <p14:creationId xmlns:p14="http://schemas.microsoft.com/office/powerpoint/2010/main" val="1719329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6962AA-D01F-FFCC-A3FD-8D74354ED6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C1359B-7DDE-C8B7-5C6D-5B3F41283031}"/>
              </a:ext>
            </a:extLst>
          </p:cNvPr>
          <p:cNvSpPr>
            <a:spLocks noGrp="1"/>
          </p:cNvSpPr>
          <p:nvPr>
            <p:ph type="title"/>
          </p:nvPr>
        </p:nvSpPr>
        <p:spPr>
          <a:xfrm>
            <a:off x="838200" y="869389"/>
            <a:ext cx="10515600" cy="843710"/>
          </a:xfrm>
        </p:spPr>
        <p:txBody>
          <a:bodyPr>
            <a:normAutofit fontScale="90000"/>
          </a:bodyPr>
          <a:lstStyle/>
          <a:p>
            <a:r>
              <a:rPr lang="en-US" dirty="0">
                <a:cs typeface="Arial Bold"/>
              </a:rPr>
              <a:t>IDEA '04: Where do you put A.T. in the IEP?</a:t>
            </a:r>
          </a:p>
        </p:txBody>
      </p:sp>
      <p:sp>
        <p:nvSpPr>
          <p:cNvPr id="3" name="Content Placeholder 2">
            <a:extLst>
              <a:ext uri="{FF2B5EF4-FFF2-40B4-BE49-F238E27FC236}">
                <a16:creationId xmlns:a16="http://schemas.microsoft.com/office/drawing/2014/main" id="{B0C3352C-F796-D046-5C4F-8A07404DAFD9}"/>
              </a:ext>
            </a:extLst>
          </p:cNvPr>
          <p:cNvSpPr>
            <a:spLocks noGrp="1"/>
          </p:cNvSpPr>
          <p:nvPr>
            <p:ph idx="1"/>
          </p:nvPr>
        </p:nvSpPr>
        <p:spPr>
          <a:xfrm>
            <a:off x="838200" y="1715953"/>
            <a:ext cx="10178322" cy="4461012"/>
          </a:xfrm>
        </p:spPr>
        <p:txBody>
          <a:bodyPr vert="horz" lIns="91440" tIns="45720" rIns="91440" bIns="45720" rtlCol="0" anchor="t">
            <a:noAutofit/>
          </a:bodyPr>
          <a:lstStyle/>
          <a:p>
            <a:r>
              <a:rPr lang="en-US" sz="2600">
                <a:cs typeface="Arial"/>
              </a:rPr>
              <a:t>LEA Discretion (unless SEA dictates)</a:t>
            </a:r>
            <a:endParaRPr lang="en-US"/>
          </a:p>
          <a:p>
            <a:r>
              <a:rPr lang="en-US" sz="2600" dirty="0">
                <a:cs typeface="Arial"/>
              </a:rPr>
              <a:t>At least one place in the IEP, however </a:t>
            </a:r>
            <a:r>
              <a:rPr lang="en-US" sz="2600" i="1" dirty="0">
                <a:cs typeface="Arial"/>
              </a:rPr>
              <a:t>redundancy</a:t>
            </a:r>
            <a:r>
              <a:rPr lang="en-US" sz="2600" dirty="0">
                <a:cs typeface="Arial"/>
              </a:rPr>
              <a:t> can be good practice</a:t>
            </a:r>
            <a:endParaRPr lang="en-US"/>
          </a:p>
          <a:p>
            <a:pPr lvl="1"/>
            <a:r>
              <a:rPr lang="en-US" sz="2200" dirty="0">
                <a:cs typeface="Arial"/>
              </a:rPr>
              <a:t>A.T. "Section" of the IEP (thoughts on IEP software)</a:t>
            </a:r>
            <a:endParaRPr lang="en-US" sz="2200" dirty="0">
              <a:solidFill>
                <a:srgbClr val="808080"/>
              </a:solidFill>
              <a:cs typeface="Arial"/>
            </a:endParaRPr>
          </a:p>
          <a:p>
            <a:pPr lvl="1"/>
            <a:r>
              <a:rPr lang="en-US" sz="2200" dirty="0">
                <a:cs typeface="Arial"/>
              </a:rPr>
              <a:t>Modifications page</a:t>
            </a:r>
          </a:p>
          <a:p>
            <a:pPr lvl="1"/>
            <a:r>
              <a:rPr lang="en-US" sz="2200" dirty="0">
                <a:cs typeface="Arial"/>
              </a:rPr>
              <a:t>Minutes/Notes</a:t>
            </a:r>
          </a:p>
          <a:p>
            <a:pPr lvl="1"/>
            <a:r>
              <a:rPr lang="en-US" sz="2200" dirty="0">
                <a:cs typeface="Arial"/>
              </a:rPr>
              <a:t>Present Levels of Academic Achievement and Functional Performance (PLAAFP) statements</a:t>
            </a:r>
          </a:p>
          <a:p>
            <a:r>
              <a:rPr lang="en-US" sz="2600" b="1" dirty="0">
                <a:cs typeface="Arial"/>
              </a:rPr>
              <a:t>Can the people that need the information on A.T. devices and services find it, and apply it?</a:t>
            </a:r>
            <a:r>
              <a:rPr lang="en-US" sz="2600" dirty="0">
                <a:cs typeface="Arial"/>
              </a:rPr>
              <a:t> </a:t>
            </a:r>
          </a:p>
          <a:p>
            <a:pPr lvl="1"/>
            <a:endParaRPr lang="en-US" dirty="0">
              <a:cs typeface="Arial"/>
            </a:endParaRPr>
          </a:p>
          <a:p>
            <a:endParaRPr lang="en-US" dirty="0">
              <a:cs typeface="Arial"/>
            </a:endParaRPr>
          </a:p>
          <a:p>
            <a:endParaRPr lang="en-US" dirty="0">
              <a:cs typeface="Arial"/>
            </a:endParaRPr>
          </a:p>
        </p:txBody>
      </p:sp>
    </p:spTree>
    <p:extLst>
      <p:ext uri="{BB962C8B-B14F-4D97-AF65-F5344CB8AC3E}">
        <p14:creationId xmlns:p14="http://schemas.microsoft.com/office/powerpoint/2010/main" val="15381022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22349-8112-C9F1-E040-389FF2DDA663}"/>
              </a:ext>
            </a:extLst>
          </p:cNvPr>
          <p:cNvSpPr>
            <a:spLocks noGrp="1"/>
          </p:cNvSpPr>
          <p:nvPr>
            <p:ph type="title"/>
          </p:nvPr>
        </p:nvSpPr>
        <p:spPr/>
        <p:txBody>
          <a:bodyPr>
            <a:normAutofit fontScale="90000"/>
          </a:bodyPr>
          <a:lstStyle/>
          <a:p>
            <a:r>
              <a:rPr lang="en-US" sz="4000" dirty="0">
                <a:ea typeface="+mj-lt"/>
                <a:cs typeface="+mj-lt"/>
              </a:rPr>
              <a:t>Association of Assistive Technology Act Programs (ATAP)</a:t>
            </a:r>
            <a:endParaRPr lang="en-US" dirty="0"/>
          </a:p>
        </p:txBody>
      </p:sp>
      <p:sp>
        <p:nvSpPr>
          <p:cNvPr id="3" name="Content Placeholder 2">
            <a:extLst>
              <a:ext uri="{FF2B5EF4-FFF2-40B4-BE49-F238E27FC236}">
                <a16:creationId xmlns:a16="http://schemas.microsoft.com/office/drawing/2014/main" id="{F994255D-2563-49B0-5D8B-5AFAE50D308F}"/>
              </a:ext>
            </a:extLst>
          </p:cNvPr>
          <p:cNvSpPr>
            <a:spLocks noGrp="1"/>
          </p:cNvSpPr>
          <p:nvPr>
            <p:ph idx="1"/>
          </p:nvPr>
        </p:nvSpPr>
        <p:spPr/>
        <p:txBody>
          <a:bodyPr vert="horz" lIns="91440" tIns="45720" rIns="91440" bIns="45720" rtlCol="0" anchor="t">
            <a:normAutofit fontScale="92500" lnSpcReduction="20000"/>
          </a:bodyPr>
          <a:lstStyle/>
          <a:p>
            <a:pPr>
              <a:lnSpc>
                <a:spcPct val="100000"/>
              </a:lnSpc>
              <a:spcAft>
                <a:spcPts val="600"/>
              </a:spcAft>
            </a:pPr>
            <a:r>
              <a:rPr lang="en-US" sz="2200" dirty="0">
                <a:cs typeface="Arial"/>
              </a:rPr>
              <a:t>ATAP facilitates the coordination of state and territory assistive technology (A.T.) programs nationally to maintain and enhance a strong, effective, and efficient national network of state and territory wide A.T. programs.  As part of this mission and effort, ATAP also provides technical assistance and support to its members through the </a:t>
            </a:r>
            <a:r>
              <a:rPr lang="en-US" sz="2200" b="1" dirty="0">
                <a:cs typeface="Arial"/>
              </a:rPr>
              <a:t>Assistive Technology and Training and Technical Assistance (AT3) Center</a:t>
            </a:r>
            <a:r>
              <a:rPr lang="en-US" sz="2200" dirty="0">
                <a:cs typeface="Arial"/>
              </a:rPr>
              <a:t>.</a:t>
            </a:r>
            <a:endParaRPr lang="en-US" sz="2200" dirty="0">
              <a:solidFill>
                <a:srgbClr val="808080"/>
              </a:solidFill>
              <a:cs typeface="Arial"/>
            </a:endParaRPr>
          </a:p>
          <a:p>
            <a:pPr>
              <a:lnSpc>
                <a:spcPct val="100000"/>
              </a:lnSpc>
              <a:spcAft>
                <a:spcPts val="600"/>
              </a:spcAft>
            </a:pPr>
            <a:r>
              <a:rPr lang="en-US" sz="2200" dirty="0">
                <a:cs typeface="Arial"/>
              </a:rPr>
              <a:t>The AT3 Center provides technical assistance and training for all A.T. </a:t>
            </a:r>
            <a:r>
              <a:rPr lang="en-US" sz="2200" b="1" dirty="0">
                <a:cs typeface="Arial"/>
              </a:rPr>
              <a:t>Act section 4 state and territory A.T. programs </a:t>
            </a:r>
            <a:r>
              <a:rPr lang="en-US" sz="2200" dirty="0">
                <a:cs typeface="Arial"/>
              </a:rPr>
              <a:t>to support quality implementation of state-level and state-leadership activities.</a:t>
            </a:r>
            <a:endParaRPr lang="en-US" sz="2200" dirty="0">
              <a:solidFill>
                <a:srgbClr val="808080"/>
              </a:solidFill>
              <a:cs typeface="Arial"/>
            </a:endParaRPr>
          </a:p>
          <a:p>
            <a:pPr>
              <a:lnSpc>
                <a:spcPct val="100000"/>
              </a:lnSpc>
              <a:spcAft>
                <a:spcPts val="600"/>
              </a:spcAft>
            </a:pPr>
            <a:r>
              <a:rPr lang="en-US" sz="2200" dirty="0">
                <a:cs typeface="Arial"/>
              </a:rPr>
              <a:t>ATAP and AT3 both support national assistive technology internet sites that make general A.T. information available to the public and other stakeholders. </a:t>
            </a:r>
            <a:endParaRPr lang="en-US" sz="2200" dirty="0">
              <a:solidFill>
                <a:srgbClr val="808080"/>
              </a:solidFill>
              <a:cs typeface="Arial"/>
            </a:endParaRPr>
          </a:p>
          <a:p>
            <a:pPr>
              <a:lnSpc>
                <a:spcPct val="100000"/>
              </a:lnSpc>
              <a:spcAft>
                <a:spcPts val="600"/>
              </a:spcAft>
            </a:pPr>
            <a:r>
              <a:rPr lang="en-US" sz="2200" dirty="0">
                <a:cs typeface="Arial"/>
              </a:rPr>
              <a:t>To learn more visit us at: </a:t>
            </a:r>
            <a:r>
              <a:rPr lang="en-US" sz="2200" dirty="0">
                <a:cs typeface="Arial"/>
                <a:hlinkClick r:id="rId2"/>
              </a:rPr>
              <a:t>Home - ATAP (ataporg.org)</a:t>
            </a:r>
            <a:r>
              <a:rPr lang="en-US" sz="2200" dirty="0">
                <a:cs typeface="Arial"/>
              </a:rPr>
              <a:t> </a:t>
            </a:r>
            <a:endParaRPr lang="en-US" sz="2200" dirty="0">
              <a:solidFill>
                <a:srgbClr val="808080"/>
              </a:solidFill>
              <a:cs typeface="Arial"/>
            </a:endParaRPr>
          </a:p>
          <a:p>
            <a:pPr>
              <a:lnSpc>
                <a:spcPct val="100000"/>
              </a:lnSpc>
              <a:spcAft>
                <a:spcPts val="600"/>
              </a:spcAft>
            </a:pPr>
            <a:r>
              <a:rPr lang="en-US" sz="2200" dirty="0">
                <a:cs typeface="Arial"/>
              </a:rPr>
              <a:t>and at: </a:t>
            </a:r>
            <a:r>
              <a:rPr lang="en-US" sz="2200" dirty="0">
                <a:cs typeface="Arial"/>
                <a:hlinkClick r:id="rId3"/>
              </a:rPr>
              <a:t>Accessibility Training, Technical Assistance, A.T. Programs - AT3 Center</a:t>
            </a:r>
            <a:endParaRPr lang="en-US" dirty="0"/>
          </a:p>
        </p:txBody>
      </p:sp>
    </p:spTree>
    <p:extLst>
      <p:ext uri="{BB962C8B-B14F-4D97-AF65-F5344CB8AC3E}">
        <p14:creationId xmlns:p14="http://schemas.microsoft.com/office/powerpoint/2010/main" val="41725675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F8078-BF5E-CB44-31C6-5D8717B8E24D}"/>
              </a:ext>
            </a:extLst>
          </p:cNvPr>
          <p:cNvSpPr>
            <a:spLocks noGrp="1"/>
          </p:cNvSpPr>
          <p:nvPr>
            <p:ph type="title"/>
          </p:nvPr>
        </p:nvSpPr>
        <p:spPr/>
        <p:txBody>
          <a:bodyPr/>
          <a:lstStyle/>
          <a:p>
            <a:r>
              <a:rPr lang="en-US" sz="4400" dirty="0">
                <a:ea typeface="+mj-lt"/>
                <a:cs typeface="+mj-lt"/>
                <a:hlinkClick r:id="rId2"/>
              </a:rPr>
              <a:t>Every Student Succeeds Act (ESSA)</a:t>
            </a:r>
            <a:endParaRPr lang="en-US" dirty="0"/>
          </a:p>
        </p:txBody>
      </p:sp>
      <p:sp>
        <p:nvSpPr>
          <p:cNvPr id="3" name="Content Placeholder 2">
            <a:extLst>
              <a:ext uri="{FF2B5EF4-FFF2-40B4-BE49-F238E27FC236}">
                <a16:creationId xmlns:a16="http://schemas.microsoft.com/office/drawing/2014/main" id="{CC8C0FDD-5488-CC8C-6970-157C94C5007A}"/>
              </a:ext>
            </a:extLst>
          </p:cNvPr>
          <p:cNvSpPr>
            <a:spLocks noGrp="1"/>
          </p:cNvSpPr>
          <p:nvPr>
            <p:ph type="body" idx="1"/>
          </p:nvPr>
        </p:nvSpPr>
        <p:spPr/>
        <p:txBody>
          <a:bodyPr vert="horz" lIns="91440" tIns="45720" rIns="91440" bIns="45720" rtlCol="0" anchor="t">
            <a:normAutofit/>
          </a:bodyPr>
          <a:lstStyle/>
          <a:p>
            <a:r>
              <a:rPr lang="en-US" dirty="0">
                <a:cs typeface="Arial"/>
              </a:rPr>
              <a:t>2015 Update of No Child Left Behind</a:t>
            </a:r>
            <a:endParaRPr lang="en-US" dirty="0"/>
          </a:p>
        </p:txBody>
      </p:sp>
      <p:graphicFrame>
        <p:nvGraphicFramePr>
          <p:cNvPr id="4" name="Diagram 3" descr="Graphic highlighting high quality preschool, high academic standards, path to college/career">
            <a:extLst>
              <a:ext uri="{FF2B5EF4-FFF2-40B4-BE49-F238E27FC236}">
                <a16:creationId xmlns:a16="http://schemas.microsoft.com/office/drawing/2014/main" id="{F444FB5A-5C79-88A2-81B2-E39FD2CABD9B}"/>
              </a:ext>
            </a:extLst>
          </p:cNvPr>
          <p:cNvGraphicFramePr/>
          <p:nvPr>
            <p:extLst>
              <p:ext uri="{D42A27DB-BD31-4B8C-83A1-F6EECF244321}">
                <p14:modId xmlns:p14="http://schemas.microsoft.com/office/powerpoint/2010/main" val="3930187409"/>
              </p:ext>
            </p:extLst>
          </p:nvPr>
        </p:nvGraphicFramePr>
        <p:xfrm>
          <a:off x="3969775" y="408038"/>
          <a:ext cx="4240161" cy="31168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172439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A77B2A-DD39-926B-8591-1990E2AC4440}"/>
              </a:ext>
            </a:extLst>
          </p:cNvPr>
          <p:cNvSpPr>
            <a:spLocks noGrp="1"/>
          </p:cNvSpPr>
          <p:nvPr>
            <p:ph type="title"/>
          </p:nvPr>
        </p:nvSpPr>
        <p:spPr/>
        <p:txBody>
          <a:bodyPr/>
          <a:lstStyle/>
          <a:p>
            <a:r>
              <a:rPr lang="en-US" dirty="0">
                <a:cs typeface="Arial Bold"/>
                <a:hlinkClick r:id="rId3"/>
              </a:rPr>
              <a:t>Every Student Succeeds Act</a:t>
            </a:r>
            <a:r>
              <a:rPr lang="en-US" dirty="0">
                <a:cs typeface="Arial Bold"/>
              </a:rPr>
              <a:t> (ESSA) </a:t>
            </a:r>
            <a:endParaRPr lang="en-US" dirty="0"/>
          </a:p>
        </p:txBody>
      </p:sp>
      <p:sp>
        <p:nvSpPr>
          <p:cNvPr id="3" name="Content Placeholder 2">
            <a:extLst>
              <a:ext uri="{FF2B5EF4-FFF2-40B4-BE49-F238E27FC236}">
                <a16:creationId xmlns:a16="http://schemas.microsoft.com/office/drawing/2014/main" id="{1D243875-37E1-D933-B17A-0C8E0ACDCF48}"/>
              </a:ext>
            </a:extLst>
          </p:cNvPr>
          <p:cNvSpPr>
            <a:spLocks noGrp="1"/>
          </p:cNvSpPr>
          <p:nvPr>
            <p:ph idx="1"/>
          </p:nvPr>
        </p:nvSpPr>
        <p:spPr/>
        <p:txBody>
          <a:bodyPr vert="horz" lIns="91440" tIns="45720" rIns="91440" bIns="45720" rtlCol="0" anchor="t">
            <a:normAutofit/>
          </a:bodyPr>
          <a:lstStyle/>
          <a:p>
            <a:r>
              <a:rPr lang="en-US" sz="2600" dirty="0">
                <a:cs typeface="Arial"/>
              </a:rPr>
              <a:t>Outlines the federal government’s role in public education and emphasizes the inclusion of technology in the states’ educational planning and investments</a:t>
            </a:r>
            <a:endParaRPr lang="en-US" dirty="0"/>
          </a:p>
          <a:p>
            <a:r>
              <a:rPr lang="en-US" sz="2600" dirty="0">
                <a:cs typeface="Arial"/>
              </a:rPr>
              <a:t>Technology is recognized as a key element to personalize learning and support students with disabilities during daily instruction and on assessments</a:t>
            </a:r>
            <a:endParaRPr lang="en-US" dirty="0">
              <a:cs typeface="Arial"/>
            </a:endParaRPr>
          </a:p>
          <a:p>
            <a:r>
              <a:rPr lang="en-US" sz="2600" dirty="0">
                <a:cs typeface="Arial"/>
              </a:rPr>
              <a:t>Improve the academic achievement and digital literacy of all students</a:t>
            </a:r>
            <a:endParaRPr lang="en-US" dirty="0">
              <a:cs typeface="Arial"/>
            </a:endParaRPr>
          </a:p>
          <a:p>
            <a:r>
              <a:rPr lang="en-US" sz="2600" dirty="0">
                <a:cs typeface="Arial"/>
              </a:rPr>
              <a:t>The statute does not alter the requirements of IDEA that the IEP Committee make an individualized determination of a student’s </a:t>
            </a:r>
            <a:r>
              <a:rPr lang="en-US" sz="2600">
                <a:cs typeface="Arial"/>
              </a:rPr>
              <a:t>need for A.T.</a:t>
            </a:r>
            <a:endParaRPr lang="en-US" dirty="0">
              <a:cs typeface="Arial"/>
            </a:endParaRPr>
          </a:p>
          <a:p>
            <a:endParaRPr lang="en-US" dirty="0">
              <a:cs typeface="Arial"/>
            </a:endParaRPr>
          </a:p>
        </p:txBody>
      </p:sp>
    </p:spTree>
    <p:extLst>
      <p:ext uri="{BB962C8B-B14F-4D97-AF65-F5344CB8AC3E}">
        <p14:creationId xmlns:p14="http://schemas.microsoft.com/office/powerpoint/2010/main" val="11451070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6771C-2B96-19D7-49CB-9D6355B897C5}"/>
              </a:ext>
            </a:extLst>
          </p:cNvPr>
          <p:cNvSpPr>
            <a:spLocks noGrp="1"/>
          </p:cNvSpPr>
          <p:nvPr>
            <p:ph type="title"/>
          </p:nvPr>
        </p:nvSpPr>
        <p:spPr/>
        <p:txBody>
          <a:bodyPr/>
          <a:lstStyle/>
          <a:p>
            <a:r>
              <a:rPr lang="en-US" dirty="0">
                <a:cs typeface="Arial Bold"/>
                <a:hlinkClick r:id="rId2"/>
              </a:rPr>
              <a:t>The 21st Century A.T. Act</a:t>
            </a:r>
            <a:endParaRPr lang="en-US" dirty="0"/>
          </a:p>
        </p:txBody>
      </p:sp>
      <p:sp>
        <p:nvSpPr>
          <p:cNvPr id="3" name="Content Placeholder 2">
            <a:extLst>
              <a:ext uri="{FF2B5EF4-FFF2-40B4-BE49-F238E27FC236}">
                <a16:creationId xmlns:a16="http://schemas.microsoft.com/office/drawing/2014/main" id="{84103754-722F-003D-BF30-7E2AD6358ED3}"/>
              </a:ext>
            </a:extLst>
          </p:cNvPr>
          <p:cNvSpPr>
            <a:spLocks noGrp="1"/>
          </p:cNvSpPr>
          <p:nvPr>
            <p:ph type="body" idx="1"/>
          </p:nvPr>
        </p:nvSpPr>
        <p:spPr/>
        <p:txBody>
          <a:bodyPr vert="horz" lIns="91440" tIns="45720" rIns="91440" bIns="45720" rtlCol="0" anchor="t">
            <a:normAutofit/>
          </a:bodyPr>
          <a:lstStyle/>
          <a:p>
            <a:r>
              <a:rPr lang="en-US" dirty="0">
                <a:cs typeface="Arial"/>
              </a:rPr>
              <a:t>Reauthorized December 2022!</a:t>
            </a:r>
            <a:endParaRPr lang="en-US" dirty="0"/>
          </a:p>
        </p:txBody>
      </p:sp>
      <p:pic>
        <p:nvPicPr>
          <p:cNvPr id="7" name="Picture 6" descr="Building exterior">
            <a:extLst>
              <a:ext uri="{FF2B5EF4-FFF2-40B4-BE49-F238E27FC236}">
                <a16:creationId xmlns:a16="http://schemas.microsoft.com/office/drawing/2014/main" id="{233D8D6A-6571-0363-BC07-8BAA40DD769A}"/>
              </a:ext>
            </a:extLst>
          </p:cNvPr>
          <p:cNvPicPr>
            <a:picLocks noChangeAspect="1"/>
          </p:cNvPicPr>
          <p:nvPr/>
        </p:nvPicPr>
        <p:blipFill>
          <a:blip r:embed="rId3"/>
          <a:stretch>
            <a:fillRect/>
          </a:stretch>
        </p:blipFill>
        <p:spPr>
          <a:xfrm>
            <a:off x="7688689" y="693463"/>
            <a:ext cx="3640428" cy="2863102"/>
          </a:xfrm>
          <a:prstGeom prst="rect">
            <a:avLst/>
          </a:prstGeom>
        </p:spPr>
      </p:pic>
    </p:spTree>
    <p:extLst>
      <p:ext uri="{BB962C8B-B14F-4D97-AF65-F5344CB8AC3E}">
        <p14:creationId xmlns:p14="http://schemas.microsoft.com/office/powerpoint/2010/main" val="32593942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049D82-3AD9-C73A-58D3-B578D735F824}"/>
              </a:ext>
            </a:extLst>
          </p:cNvPr>
          <p:cNvSpPr>
            <a:spLocks noGrp="1"/>
          </p:cNvSpPr>
          <p:nvPr>
            <p:ph type="title"/>
          </p:nvPr>
        </p:nvSpPr>
        <p:spPr/>
        <p:txBody>
          <a:bodyPr>
            <a:normAutofit fontScale="90000"/>
          </a:bodyPr>
          <a:lstStyle/>
          <a:p>
            <a:r>
              <a:rPr lang="en-US">
                <a:cs typeface="Arial Bold"/>
              </a:rPr>
              <a:t>The A.T. Act Overview-1988, 2004, 2022</a:t>
            </a:r>
          </a:p>
        </p:txBody>
      </p:sp>
      <p:sp>
        <p:nvSpPr>
          <p:cNvPr id="3" name="Content Placeholder 2">
            <a:extLst>
              <a:ext uri="{FF2B5EF4-FFF2-40B4-BE49-F238E27FC236}">
                <a16:creationId xmlns:a16="http://schemas.microsoft.com/office/drawing/2014/main" id="{B736BE50-F50C-1504-83C9-68634EEF183F}"/>
              </a:ext>
            </a:extLst>
          </p:cNvPr>
          <p:cNvSpPr>
            <a:spLocks noGrp="1"/>
          </p:cNvSpPr>
          <p:nvPr>
            <p:ph idx="1"/>
          </p:nvPr>
        </p:nvSpPr>
        <p:spPr>
          <a:xfrm>
            <a:off x="838200" y="1709388"/>
            <a:ext cx="10515600" cy="4467575"/>
          </a:xfrm>
        </p:spPr>
        <p:txBody>
          <a:bodyPr vert="horz" lIns="91440" tIns="45720" rIns="91440" bIns="45720" rtlCol="0" anchor="t">
            <a:normAutofit/>
          </a:bodyPr>
          <a:lstStyle/>
          <a:p>
            <a:r>
              <a:rPr lang="en-US" sz="2600" dirty="0">
                <a:cs typeface="Arial"/>
              </a:rPr>
              <a:t>State Level Activities</a:t>
            </a:r>
          </a:p>
          <a:p>
            <a:pPr lvl="1"/>
            <a:r>
              <a:rPr lang="en-US" sz="2600" dirty="0">
                <a:cs typeface="Arial"/>
              </a:rPr>
              <a:t>Device Demonstration, Device Lending, State Financing, Device Reuse </a:t>
            </a:r>
            <a:endParaRPr lang="en-US" sz="2600">
              <a:cs typeface="Arial"/>
            </a:endParaRPr>
          </a:p>
          <a:p>
            <a:r>
              <a:rPr lang="en-US" sz="2600" dirty="0">
                <a:cs typeface="Arial"/>
              </a:rPr>
              <a:t>State Leadership Activities </a:t>
            </a:r>
          </a:p>
          <a:p>
            <a:pPr lvl="1"/>
            <a:r>
              <a:rPr lang="en-US" sz="2600" dirty="0">
                <a:cs typeface="Arial"/>
              </a:rPr>
              <a:t>Education (Training), Technical Assistance, Public Awareness, Information and Assistance </a:t>
            </a:r>
          </a:p>
          <a:p>
            <a:r>
              <a:rPr lang="en-US" sz="2600" dirty="0">
                <a:cs typeface="Arial"/>
              </a:rPr>
              <a:t>Section 4 Funding- 50 states, 4 territories, DC and Puerto Rico via the formula grant, plus possible other leveraged funding</a:t>
            </a:r>
            <a:endParaRPr lang="en-US" sz="2600">
              <a:cs typeface="Arial"/>
            </a:endParaRPr>
          </a:p>
          <a:p>
            <a:r>
              <a:rPr lang="en-US" sz="2600" dirty="0">
                <a:cs typeface="Arial"/>
              </a:rPr>
              <a:t>Serve all individuals of any age and with any type of disability, functional limitation, or chronic health condition</a:t>
            </a:r>
          </a:p>
        </p:txBody>
      </p:sp>
    </p:spTree>
    <p:extLst>
      <p:ext uri="{BB962C8B-B14F-4D97-AF65-F5344CB8AC3E}">
        <p14:creationId xmlns:p14="http://schemas.microsoft.com/office/powerpoint/2010/main" val="10933926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18164A-F000-3B79-7490-6964097725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3933CA0-B4A9-7771-3771-8E7B1DF74424}"/>
              </a:ext>
            </a:extLst>
          </p:cNvPr>
          <p:cNvSpPr>
            <a:spLocks noGrp="1"/>
          </p:cNvSpPr>
          <p:nvPr>
            <p:ph type="title"/>
          </p:nvPr>
        </p:nvSpPr>
        <p:spPr/>
        <p:txBody>
          <a:bodyPr/>
          <a:lstStyle/>
          <a:p>
            <a:r>
              <a:rPr lang="en-US" dirty="0">
                <a:cs typeface="Arial Bold"/>
              </a:rPr>
              <a:t>21st Century A.T. Act Highlights (1)</a:t>
            </a:r>
            <a:endParaRPr lang="en-US" dirty="0"/>
          </a:p>
        </p:txBody>
      </p:sp>
      <p:sp>
        <p:nvSpPr>
          <p:cNvPr id="10" name="Content Placeholder 9">
            <a:extLst>
              <a:ext uri="{FF2B5EF4-FFF2-40B4-BE49-F238E27FC236}">
                <a16:creationId xmlns:a16="http://schemas.microsoft.com/office/drawing/2014/main" id="{A64DA414-A718-3ABA-C706-12D5F15285BD}"/>
              </a:ext>
            </a:extLst>
          </p:cNvPr>
          <p:cNvSpPr>
            <a:spLocks noGrp="1"/>
          </p:cNvSpPr>
          <p:nvPr>
            <p:ph idx="1"/>
          </p:nvPr>
        </p:nvSpPr>
        <p:spPr>
          <a:xfrm>
            <a:off x="838200" y="1825625"/>
            <a:ext cx="10334625" cy="4351338"/>
          </a:xfrm>
        </p:spPr>
        <p:txBody>
          <a:bodyPr vert="horz" lIns="91440" tIns="45720" rIns="91440" bIns="45720" rtlCol="0" anchor="t">
            <a:normAutofit/>
          </a:bodyPr>
          <a:lstStyle/>
          <a:p>
            <a:r>
              <a:rPr lang="en-US" sz="2600" dirty="0">
                <a:cs typeface="Arial"/>
              </a:rPr>
              <a:t>Updated definitions, language/terminology, and references </a:t>
            </a:r>
            <a:endParaRPr lang="en-US" dirty="0">
              <a:cs typeface="Arial"/>
            </a:endParaRPr>
          </a:p>
          <a:p>
            <a:r>
              <a:rPr lang="en-US" sz="2600" dirty="0">
                <a:cs typeface="Arial"/>
              </a:rPr>
              <a:t>Grant administration moved from DoE to HHS/ACL</a:t>
            </a:r>
          </a:p>
          <a:p>
            <a:r>
              <a:rPr lang="en-US" sz="2600" dirty="0">
                <a:cs typeface="Arial"/>
              </a:rPr>
              <a:t>Added and expanded existing language concerning housing and transportation for people with disabilities</a:t>
            </a:r>
          </a:p>
          <a:p>
            <a:r>
              <a:rPr lang="en-US" sz="2600" dirty="0">
                <a:cs typeface="Arial"/>
              </a:rPr>
              <a:t>More inclusive and diverse definition of underserved populations</a:t>
            </a:r>
          </a:p>
          <a:p>
            <a:r>
              <a:rPr lang="en-US" sz="2600" dirty="0">
                <a:cs typeface="Arial"/>
              </a:rPr>
              <a:t>Expanded expectations of Advisory Council participation (includes an SEA representative)</a:t>
            </a:r>
          </a:p>
        </p:txBody>
      </p:sp>
    </p:spTree>
    <p:extLst>
      <p:ext uri="{BB962C8B-B14F-4D97-AF65-F5344CB8AC3E}">
        <p14:creationId xmlns:p14="http://schemas.microsoft.com/office/powerpoint/2010/main" val="32729038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18164A-F000-3B79-7490-6964097725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3933CA0-B4A9-7771-3771-8E7B1DF74424}"/>
              </a:ext>
            </a:extLst>
          </p:cNvPr>
          <p:cNvSpPr>
            <a:spLocks noGrp="1"/>
          </p:cNvSpPr>
          <p:nvPr>
            <p:ph type="title"/>
          </p:nvPr>
        </p:nvSpPr>
        <p:spPr/>
        <p:txBody>
          <a:bodyPr/>
          <a:lstStyle/>
          <a:p>
            <a:r>
              <a:rPr lang="en-US" dirty="0">
                <a:cs typeface="Arial Bold"/>
              </a:rPr>
              <a:t>21st Century A.T. Act Highlights (2)</a:t>
            </a:r>
            <a:endParaRPr lang="en-US" dirty="0"/>
          </a:p>
        </p:txBody>
      </p:sp>
      <p:sp>
        <p:nvSpPr>
          <p:cNvPr id="10" name="Content Placeholder 9">
            <a:extLst>
              <a:ext uri="{FF2B5EF4-FFF2-40B4-BE49-F238E27FC236}">
                <a16:creationId xmlns:a16="http://schemas.microsoft.com/office/drawing/2014/main" id="{A64DA414-A718-3ABA-C706-12D5F15285BD}"/>
              </a:ext>
            </a:extLst>
          </p:cNvPr>
          <p:cNvSpPr>
            <a:spLocks noGrp="1"/>
          </p:cNvSpPr>
          <p:nvPr>
            <p:ph idx="1"/>
          </p:nvPr>
        </p:nvSpPr>
        <p:spPr/>
        <p:txBody>
          <a:bodyPr vert="horz" lIns="91440" tIns="45720" rIns="91440" bIns="45720" rtlCol="0" anchor="t">
            <a:normAutofit/>
          </a:bodyPr>
          <a:lstStyle/>
          <a:p>
            <a:r>
              <a:rPr lang="en-US" sz="2600" dirty="0">
                <a:cs typeface="Arial"/>
              </a:rPr>
              <a:t>Further defined development and implementation of the State A.T. Plan</a:t>
            </a:r>
          </a:p>
          <a:p>
            <a:r>
              <a:rPr lang="en-US" sz="2600" dirty="0">
                <a:cs typeface="Arial"/>
              </a:rPr>
              <a:t>Identified collaboration expectations with STATE AGENCIES including SEAs, Vocational Rehabilition, and Medicaid</a:t>
            </a:r>
          </a:p>
          <a:p>
            <a:r>
              <a:rPr lang="en-US" sz="2600" dirty="0">
                <a:cs typeface="Arial"/>
              </a:rPr>
              <a:t>Clarified equipment disposition to support Reuse</a:t>
            </a:r>
          </a:p>
          <a:p>
            <a:r>
              <a:rPr lang="en-US" sz="2600" dirty="0">
                <a:cs typeface="Arial"/>
              </a:rPr>
              <a:t>Changed aspects of A.T. Program data collection and reporting</a:t>
            </a:r>
          </a:p>
          <a:p>
            <a:r>
              <a:rPr lang="en-US" sz="2600" dirty="0">
                <a:cs typeface="Arial"/>
              </a:rPr>
              <a:t>Added collaboration with Projects of National Significance</a:t>
            </a:r>
          </a:p>
          <a:p>
            <a:r>
              <a:rPr lang="en-US" sz="2600" dirty="0">
                <a:cs typeface="Arial"/>
              </a:rPr>
              <a:t>Added administrative updates </a:t>
            </a:r>
          </a:p>
          <a:p>
            <a:endParaRPr lang="en-US" sz="2600" dirty="0">
              <a:cs typeface="Arial"/>
            </a:endParaRPr>
          </a:p>
        </p:txBody>
      </p:sp>
    </p:spTree>
    <p:extLst>
      <p:ext uri="{BB962C8B-B14F-4D97-AF65-F5344CB8AC3E}">
        <p14:creationId xmlns:p14="http://schemas.microsoft.com/office/powerpoint/2010/main" val="19223948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4A42A-A6E4-8D79-C6A2-BEE46D64CEB6}"/>
              </a:ext>
            </a:extLst>
          </p:cNvPr>
          <p:cNvSpPr>
            <a:spLocks noGrp="1"/>
          </p:cNvSpPr>
          <p:nvPr>
            <p:ph type="title"/>
          </p:nvPr>
        </p:nvSpPr>
        <p:spPr/>
        <p:txBody>
          <a:bodyPr/>
          <a:lstStyle/>
          <a:p>
            <a:r>
              <a:rPr lang="en-US" dirty="0">
                <a:cs typeface="Arial Bold"/>
                <a:hlinkClick r:id="rId2"/>
              </a:rPr>
              <a:t>New DoE Guidance Letter for SEAs</a:t>
            </a:r>
            <a:endParaRPr lang="en-US" dirty="0"/>
          </a:p>
        </p:txBody>
      </p:sp>
      <p:sp>
        <p:nvSpPr>
          <p:cNvPr id="3" name="Content Placeholder 2">
            <a:extLst>
              <a:ext uri="{FF2B5EF4-FFF2-40B4-BE49-F238E27FC236}">
                <a16:creationId xmlns:a16="http://schemas.microsoft.com/office/drawing/2014/main" id="{A467B527-1346-8AA7-A8AB-5555F436C1BE}"/>
              </a:ext>
            </a:extLst>
          </p:cNvPr>
          <p:cNvSpPr>
            <a:spLocks noGrp="1"/>
          </p:cNvSpPr>
          <p:nvPr>
            <p:ph idx="1"/>
          </p:nvPr>
        </p:nvSpPr>
        <p:spPr/>
        <p:txBody>
          <a:bodyPr vert="horz" lIns="91440" tIns="45720" rIns="91440" bIns="45720" rtlCol="0" anchor="t">
            <a:normAutofit/>
          </a:bodyPr>
          <a:lstStyle/>
          <a:p>
            <a:r>
              <a:rPr lang="en-US" dirty="0">
                <a:cs typeface="Arial"/>
                <a:hlinkClick r:id="rId3"/>
              </a:rPr>
              <a:t>Dear Colleague Letter</a:t>
            </a:r>
            <a:r>
              <a:rPr lang="en-US" dirty="0">
                <a:cs typeface="Arial"/>
              </a:rPr>
              <a:t> on the Provision of Assistive Technology Devices and Services for Children with Disabilities under the Individuals with Disabilities Education Act (January 2024)</a:t>
            </a:r>
          </a:p>
          <a:p>
            <a:r>
              <a:rPr lang="en-US" dirty="0">
                <a:cs typeface="Arial"/>
                <a:hlinkClick r:id="rId4"/>
              </a:rPr>
              <a:t>Myths and Facts Surrounding Assistive Technology Devices and Services</a:t>
            </a:r>
            <a:r>
              <a:rPr lang="en-US" dirty="0">
                <a:cs typeface="Arial"/>
              </a:rPr>
              <a:t> accompanies the Guidance Letter </a:t>
            </a:r>
          </a:p>
          <a:p>
            <a:r>
              <a:rPr lang="en-US" dirty="0">
                <a:cs typeface="Arial"/>
              </a:rPr>
              <a:t>The guidance links to the </a:t>
            </a:r>
            <a:r>
              <a:rPr lang="en-US" dirty="0">
                <a:cs typeface="Arial"/>
                <a:hlinkClick r:id="rId5"/>
              </a:rPr>
              <a:t>2024 National Education Technology Plan</a:t>
            </a:r>
            <a:r>
              <a:rPr lang="en-US" dirty="0">
                <a:cs typeface="Arial"/>
              </a:rPr>
              <a:t> which now specifically includes A.T. terminology and accessibility language </a:t>
            </a:r>
          </a:p>
          <a:p>
            <a:endParaRPr lang="en-US" dirty="0">
              <a:cs typeface="Arial"/>
            </a:endParaRPr>
          </a:p>
          <a:p>
            <a:endParaRPr lang="en-US" dirty="0">
              <a:cs typeface="Arial"/>
            </a:endParaRPr>
          </a:p>
        </p:txBody>
      </p:sp>
    </p:spTree>
    <p:extLst>
      <p:ext uri="{BB962C8B-B14F-4D97-AF65-F5344CB8AC3E}">
        <p14:creationId xmlns:p14="http://schemas.microsoft.com/office/powerpoint/2010/main" val="17538092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4B6914-A351-50EE-1690-0F121A97E4F7}"/>
              </a:ext>
            </a:extLst>
          </p:cNvPr>
          <p:cNvSpPr>
            <a:spLocks noGrp="1"/>
          </p:cNvSpPr>
          <p:nvPr>
            <p:ph type="title"/>
          </p:nvPr>
        </p:nvSpPr>
        <p:spPr/>
        <p:txBody>
          <a:bodyPr/>
          <a:lstStyle/>
          <a:p>
            <a:r>
              <a:rPr lang="en-US">
                <a:latin typeface="Arial Bold"/>
                <a:ea typeface="Calibri"/>
                <a:cs typeface="Arial Bold"/>
              </a:rPr>
              <a:t>Dear Colleague Letter-Guidance</a:t>
            </a:r>
            <a:endParaRPr lang="en-US"/>
          </a:p>
        </p:txBody>
      </p:sp>
      <p:sp>
        <p:nvSpPr>
          <p:cNvPr id="3" name="Content Placeholder 2">
            <a:extLst>
              <a:ext uri="{FF2B5EF4-FFF2-40B4-BE49-F238E27FC236}">
                <a16:creationId xmlns:a16="http://schemas.microsoft.com/office/drawing/2014/main" id="{E503793D-58C7-9169-ED10-6BDCC8BAC69B}"/>
              </a:ext>
            </a:extLst>
          </p:cNvPr>
          <p:cNvSpPr>
            <a:spLocks noGrp="1"/>
          </p:cNvSpPr>
          <p:nvPr>
            <p:ph idx="1"/>
          </p:nvPr>
        </p:nvSpPr>
        <p:spPr/>
        <p:txBody>
          <a:bodyPr vert="horz" lIns="91440" tIns="45720" rIns="91440" bIns="45720" rtlCol="0" anchor="t">
            <a:normAutofit/>
          </a:bodyPr>
          <a:lstStyle/>
          <a:p>
            <a:pPr>
              <a:lnSpc>
                <a:spcPct val="100000"/>
              </a:lnSpc>
              <a:spcBef>
                <a:spcPts val="600"/>
              </a:spcBef>
            </a:pPr>
            <a:r>
              <a:rPr lang="en-US" dirty="0"/>
              <a:t>A coordinated effort between the </a:t>
            </a:r>
            <a:r>
              <a:rPr lang="en-US" dirty="0" err="1"/>
              <a:t>The</a:t>
            </a:r>
            <a:r>
              <a:rPr lang="en-US" dirty="0"/>
              <a:t> Office of Educational Technology and the Office of Special Education Programs (OSEP) to provide clarification in support of children with disabilities who need assistive technology (A.T.) devices and services</a:t>
            </a:r>
          </a:p>
          <a:p>
            <a:pPr>
              <a:lnSpc>
                <a:spcPct val="100000"/>
              </a:lnSpc>
              <a:spcBef>
                <a:spcPts val="600"/>
              </a:spcBef>
            </a:pPr>
            <a:r>
              <a:rPr lang="en-US" dirty="0"/>
              <a:t>Includes infants, toddlers, children, and youth with disabilities as required in both IDEA Parts B and C</a:t>
            </a:r>
          </a:p>
          <a:p>
            <a:endParaRPr lang="en-US" dirty="0">
              <a:cs typeface="Arial"/>
            </a:endParaRPr>
          </a:p>
        </p:txBody>
      </p:sp>
    </p:spTree>
    <p:extLst>
      <p:ext uri="{BB962C8B-B14F-4D97-AF65-F5344CB8AC3E}">
        <p14:creationId xmlns:p14="http://schemas.microsoft.com/office/powerpoint/2010/main" val="245219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44339-008C-45C2-BA36-DEF54068E6F3}"/>
              </a:ext>
            </a:extLst>
          </p:cNvPr>
          <p:cNvSpPr>
            <a:spLocks noGrp="1"/>
          </p:cNvSpPr>
          <p:nvPr>
            <p:ph type="title"/>
          </p:nvPr>
        </p:nvSpPr>
        <p:spPr/>
        <p:txBody>
          <a:bodyPr/>
          <a:lstStyle/>
          <a:p>
            <a:r>
              <a:rPr lang="en-US" dirty="0">
                <a:cs typeface="Arial Bold"/>
              </a:rPr>
              <a:t>A.T. Myths and Facts-Guidance</a:t>
            </a:r>
            <a:endParaRPr lang="en-US" dirty="0"/>
          </a:p>
        </p:txBody>
      </p:sp>
      <p:sp>
        <p:nvSpPr>
          <p:cNvPr id="3" name="Content Placeholder 2">
            <a:extLst>
              <a:ext uri="{FF2B5EF4-FFF2-40B4-BE49-F238E27FC236}">
                <a16:creationId xmlns:a16="http://schemas.microsoft.com/office/drawing/2014/main" id="{B96A9EBE-4FF8-4AB3-B5D3-B897A7892A17}"/>
              </a:ext>
            </a:extLst>
          </p:cNvPr>
          <p:cNvSpPr>
            <a:spLocks noGrp="1"/>
          </p:cNvSpPr>
          <p:nvPr>
            <p:ph idx="1"/>
          </p:nvPr>
        </p:nvSpPr>
        <p:spPr/>
        <p:txBody>
          <a:bodyPr/>
          <a:lstStyle/>
          <a:p>
            <a:r>
              <a:rPr lang="en-US" dirty="0"/>
              <a:t>Increases understanding of the provision of A.T. devices and services under IDEA ‘04</a:t>
            </a:r>
          </a:p>
          <a:p>
            <a:r>
              <a:rPr lang="en-US" dirty="0"/>
              <a:t>Dispels common misconceptions regarding A.T. </a:t>
            </a:r>
          </a:p>
          <a:p>
            <a:r>
              <a:rPr lang="en-US" dirty="0"/>
              <a:t>Provides examples of the use of A.T. devices and services for children with disabilties</a:t>
            </a:r>
          </a:p>
          <a:p>
            <a:r>
              <a:rPr lang="en-US" dirty="0"/>
              <a:t>Highlights different requirements under Parts B and C of IDEA ‘04</a:t>
            </a:r>
          </a:p>
        </p:txBody>
      </p:sp>
    </p:spTree>
    <p:extLst>
      <p:ext uri="{BB962C8B-B14F-4D97-AF65-F5344CB8AC3E}">
        <p14:creationId xmlns:p14="http://schemas.microsoft.com/office/powerpoint/2010/main" val="30616749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8620AF-D8E5-BBEF-F549-5833F434290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0D9E201-C06A-2955-00C1-6456F9EEC3CB}"/>
              </a:ext>
            </a:extLst>
          </p:cNvPr>
          <p:cNvSpPr>
            <a:spLocks noGrp="1"/>
          </p:cNvSpPr>
          <p:nvPr>
            <p:ph type="title"/>
          </p:nvPr>
        </p:nvSpPr>
        <p:spPr>
          <a:xfrm>
            <a:off x="838200" y="681037"/>
            <a:ext cx="11352550" cy="1034634"/>
          </a:xfrm>
        </p:spPr>
        <p:txBody>
          <a:bodyPr>
            <a:normAutofit fontScale="90000"/>
          </a:bodyPr>
          <a:lstStyle/>
          <a:p>
            <a:r>
              <a:rPr lang="en-US" dirty="0">
                <a:latin typeface="Arial Bold"/>
                <a:ea typeface="Calibri"/>
                <a:cs typeface="Arial Bold"/>
                <a:hlinkClick r:id="rId3"/>
              </a:rPr>
              <a:t>National Education Technology Plan</a:t>
            </a:r>
            <a:r>
              <a:rPr lang="en-US" dirty="0">
                <a:latin typeface="Arial Bold"/>
                <a:ea typeface="Calibri"/>
                <a:cs typeface="Arial Bold"/>
              </a:rPr>
              <a:t> </a:t>
            </a:r>
            <a:br>
              <a:rPr lang="en-US" dirty="0">
                <a:latin typeface="Arial Bold"/>
                <a:ea typeface="Calibri"/>
                <a:cs typeface="Arial Bold"/>
              </a:rPr>
            </a:br>
            <a:r>
              <a:rPr lang="en-US" dirty="0">
                <a:latin typeface="Arial Bold"/>
                <a:ea typeface="Calibri"/>
                <a:cs typeface="Arial Bold"/>
              </a:rPr>
              <a:t>(Guidance 1)</a:t>
            </a:r>
            <a:endParaRPr lang="en-US" dirty="0">
              <a:cs typeface="Arial Bold"/>
            </a:endParaRPr>
          </a:p>
        </p:txBody>
      </p:sp>
      <p:sp>
        <p:nvSpPr>
          <p:cNvPr id="3" name="Content Placeholder 2">
            <a:extLst>
              <a:ext uri="{FF2B5EF4-FFF2-40B4-BE49-F238E27FC236}">
                <a16:creationId xmlns:a16="http://schemas.microsoft.com/office/drawing/2014/main" id="{3DF4F26C-6F76-BDCE-4F28-AC09518816C7}"/>
              </a:ext>
            </a:extLst>
          </p:cNvPr>
          <p:cNvSpPr>
            <a:spLocks noGrp="1"/>
          </p:cNvSpPr>
          <p:nvPr>
            <p:ph idx="1"/>
          </p:nvPr>
        </p:nvSpPr>
        <p:spPr>
          <a:xfrm>
            <a:off x="838200" y="1980478"/>
            <a:ext cx="9922934" cy="4196485"/>
          </a:xfrm>
        </p:spPr>
        <p:txBody>
          <a:bodyPr vert="horz" lIns="91440" tIns="45720" rIns="91440" bIns="45720" rtlCol="0" anchor="t">
            <a:normAutofit/>
          </a:bodyPr>
          <a:lstStyle/>
          <a:p>
            <a:r>
              <a:rPr lang="en-US" dirty="0">
                <a:cs typeface="Arial"/>
              </a:rPr>
              <a:t>Improve how students use technology</a:t>
            </a:r>
          </a:p>
          <a:p>
            <a:r>
              <a:rPr lang="en-US" dirty="0">
                <a:cs typeface="Arial"/>
              </a:rPr>
              <a:t>Expand educator professional learning </a:t>
            </a:r>
          </a:p>
          <a:p>
            <a:r>
              <a:rPr lang="en-US" dirty="0">
                <a:cs typeface="Arial"/>
              </a:rPr>
              <a:t>Gain equitable access to educational technology (connectivity, devices, digital content, accessibility, digital health/safety/citizenship)</a:t>
            </a:r>
            <a:endParaRPr lang="en-US" dirty="0">
              <a:highlight>
                <a:srgbClr val="FFFF00"/>
              </a:highlight>
              <a:cs typeface="Arial"/>
            </a:endParaRPr>
          </a:p>
        </p:txBody>
      </p:sp>
    </p:spTree>
    <p:extLst>
      <p:ext uri="{BB962C8B-B14F-4D97-AF65-F5344CB8AC3E}">
        <p14:creationId xmlns:p14="http://schemas.microsoft.com/office/powerpoint/2010/main" val="3121216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1B612-4B28-F290-F15B-86BBF0A671F2}"/>
              </a:ext>
            </a:extLst>
          </p:cNvPr>
          <p:cNvSpPr>
            <a:spLocks noGrp="1"/>
          </p:cNvSpPr>
          <p:nvPr>
            <p:ph type="title"/>
          </p:nvPr>
        </p:nvSpPr>
        <p:spPr/>
        <p:txBody>
          <a:bodyPr/>
          <a:lstStyle/>
          <a:p>
            <a:r>
              <a:rPr lang="en-US" dirty="0">
                <a:ea typeface="+mj-lt"/>
                <a:cs typeface="+mj-lt"/>
              </a:rPr>
              <a:t>Webinar Evaluation and Pre-Test:</a:t>
            </a:r>
            <a:endParaRPr lang="en-US" dirty="0"/>
          </a:p>
        </p:txBody>
      </p:sp>
      <p:sp>
        <p:nvSpPr>
          <p:cNvPr id="3" name="Content Placeholder 2">
            <a:extLst>
              <a:ext uri="{FF2B5EF4-FFF2-40B4-BE49-F238E27FC236}">
                <a16:creationId xmlns:a16="http://schemas.microsoft.com/office/drawing/2014/main" id="{8D203A83-BE9B-95F8-BDA5-8562FE04E7E8}"/>
              </a:ext>
            </a:extLst>
          </p:cNvPr>
          <p:cNvSpPr>
            <a:spLocks noGrp="1"/>
          </p:cNvSpPr>
          <p:nvPr>
            <p:ph idx="1"/>
          </p:nvPr>
        </p:nvSpPr>
        <p:spPr/>
        <p:txBody>
          <a:bodyPr vert="horz" lIns="91440" tIns="45720" rIns="91440" bIns="45720" rtlCol="0" anchor="t">
            <a:normAutofit/>
          </a:bodyPr>
          <a:lstStyle/>
          <a:p>
            <a:r>
              <a:rPr lang="en-US" dirty="0">
                <a:cs typeface="Arial"/>
              </a:rPr>
              <a:t>You will receive a short evaluation survey for this webinar.   It will be posted as a link to the chat just prior to the end of this webinar. When you receive it, please take a moment to respond.</a:t>
            </a:r>
            <a:endParaRPr lang="en-US" dirty="0"/>
          </a:p>
          <a:p>
            <a:r>
              <a:rPr lang="en-US" dirty="0">
                <a:cs typeface="Arial"/>
              </a:rPr>
              <a:t>Complete a pre-test for the series– Helps us capture baseline information for those participating in the cohort.</a:t>
            </a:r>
            <a:endParaRPr lang="en-US" dirty="0"/>
          </a:p>
          <a:p>
            <a:endParaRPr lang="en-US" dirty="0">
              <a:cs typeface="Arial"/>
            </a:endParaRPr>
          </a:p>
        </p:txBody>
      </p:sp>
    </p:spTree>
    <p:extLst>
      <p:ext uri="{BB962C8B-B14F-4D97-AF65-F5344CB8AC3E}">
        <p14:creationId xmlns:p14="http://schemas.microsoft.com/office/powerpoint/2010/main" val="26938765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8620AF-D8E5-BBEF-F549-5833F434290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0D9E201-C06A-2955-00C1-6456F9EEC3CB}"/>
              </a:ext>
            </a:extLst>
          </p:cNvPr>
          <p:cNvSpPr>
            <a:spLocks noGrp="1"/>
          </p:cNvSpPr>
          <p:nvPr>
            <p:ph type="title"/>
          </p:nvPr>
        </p:nvSpPr>
        <p:spPr>
          <a:xfrm>
            <a:off x="838200" y="681037"/>
            <a:ext cx="11352550" cy="1034634"/>
          </a:xfrm>
        </p:spPr>
        <p:txBody>
          <a:bodyPr>
            <a:normAutofit fontScale="90000"/>
          </a:bodyPr>
          <a:lstStyle/>
          <a:p>
            <a:r>
              <a:rPr lang="en-US" dirty="0">
                <a:latin typeface="Arial Bold"/>
                <a:ea typeface="Calibri"/>
                <a:cs typeface="Arial Bold"/>
                <a:hlinkClick r:id="rId3"/>
              </a:rPr>
              <a:t>National Education Technology Plan</a:t>
            </a:r>
            <a:r>
              <a:rPr lang="en-US" dirty="0">
                <a:latin typeface="Arial Bold"/>
                <a:ea typeface="Calibri"/>
                <a:cs typeface="Arial Bold"/>
              </a:rPr>
              <a:t> </a:t>
            </a:r>
            <a:br>
              <a:rPr lang="en-US" dirty="0">
                <a:latin typeface="Arial Bold"/>
                <a:ea typeface="Calibri"/>
                <a:cs typeface="Arial Bold"/>
              </a:rPr>
            </a:br>
            <a:r>
              <a:rPr lang="en-US" dirty="0">
                <a:latin typeface="Arial Bold"/>
                <a:ea typeface="Calibri"/>
                <a:cs typeface="Arial Bold"/>
              </a:rPr>
              <a:t>(Guidance 2)</a:t>
            </a:r>
            <a:endParaRPr lang="en-US" dirty="0">
              <a:cs typeface="Arial Bold"/>
            </a:endParaRPr>
          </a:p>
        </p:txBody>
      </p:sp>
      <p:sp>
        <p:nvSpPr>
          <p:cNvPr id="3" name="Content Placeholder 2">
            <a:extLst>
              <a:ext uri="{FF2B5EF4-FFF2-40B4-BE49-F238E27FC236}">
                <a16:creationId xmlns:a16="http://schemas.microsoft.com/office/drawing/2014/main" id="{3DF4F26C-6F76-BDCE-4F28-AC09518816C7}"/>
              </a:ext>
            </a:extLst>
          </p:cNvPr>
          <p:cNvSpPr>
            <a:spLocks noGrp="1"/>
          </p:cNvSpPr>
          <p:nvPr>
            <p:ph idx="1"/>
          </p:nvPr>
        </p:nvSpPr>
        <p:spPr>
          <a:xfrm>
            <a:off x="838200" y="1980478"/>
            <a:ext cx="10515600" cy="4196485"/>
          </a:xfrm>
        </p:spPr>
        <p:txBody>
          <a:bodyPr vert="horz" lIns="91440" tIns="45720" rIns="91440" bIns="45720" rtlCol="0" anchor="t">
            <a:normAutofit lnSpcReduction="10000"/>
          </a:bodyPr>
          <a:lstStyle/>
          <a:p>
            <a:r>
              <a:rPr lang="en-US" dirty="0">
                <a:cs typeface="Arial"/>
              </a:rPr>
              <a:t>2024 NAEP- MUCH </a:t>
            </a:r>
            <a:r>
              <a:rPr lang="en-US" i="1" dirty="0">
                <a:cs typeface="Arial"/>
              </a:rPr>
              <a:t>deeper dive</a:t>
            </a:r>
            <a:r>
              <a:rPr lang="en-US" dirty="0">
                <a:cs typeface="Arial"/>
              </a:rPr>
              <a:t> into Accessibility/A.T.</a:t>
            </a:r>
            <a:endParaRPr lang="en-US"/>
          </a:p>
          <a:p>
            <a:pPr lvl="1"/>
            <a:r>
              <a:rPr lang="en-US" dirty="0">
                <a:cs typeface="Arial"/>
              </a:rPr>
              <a:t>Highlights OK ABLE Tech as a partnership example!</a:t>
            </a:r>
          </a:p>
          <a:p>
            <a:pPr lvl="1"/>
            <a:r>
              <a:rPr lang="en-US" dirty="0">
                <a:cs typeface="Arial"/>
              </a:rPr>
              <a:t>Preschool supports</a:t>
            </a:r>
          </a:p>
          <a:p>
            <a:pPr lvl="1"/>
            <a:r>
              <a:rPr lang="en-US" dirty="0">
                <a:cs typeface="Arial"/>
              </a:rPr>
              <a:t>Procurement (SEA, LEA, building level)</a:t>
            </a:r>
          </a:p>
          <a:p>
            <a:pPr lvl="1"/>
            <a:r>
              <a:rPr lang="en-US" dirty="0">
                <a:cs typeface="Arial"/>
              </a:rPr>
              <a:t>IEP Team responsibilities </a:t>
            </a:r>
          </a:p>
          <a:p>
            <a:pPr lvl="1"/>
            <a:r>
              <a:rPr lang="en-US" dirty="0">
                <a:cs typeface="Arial"/>
              </a:rPr>
              <a:t>Definitions, examples, detailed role expectations (EdTech Directors for example)</a:t>
            </a:r>
          </a:p>
          <a:p>
            <a:pPr lvl="1"/>
            <a:r>
              <a:rPr lang="en-US" dirty="0">
                <a:cs typeface="Arial"/>
              </a:rPr>
              <a:t>Physical learning spaces (at school and home)</a:t>
            </a:r>
          </a:p>
          <a:p>
            <a:pPr lvl="1"/>
            <a:r>
              <a:rPr lang="en-US" dirty="0">
                <a:cs typeface="Arial"/>
                <a:hlinkClick r:id="rId4"/>
              </a:rPr>
              <a:t>UDL</a:t>
            </a:r>
            <a:r>
              <a:rPr lang="en-US" dirty="0">
                <a:cs typeface="Arial"/>
              </a:rPr>
              <a:t>/</a:t>
            </a:r>
            <a:r>
              <a:rPr lang="en-US" dirty="0">
                <a:cs typeface="Arial"/>
                <a:hlinkClick r:id="rId5"/>
              </a:rPr>
              <a:t>CITES</a:t>
            </a:r>
            <a:r>
              <a:rPr lang="en-US" dirty="0">
                <a:cs typeface="Arial"/>
              </a:rPr>
              <a:t>/Statewide support for accessing </a:t>
            </a:r>
            <a:r>
              <a:rPr lang="en-US" dirty="0">
                <a:cs typeface="Arial"/>
                <a:hlinkClick r:id="rId6"/>
              </a:rPr>
              <a:t>AEM</a:t>
            </a:r>
            <a:endParaRPr lang="en-US" dirty="0">
              <a:cs typeface="Arial"/>
            </a:endParaRPr>
          </a:p>
          <a:p>
            <a:pPr lvl="1"/>
            <a:r>
              <a:rPr lang="en-US" dirty="0">
                <a:highlight>
                  <a:srgbClr val="FFFF00"/>
                </a:highlight>
                <a:cs typeface="Arial"/>
              </a:rPr>
              <a:t>"</a:t>
            </a:r>
            <a:r>
              <a:rPr lang="en-US" dirty="0">
                <a:highlight>
                  <a:srgbClr val="FFFF00"/>
                </a:highlight>
                <a:ea typeface="+mn-lt"/>
                <a:cs typeface="+mn-lt"/>
              </a:rPr>
              <a:t>Partner with State A.T. Act Programs, which provide free A.T. loans for learners with disabilities before purchasing. For more on A.T., see the A.T. section below."</a:t>
            </a:r>
            <a:endParaRPr lang="en-US" dirty="0">
              <a:highlight>
                <a:srgbClr val="FFFF00"/>
              </a:highlight>
              <a:cs typeface="Arial"/>
            </a:endParaRPr>
          </a:p>
        </p:txBody>
      </p:sp>
    </p:spTree>
    <p:extLst>
      <p:ext uri="{BB962C8B-B14F-4D97-AF65-F5344CB8AC3E}">
        <p14:creationId xmlns:p14="http://schemas.microsoft.com/office/powerpoint/2010/main" val="38059197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E28DB-B029-3102-E68A-0EA9E8782CD9}"/>
              </a:ext>
            </a:extLst>
          </p:cNvPr>
          <p:cNvSpPr>
            <a:spLocks noGrp="1"/>
          </p:cNvSpPr>
          <p:nvPr>
            <p:ph type="title"/>
          </p:nvPr>
        </p:nvSpPr>
        <p:spPr>
          <a:xfrm>
            <a:off x="656795" y="2008359"/>
            <a:ext cx="10515600" cy="1493496"/>
          </a:xfrm>
        </p:spPr>
        <p:txBody>
          <a:bodyPr>
            <a:normAutofit/>
          </a:bodyPr>
          <a:lstStyle/>
          <a:p>
            <a:r>
              <a:rPr lang="en-US" dirty="0">
                <a:cs typeface="Arial Bold"/>
              </a:rPr>
              <a:t>Moving forward...</a:t>
            </a:r>
            <a:endParaRPr lang="en-US" dirty="0"/>
          </a:p>
        </p:txBody>
      </p:sp>
      <p:pic>
        <p:nvPicPr>
          <p:cNvPr id="4" name="Picture 3" descr="A group of question marks&#10;&#10;Description automatically generated">
            <a:extLst>
              <a:ext uri="{FF2B5EF4-FFF2-40B4-BE49-F238E27FC236}">
                <a16:creationId xmlns:a16="http://schemas.microsoft.com/office/drawing/2014/main" id="{8EA17DCC-8DA6-6124-2232-151E10EBCC45}"/>
              </a:ext>
            </a:extLst>
          </p:cNvPr>
          <p:cNvPicPr>
            <a:picLocks noChangeAspect="1"/>
          </p:cNvPicPr>
          <p:nvPr/>
        </p:nvPicPr>
        <p:blipFill>
          <a:blip r:embed="rId2">
            <a:extLst>
              <a:ext uri="{837473B0-CC2E-450A-ABE3-18F120FF3D39}">
                <a1611:picAttrSrcUrl xmlns:a1611="http://schemas.microsoft.com/office/drawing/2016/11/main" r:id="rId3"/>
              </a:ext>
            </a:extLst>
          </a:blip>
          <a:stretch>
            <a:fillRect/>
          </a:stretch>
        </p:blipFill>
        <p:spPr>
          <a:xfrm>
            <a:off x="6518343" y="201930"/>
            <a:ext cx="4942137" cy="2782124"/>
          </a:xfrm>
          <a:prstGeom prst="rect">
            <a:avLst/>
          </a:prstGeom>
        </p:spPr>
      </p:pic>
      <p:grpSp>
        <p:nvGrpSpPr>
          <p:cNvPr id="9" name="Group 8" descr="an image of a law book with an arrow pointing to a playbook to indicate that we need to implement the law in our day to day activities in supporting students">
            <a:extLst>
              <a:ext uri="{FF2B5EF4-FFF2-40B4-BE49-F238E27FC236}">
                <a16:creationId xmlns:a16="http://schemas.microsoft.com/office/drawing/2014/main" id="{B4B66AAB-9A9E-4236-DB4E-3B86512D7581}"/>
              </a:ext>
            </a:extLst>
          </p:cNvPr>
          <p:cNvGrpSpPr/>
          <p:nvPr/>
        </p:nvGrpSpPr>
        <p:grpSpPr>
          <a:xfrm>
            <a:off x="2644106" y="3259616"/>
            <a:ext cx="7577782" cy="2951435"/>
            <a:chOff x="2747079" y="3239021"/>
            <a:chExt cx="7577782" cy="2951435"/>
          </a:xfrm>
        </p:grpSpPr>
        <p:pic>
          <p:nvPicPr>
            <p:cNvPr id="6" name="Picture 5" descr="The PlayBook - LOGO - Thriving Childcare">
              <a:extLst>
                <a:ext uri="{FF2B5EF4-FFF2-40B4-BE49-F238E27FC236}">
                  <a16:creationId xmlns:a16="http://schemas.microsoft.com/office/drawing/2014/main" id="{AFF106A3-89FC-AD15-64FD-473DFA85385D}"/>
                </a:ext>
              </a:extLst>
            </p:cNvPr>
            <p:cNvPicPr>
              <a:picLocks noChangeAspect="1"/>
            </p:cNvPicPr>
            <p:nvPr/>
          </p:nvPicPr>
          <p:blipFill>
            <a:blip r:embed="rId4"/>
            <a:stretch>
              <a:fillRect/>
            </a:stretch>
          </p:blipFill>
          <p:spPr>
            <a:xfrm rot="1560000">
              <a:off x="7652713" y="3239021"/>
              <a:ext cx="2672148" cy="2692743"/>
            </a:xfrm>
            <a:prstGeom prst="rect">
              <a:avLst/>
            </a:prstGeom>
          </p:spPr>
        </p:pic>
        <p:pic>
          <p:nvPicPr>
            <p:cNvPr id="7" name="Picture 6" descr="A gavel on a book&#10;&#10;Description automatically generated">
              <a:extLst>
                <a:ext uri="{FF2B5EF4-FFF2-40B4-BE49-F238E27FC236}">
                  <a16:creationId xmlns:a16="http://schemas.microsoft.com/office/drawing/2014/main" id="{674FDE19-7535-9935-DB9C-7B853710A9F7}"/>
                </a:ext>
              </a:extLst>
            </p:cNvPr>
            <p:cNvPicPr>
              <a:picLocks noChangeAspect="1"/>
            </p:cNvPicPr>
            <p:nvPr/>
          </p:nvPicPr>
          <p:blipFill>
            <a:blip r:embed="rId5"/>
            <a:stretch>
              <a:fillRect/>
            </a:stretch>
          </p:blipFill>
          <p:spPr>
            <a:xfrm rot="-780000">
              <a:off x="2747079" y="3452406"/>
              <a:ext cx="3344046" cy="2738050"/>
            </a:xfrm>
            <a:prstGeom prst="rect">
              <a:avLst/>
            </a:prstGeom>
          </p:spPr>
        </p:pic>
        <p:sp>
          <p:nvSpPr>
            <p:cNvPr id="8" name="Arrow: Right 7">
              <a:extLst>
                <a:ext uri="{FF2B5EF4-FFF2-40B4-BE49-F238E27FC236}">
                  <a16:creationId xmlns:a16="http://schemas.microsoft.com/office/drawing/2014/main" id="{73461399-E340-DAE0-821A-39F9CC0DC255}"/>
                </a:ext>
              </a:extLst>
            </p:cNvPr>
            <p:cNvSpPr/>
            <p:nvPr/>
          </p:nvSpPr>
          <p:spPr>
            <a:xfrm>
              <a:off x="5912966" y="4217772"/>
              <a:ext cx="1160504" cy="902557"/>
            </a:xfrm>
            <a:prstGeom prst="rightArrow">
              <a:avLst/>
            </a:prstGeom>
            <a:solidFill>
              <a:srgbClr val="242C49"/>
            </a:solidFill>
            <a:ln w="12700">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342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49412-D419-D514-9313-8837A8FC0173}"/>
              </a:ext>
            </a:extLst>
          </p:cNvPr>
          <p:cNvSpPr>
            <a:spLocks noGrp="1"/>
          </p:cNvSpPr>
          <p:nvPr>
            <p:ph type="title"/>
          </p:nvPr>
        </p:nvSpPr>
        <p:spPr/>
        <p:txBody>
          <a:bodyPr>
            <a:normAutofit fontScale="90000"/>
          </a:bodyPr>
          <a:lstStyle/>
          <a:p>
            <a:r>
              <a:rPr lang="en-US" b="1" u="sng" dirty="0">
                <a:cs typeface="Arial Bold"/>
              </a:rPr>
              <a:t>Your</a:t>
            </a:r>
            <a:r>
              <a:rPr lang="en-US" b="1" dirty="0">
                <a:cs typeface="Arial Bold"/>
              </a:rPr>
              <a:t> </a:t>
            </a:r>
            <a:r>
              <a:rPr lang="en-US" dirty="0">
                <a:cs typeface="Arial Bold"/>
              </a:rPr>
              <a:t>State, Counties, and Municipalities</a:t>
            </a:r>
            <a:endParaRPr lang="en-US" sz="4000" dirty="0">
              <a:latin typeface="Arial"/>
              <a:cs typeface="Arial"/>
            </a:endParaRPr>
          </a:p>
        </p:txBody>
      </p:sp>
      <p:sp>
        <p:nvSpPr>
          <p:cNvPr id="3" name="Content Placeholder 2">
            <a:extLst>
              <a:ext uri="{FF2B5EF4-FFF2-40B4-BE49-F238E27FC236}">
                <a16:creationId xmlns:a16="http://schemas.microsoft.com/office/drawing/2014/main" id="{BBCA1647-7C2D-DFA8-6D4C-087690C6503E}"/>
              </a:ext>
            </a:extLst>
          </p:cNvPr>
          <p:cNvSpPr>
            <a:spLocks noGrp="1"/>
          </p:cNvSpPr>
          <p:nvPr>
            <p:ph idx="1"/>
          </p:nvPr>
        </p:nvSpPr>
        <p:spPr>
          <a:xfrm>
            <a:off x="838200" y="1825625"/>
            <a:ext cx="7622862" cy="4351338"/>
          </a:xfrm>
        </p:spPr>
        <p:txBody>
          <a:bodyPr vert="horz" lIns="91440" tIns="45720" rIns="91440" bIns="45720" rtlCol="0" anchor="t">
            <a:normAutofit fontScale="70000" lnSpcReduction="20000"/>
          </a:bodyPr>
          <a:lstStyle/>
          <a:p>
            <a:pPr>
              <a:lnSpc>
                <a:spcPct val="120000"/>
              </a:lnSpc>
              <a:spcAft>
                <a:spcPts val="600"/>
              </a:spcAft>
            </a:pPr>
            <a:r>
              <a:rPr lang="en-US" sz="4000" dirty="0">
                <a:ea typeface="+mn-lt"/>
                <a:cs typeface="+mn-lt"/>
              </a:rPr>
              <a:t>State constitution and statues, education laws, rules, education and administrative codes</a:t>
            </a:r>
            <a:endParaRPr lang="en-US"/>
          </a:p>
          <a:p>
            <a:pPr lvl="1">
              <a:lnSpc>
                <a:spcPct val="120000"/>
              </a:lnSpc>
              <a:spcAft>
                <a:spcPts val="600"/>
              </a:spcAft>
            </a:pPr>
            <a:r>
              <a:rPr lang="en-US" sz="3000" dirty="0">
                <a:ea typeface="+mn-lt"/>
                <a:cs typeface="+mn-lt"/>
              </a:rPr>
              <a:t>Policies, procedures, and updates</a:t>
            </a:r>
          </a:p>
          <a:p>
            <a:pPr lvl="1">
              <a:lnSpc>
                <a:spcPct val="120000"/>
              </a:lnSpc>
              <a:spcAft>
                <a:spcPts val="600"/>
              </a:spcAft>
            </a:pPr>
            <a:r>
              <a:rPr lang="en-US" sz="3000" dirty="0">
                <a:ea typeface="+mn-lt"/>
                <a:cs typeface="+mn-lt"/>
              </a:rPr>
              <a:t>Guidance documents</a:t>
            </a:r>
          </a:p>
          <a:p>
            <a:pPr lvl="1">
              <a:lnSpc>
                <a:spcPct val="120000"/>
              </a:lnSpc>
              <a:spcAft>
                <a:spcPts val="600"/>
              </a:spcAft>
            </a:pPr>
            <a:r>
              <a:rPr lang="en-US" sz="3000" dirty="0">
                <a:ea typeface="+mn-lt"/>
                <a:cs typeface="+mn-lt"/>
              </a:rPr>
              <a:t>"To Whom It May Concern" or "To the Administrator Addressed" memoranda </a:t>
            </a:r>
            <a:endParaRPr lang="en-US" sz="3000">
              <a:solidFill>
                <a:srgbClr val="808080"/>
              </a:solidFill>
              <a:ea typeface="+mn-lt"/>
              <a:cs typeface="+mn-lt"/>
            </a:endParaRPr>
          </a:p>
          <a:p>
            <a:pPr lvl="1">
              <a:lnSpc>
                <a:spcPct val="120000"/>
              </a:lnSpc>
              <a:spcAft>
                <a:spcPts val="600"/>
              </a:spcAft>
            </a:pPr>
            <a:r>
              <a:rPr lang="en-US" sz="3000" dirty="0">
                <a:ea typeface="+mn-lt"/>
                <a:cs typeface="+mn-lt"/>
              </a:rPr>
              <a:t>Subscribe to SEA SPED listserv</a:t>
            </a:r>
          </a:p>
          <a:p>
            <a:pPr>
              <a:lnSpc>
                <a:spcPct val="120000"/>
              </a:lnSpc>
              <a:spcAft>
                <a:spcPts val="600"/>
              </a:spcAft>
            </a:pPr>
            <a:r>
              <a:rPr lang="en-US" sz="4000" dirty="0">
                <a:cs typeface="Arial"/>
              </a:rPr>
              <a:t>Texas </a:t>
            </a:r>
            <a:r>
              <a:rPr lang="en-US" sz="4000" dirty="0">
                <a:cs typeface="Arial"/>
                <a:hlinkClick r:id="rId3"/>
              </a:rPr>
              <a:t>Example</a:t>
            </a:r>
            <a:endParaRPr lang="en-US" sz="4000" dirty="0">
              <a:cs typeface="Arial"/>
            </a:endParaRPr>
          </a:p>
        </p:txBody>
      </p:sp>
      <p:sp>
        <p:nvSpPr>
          <p:cNvPr id="10" name="Rectangle 9">
            <a:extLst>
              <a:ext uri="{FF2B5EF4-FFF2-40B4-BE49-F238E27FC236}">
                <a16:creationId xmlns:a16="http://schemas.microsoft.com/office/drawing/2014/main" id="{C6D04709-47FE-8963-9A94-D65C97855575}"/>
              </a:ext>
              <a:ext uri="{C183D7F6-B498-43B3-948B-1728B52AA6E4}">
                <adec:decorative xmlns:adec="http://schemas.microsoft.com/office/drawing/2017/decorative" val="1"/>
              </a:ext>
            </a:extLst>
          </p:cNvPr>
          <p:cNvSpPr/>
          <p:nvPr/>
        </p:nvSpPr>
        <p:spPr>
          <a:xfrm>
            <a:off x="11298836" y="3410262"/>
            <a:ext cx="512163" cy="26232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map of the united states including counties">
            <a:extLst>
              <a:ext uri="{FF2B5EF4-FFF2-40B4-BE49-F238E27FC236}">
                <a16:creationId xmlns:a16="http://schemas.microsoft.com/office/drawing/2014/main" id="{31A1802A-1899-2736-2978-A7D1C7337319}"/>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a:off x="8517092" y="2249923"/>
            <a:ext cx="3286395" cy="2367141"/>
          </a:xfrm>
          <a:prstGeom prst="rect">
            <a:avLst/>
          </a:prstGeom>
        </p:spPr>
      </p:pic>
      <p:sp>
        <p:nvSpPr>
          <p:cNvPr id="5" name="TextBox 4">
            <a:extLst>
              <a:ext uri="{FF2B5EF4-FFF2-40B4-BE49-F238E27FC236}">
                <a16:creationId xmlns:a16="http://schemas.microsoft.com/office/drawing/2014/main" id="{49FEE42D-7844-726E-EFA5-F269E145065C}"/>
              </a:ext>
            </a:extLst>
          </p:cNvPr>
          <p:cNvSpPr txBox="1"/>
          <p:nvPr/>
        </p:nvSpPr>
        <p:spPr>
          <a:xfrm>
            <a:off x="8692524" y="4457521"/>
            <a:ext cx="3384952" cy="147257"/>
          </a:xfrm>
          <a:prstGeom prst="rect">
            <a:avLst/>
          </a:prstGeom>
        </p:spPr>
        <p:txBody>
          <a:bodyPr>
            <a:normAutofit fontScale="25000" lnSpcReduction="20000"/>
          </a:bodyPr>
          <a:lstStyle/>
          <a:p>
            <a:r>
              <a:rPr lang="en-US">
                <a:hlinkClick r:id="rId5"/>
              </a:rPr>
              <a:t>This Photo</a:t>
            </a:r>
            <a:r>
              <a:rPr lang="en-US"/>
              <a:t> by Unknown author is licensed under </a:t>
            </a:r>
            <a:r>
              <a:rPr lang="en-US">
                <a:hlinkClick r:id="rId6"/>
              </a:rPr>
              <a:t>CC BY</a:t>
            </a:r>
            <a:r>
              <a:rPr lang="en-US"/>
              <a:t>.</a:t>
            </a:r>
          </a:p>
        </p:txBody>
      </p:sp>
    </p:spTree>
    <p:extLst>
      <p:ext uri="{BB962C8B-B14F-4D97-AF65-F5344CB8AC3E}">
        <p14:creationId xmlns:p14="http://schemas.microsoft.com/office/powerpoint/2010/main" val="355182918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D1CE6-0E39-FED2-C3D0-81F1F1372A28}"/>
              </a:ext>
            </a:extLst>
          </p:cNvPr>
          <p:cNvSpPr>
            <a:spLocks noGrp="1"/>
          </p:cNvSpPr>
          <p:nvPr>
            <p:ph type="title"/>
          </p:nvPr>
        </p:nvSpPr>
        <p:spPr/>
        <p:txBody>
          <a:bodyPr>
            <a:normAutofit/>
          </a:bodyPr>
          <a:lstStyle/>
          <a:p>
            <a:r>
              <a:rPr lang="en-US" dirty="0">
                <a:cs typeface="Arial Bold"/>
              </a:rPr>
              <a:t>Now What? </a:t>
            </a:r>
          </a:p>
        </p:txBody>
      </p:sp>
      <p:sp>
        <p:nvSpPr>
          <p:cNvPr id="3" name="Content Placeholder 2">
            <a:extLst>
              <a:ext uri="{FF2B5EF4-FFF2-40B4-BE49-F238E27FC236}">
                <a16:creationId xmlns:a16="http://schemas.microsoft.com/office/drawing/2014/main" id="{36691B41-AE60-8AFC-1556-909CA024ACBE}"/>
              </a:ext>
            </a:extLst>
          </p:cNvPr>
          <p:cNvSpPr>
            <a:spLocks noGrp="1"/>
          </p:cNvSpPr>
          <p:nvPr>
            <p:ph idx="1"/>
          </p:nvPr>
        </p:nvSpPr>
        <p:spPr/>
        <p:txBody>
          <a:bodyPr vert="horz" lIns="91440" tIns="45720" rIns="91440" bIns="45720" rtlCol="0" anchor="t">
            <a:normAutofit lnSpcReduction="10000"/>
          </a:bodyPr>
          <a:lstStyle/>
          <a:p>
            <a:r>
              <a:rPr lang="en-US" dirty="0">
                <a:cs typeface="Arial"/>
              </a:rPr>
              <a:t>Does the SEA have A.T. Guidelines and Procedures?</a:t>
            </a:r>
          </a:p>
          <a:p>
            <a:r>
              <a:rPr lang="en-US" dirty="0">
                <a:cs typeface="Arial"/>
              </a:rPr>
              <a:t>Do LEAs have A.T. Guidelines and Procedures?</a:t>
            </a:r>
            <a:endParaRPr lang="en-US" dirty="0">
              <a:solidFill>
                <a:srgbClr val="808080"/>
              </a:solidFill>
              <a:cs typeface="Arial"/>
            </a:endParaRPr>
          </a:p>
          <a:p>
            <a:r>
              <a:rPr lang="en-US" dirty="0">
                <a:cs typeface="Arial"/>
              </a:rPr>
              <a:t>Do SEAs and LEAS have audit processes in place to periodically review </a:t>
            </a:r>
            <a:r>
              <a:rPr lang="en-US" sz="3100" dirty="0">
                <a:cs typeface="Arial"/>
              </a:rPr>
              <a:t>A.T. Guidelines and Procedures?</a:t>
            </a:r>
            <a:endParaRPr lang="en-US" sz="3100" dirty="0">
              <a:solidFill>
                <a:srgbClr val="808080"/>
              </a:solidFill>
              <a:cs typeface="Arial"/>
            </a:endParaRPr>
          </a:p>
          <a:p>
            <a:r>
              <a:rPr lang="en-US" dirty="0">
                <a:cs typeface="Arial"/>
              </a:rPr>
              <a:t>Do SEAs have A.T. knowledgeable staff?</a:t>
            </a:r>
          </a:p>
          <a:p>
            <a:r>
              <a:rPr lang="en-US" dirty="0">
                <a:cs typeface="Arial"/>
              </a:rPr>
              <a:t>Are LEA staff, caregivers, and students trained on how to use the </a:t>
            </a:r>
            <a:r>
              <a:rPr lang="en-US" i="1" dirty="0">
                <a:cs typeface="Arial"/>
              </a:rPr>
              <a:t>required </a:t>
            </a:r>
            <a:r>
              <a:rPr lang="en-US" dirty="0">
                <a:cs typeface="Arial"/>
              </a:rPr>
              <a:t>A.T. to support FAPE?</a:t>
            </a:r>
            <a:endParaRPr lang="en-US" dirty="0"/>
          </a:p>
          <a:p>
            <a:r>
              <a:rPr lang="en-US" dirty="0">
                <a:cs typeface="Arial"/>
              </a:rPr>
              <a:t>Is A.T. provided in a timely manner and it is in the hands of students in all relevant settings (including non-academic and the home)</a:t>
            </a:r>
          </a:p>
        </p:txBody>
      </p:sp>
    </p:spTree>
    <p:extLst>
      <p:ext uri="{BB962C8B-B14F-4D97-AF65-F5344CB8AC3E}">
        <p14:creationId xmlns:p14="http://schemas.microsoft.com/office/powerpoint/2010/main" val="253182042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0C3E2-959B-BEB1-8E0B-5FD768E69518}"/>
              </a:ext>
            </a:extLst>
          </p:cNvPr>
          <p:cNvSpPr>
            <a:spLocks noGrp="1"/>
          </p:cNvSpPr>
          <p:nvPr>
            <p:ph type="title"/>
          </p:nvPr>
        </p:nvSpPr>
        <p:spPr>
          <a:xfrm>
            <a:off x="839788" y="574430"/>
            <a:ext cx="3932237" cy="2020277"/>
          </a:xfrm>
        </p:spPr>
        <p:txBody>
          <a:bodyPr>
            <a:normAutofit/>
          </a:bodyPr>
          <a:lstStyle/>
          <a:p>
            <a:r>
              <a:rPr lang="en-US" dirty="0">
                <a:cs typeface="Arial Bold"/>
              </a:rPr>
              <a:t>Research, policy, and practice don't always play nice in the sandbox</a:t>
            </a:r>
            <a:endParaRPr lang="en-US" dirty="0"/>
          </a:p>
        </p:txBody>
      </p:sp>
      <p:sp>
        <p:nvSpPr>
          <p:cNvPr id="4" name="Text Placeholder 3">
            <a:extLst>
              <a:ext uri="{FF2B5EF4-FFF2-40B4-BE49-F238E27FC236}">
                <a16:creationId xmlns:a16="http://schemas.microsoft.com/office/drawing/2014/main" id="{EC008B9B-56AB-6528-C364-174BC699CB39}"/>
              </a:ext>
            </a:extLst>
          </p:cNvPr>
          <p:cNvSpPr>
            <a:spLocks noGrp="1"/>
          </p:cNvSpPr>
          <p:nvPr>
            <p:ph type="body" sz="half" idx="2"/>
          </p:nvPr>
        </p:nvSpPr>
        <p:spPr>
          <a:xfrm>
            <a:off x="390403" y="2731476"/>
            <a:ext cx="4821236" cy="3137512"/>
          </a:xfrm>
        </p:spPr>
        <p:txBody>
          <a:bodyPr vert="horz" lIns="91440" tIns="45720" rIns="91440" bIns="45720" rtlCol="0" anchor="t">
            <a:normAutofit/>
          </a:bodyPr>
          <a:lstStyle/>
          <a:p>
            <a:pPr marL="457200" indent="-457200">
              <a:lnSpc>
                <a:spcPct val="100000"/>
              </a:lnSpc>
              <a:spcBef>
                <a:spcPts val="0"/>
              </a:spcBef>
              <a:spcAft>
                <a:spcPts val="600"/>
              </a:spcAft>
              <a:buChar char="•"/>
            </a:pPr>
            <a:r>
              <a:rPr lang="en-US" sz="2800" dirty="0">
                <a:cs typeface="Arial"/>
              </a:rPr>
              <a:t>Research tells us what it should look like</a:t>
            </a:r>
            <a:endParaRPr lang="en-US">
              <a:cs typeface="Arial"/>
            </a:endParaRPr>
          </a:p>
          <a:p>
            <a:pPr marL="457200" indent="-457200">
              <a:lnSpc>
                <a:spcPct val="100000"/>
              </a:lnSpc>
              <a:spcBef>
                <a:spcPts val="0"/>
              </a:spcBef>
              <a:spcAft>
                <a:spcPts val="600"/>
              </a:spcAft>
              <a:buChar char="•"/>
            </a:pPr>
            <a:r>
              <a:rPr lang="en-US" sz="2800" dirty="0">
                <a:cs typeface="Arial"/>
              </a:rPr>
              <a:t>Policy/law tells us how to make that happen</a:t>
            </a:r>
          </a:p>
          <a:p>
            <a:pPr marL="457200" indent="-457200">
              <a:lnSpc>
                <a:spcPct val="100000"/>
              </a:lnSpc>
              <a:spcBef>
                <a:spcPts val="0"/>
              </a:spcBef>
              <a:spcAft>
                <a:spcPts val="600"/>
              </a:spcAft>
              <a:buChar char="•"/>
            </a:pPr>
            <a:r>
              <a:rPr lang="en-US" sz="2800" dirty="0">
                <a:cs typeface="Arial"/>
              </a:rPr>
              <a:t>Practice is what actually happens</a:t>
            </a:r>
          </a:p>
        </p:txBody>
      </p:sp>
      <p:pic>
        <p:nvPicPr>
          <p:cNvPr id="6" name="Picture Placeholder 4" descr="Free Images : play, plastic, red, color, soil, empty, colorful, yellow ...">
            <a:extLst>
              <a:ext uri="{FF2B5EF4-FFF2-40B4-BE49-F238E27FC236}">
                <a16:creationId xmlns:a16="http://schemas.microsoft.com/office/drawing/2014/main" id="{EC865963-ED70-6A61-B06C-71364A0CACD2}"/>
              </a:ext>
            </a:extLst>
          </p:cNvPr>
          <p:cNvPicPr>
            <a:picLocks noChangeAspect="1"/>
          </p:cNvPicPr>
          <p:nvPr/>
        </p:nvPicPr>
        <p:blipFill>
          <a:blip r:embed="rId2"/>
          <a:srcRect l="8032" r="8032"/>
          <a:stretch/>
        </p:blipFill>
        <p:spPr>
          <a:xfrm>
            <a:off x="5821363" y="1397000"/>
            <a:ext cx="5162550" cy="4073525"/>
          </a:xfrm>
          <a:prstGeom prst="rect">
            <a:avLst/>
          </a:prstGeom>
        </p:spPr>
      </p:pic>
    </p:spTree>
    <p:extLst>
      <p:ext uri="{BB962C8B-B14F-4D97-AF65-F5344CB8AC3E}">
        <p14:creationId xmlns:p14="http://schemas.microsoft.com/office/powerpoint/2010/main" val="11186749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E232B-CEB8-ACB4-9449-9A565CC6B80B}"/>
              </a:ext>
            </a:extLst>
          </p:cNvPr>
          <p:cNvSpPr>
            <a:spLocks noGrp="1"/>
          </p:cNvSpPr>
          <p:nvPr>
            <p:ph type="title"/>
          </p:nvPr>
        </p:nvSpPr>
        <p:spPr/>
        <p:txBody>
          <a:bodyPr/>
          <a:lstStyle/>
          <a:p>
            <a:r>
              <a:rPr lang="en-US" dirty="0">
                <a:cs typeface="Arial Bold"/>
              </a:rPr>
              <a:t>It's Your Turn</a:t>
            </a:r>
            <a:endParaRPr lang="en-US" dirty="0"/>
          </a:p>
        </p:txBody>
      </p:sp>
      <p:sp>
        <p:nvSpPr>
          <p:cNvPr id="3" name="Content Placeholder 2">
            <a:extLst>
              <a:ext uri="{FF2B5EF4-FFF2-40B4-BE49-F238E27FC236}">
                <a16:creationId xmlns:a16="http://schemas.microsoft.com/office/drawing/2014/main" id="{E227B4A9-366C-E20D-B952-8D8AFBA24336}"/>
              </a:ext>
            </a:extLst>
          </p:cNvPr>
          <p:cNvSpPr>
            <a:spLocks noGrp="1"/>
          </p:cNvSpPr>
          <p:nvPr>
            <p:ph idx="1"/>
          </p:nvPr>
        </p:nvSpPr>
        <p:spPr>
          <a:xfrm>
            <a:off x="838200" y="2050317"/>
            <a:ext cx="7418755" cy="4126646"/>
          </a:xfrm>
        </p:spPr>
        <p:txBody>
          <a:bodyPr vert="horz" lIns="91440" tIns="45720" rIns="91440" bIns="45720" rtlCol="0" anchor="t">
            <a:normAutofit fontScale="47500" lnSpcReduction="20000"/>
          </a:bodyPr>
          <a:lstStyle/>
          <a:p>
            <a:pPr marL="0" indent="0">
              <a:lnSpc>
                <a:spcPct val="100000"/>
              </a:lnSpc>
              <a:spcAft>
                <a:spcPts val="600"/>
              </a:spcAft>
              <a:buNone/>
            </a:pPr>
            <a:r>
              <a:rPr lang="en-US" sz="4200" dirty="0">
                <a:ea typeface="+mn-lt"/>
                <a:cs typeface="+mn-lt"/>
              </a:rPr>
              <a:t>For the Coaching Session... </a:t>
            </a:r>
          </a:p>
          <a:p>
            <a:pPr marL="0" indent="0">
              <a:lnSpc>
                <a:spcPct val="100000"/>
              </a:lnSpc>
              <a:spcAft>
                <a:spcPts val="600"/>
              </a:spcAft>
              <a:buNone/>
            </a:pPr>
            <a:endParaRPr lang="en-US" sz="4200" dirty="0">
              <a:ea typeface="+mn-lt"/>
              <a:cs typeface="+mn-lt"/>
            </a:endParaRPr>
          </a:p>
          <a:p>
            <a:pPr marL="0" indent="0">
              <a:lnSpc>
                <a:spcPct val="120000"/>
              </a:lnSpc>
              <a:spcBef>
                <a:spcPts val="0"/>
              </a:spcBef>
              <a:spcAft>
                <a:spcPts val="600"/>
              </a:spcAft>
              <a:buNone/>
            </a:pPr>
            <a:br>
              <a:rPr lang="en-US" sz="4200" dirty="0">
                <a:ea typeface="+mn-lt"/>
                <a:cs typeface="+mn-lt"/>
              </a:rPr>
            </a:br>
            <a:r>
              <a:rPr lang="en-US" sz="4200" dirty="0">
                <a:ea typeface="+mn-lt"/>
                <a:cs typeface="+mn-lt"/>
              </a:rPr>
              <a:t>Email Shannon and Angela at least 1 idea, thought, or concern about:</a:t>
            </a:r>
            <a:endParaRPr lang="en-US" sz="3700" dirty="0">
              <a:solidFill>
                <a:srgbClr val="808080"/>
              </a:solidFill>
              <a:ea typeface="+mn-lt"/>
              <a:cs typeface="+mn-lt"/>
            </a:endParaRPr>
          </a:p>
          <a:p>
            <a:pPr marL="571500" indent="-571500">
              <a:lnSpc>
                <a:spcPct val="120000"/>
              </a:lnSpc>
              <a:spcBef>
                <a:spcPts val="0"/>
              </a:spcBef>
              <a:spcAft>
                <a:spcPts val="600"/>
              </a:spcAft>
            </a:pPr>
            <a:r>
              <a:rPr lang="en-US" sz="4200" dirty="0">
                <a:ea typeface="+mn-lt"/>
                <a:cs typeface="+mn-lt"/>
              </a:rPr>
              <a:t>Legal issues in your state to support the provision of A.T. devices and services in the Birth-3 and K-12 settings</a:t>
            </a:r>
            <a:r>
              <a:rPr lang="en-US" sz="4200">
                <a:ea typeface="+mn-lt"/>
                <a:cs typeface="+mn-lt"/>
              </a:rPr>
              <a:t>;</a:t>
            </a:r>
            <a:r>
              <a:rPr lang="en-US" sz="4200" dirty="0">
                <a:ea typeface="+mn-lt"/>
                <a:cs typeface="+mn-lt"/>
              </a:rPr>
              <a:t> and </a:t>
            </a:r>
            <a:endParaRPr lang="en-US" sz="3700" dirty="0">
              <a:solidFill>
                <a:srgbClr val="808080"/>
              </a:solidFill>
              <a:ea typeface="+mn-lt"/>
              <a:cs typeface="+mn-lt"/>
            </a:endParaRPr>
          </a:p>
          <a:p>
            <a:pPr marL="571500" indent="-571500">
              <a:lnSpc>
                <a:spcPct val="120000"/>
              </a:lnSpc>
              <a:spcBef>
                <a:spcPts val="0"/>
              </a:spcBef>
              <a:spcAft>
                <a:spcPts val="600"/>
              </a:spcAft>
            </a:pPr>
            <a:r>
              <a:rPr lang="en-US" sz="4200" dirty="0">
                <a:ea typeface="+mn-lt"/>
                <a:cs typeface="+mn-lt"/>
              </a:rPr>
              <a:t>How your A.T. Program and SEA might address that idea, thought, or concern</a:t>
            </a:r>
          </a:p>
          <a:p>
            <a:pPr marL="0" indent="0">
              <a:lnSpc>
                <a:spcPct val="120000"/>
              </a:lnSpc>
              <a:spcBef>
                <a:spcPts val="0"/>
              </a:spcBef>
              <a:spcAft>
                <a:spcPts val="600"/>
              </a:spcAft>
              <a:buNone/>
            </a:pPr>
            <a:br>
              <a:rPr lang="en-US" sz="3700" dirty="0">
                <a:cs typeface="Arial"/>
              </a:rPr>
            </a:br>
            <a:endParaRPr lang="en-US" sz="3700">
              <a:solidFill>
                <a:srgbClr val="808080"/>
              </a:solidFill>
              <a:cs typeface="Arial"/>
            </a:endParaRPr>
          </a:p>
        </p:txBody>
      </p:sp>
      <p:pic>
        <p:nvPicPr>
          <p:cNvPr id="4" name="Picture 3" descr="A notebook that is filled with writing and a pen to signify writing laws">
            <a:extLst>
              <a:ext uri="{FF2B5EF4-FFF2-40B4-BE49-F238E27FC236}">
                <a16:creationId xmlns:a16="http://schemas.microsoft.com/office/drawing/2014/main" id="{4EB4100F-1F81-6202-DA4E-4C545DBDECCD}"/>
              </a:ext>
            </a:extLst>
          </p:cNvPr>
          <p:cNvPicPr>
            <a:picLocks noChangeAspect="1"/>
          </p:cNvPicPr>
          <p:nvPr/>
        </p:nvPicPr>
        <p:blipFill>
          <a:blip r:embed="rId2"/>
          <a:stretch>
            <a:fillRect/>
          </a:stretch>
        </p:blipFill>
        <p:spPr>
          <a:xfrm>
            <a:off x="8459177" y="21859"/>
            <a:ext cx="3733800" cy="3609975"/>
          </a:xfrm>
          <a:prstGeom prst="rect">
            <a:avLst/>
          </a:prstGeom>
        </p:spPr>
      </p:pic>
    </p:spTree>
    <p:extLst>
      <p:ext uri="{BB962C8B-B14F-4D97-AF65-F5344CB8AC3E}">
        <p14:creationId xmlns:p14="http://schemas.microsoft.com/office/powerpoint/2010/main" val="5779389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CA270A-2E8A-B836-D697-4A0CDAD01596}"/>
              </a:ext>
            </a:extLst>
          </p:cNvPr>
          <p:cNvSpPr>
            <a:spLocks noGrp="1"/>
          </p:cNvSpPr>
          <p:nvPr>
            <p:ph type="title"/>
          </p:nvPr>
        </p:nvSpPr>
        <p:spPr/>
        <p:txBody>
          <a:bodyPr/>
          <a:lstStyle/>
          <a:p>
            <a:r>
              <a:rPr lang="en-US" dirty="0">
                <a:cs typeface="Arial Bold"/>
              </a:rPr>
              <a:t>Resources in </a:t>
            </a:r>
            <a:r>
              <a:rPr lang="en-US" dirty="0" err="1">
                <a:cs typeface="Arial Bold"/>
              </a:rPr>
              <a:t>Formbee</a:t>
            </a:r>
            <a:endParaRPr lang="en-US" dirty="0" err="1"/>
          </a:p>
        </p:txBody>
      </p:sp>
      <p:sp>
        <p:nvSpPr>
          <p:cNvPr id="3" name="Content Placeholder 2">
            <a:extLst>
              <a:ext uri="{FF2B5EF4-FFF2-40B4-BE49-F238E27FC236}">
                <a16:creationId xmlns:a16="http://schemas.microsoft.com/office/drawing/2014/main" id="{BF981262-DC54-9B82-E040-321B3F8D97F9}"/>
              </a:ext>
            </a:extLst>
          </p:cNvPr>
          <p:cNvSpPr>
            <a:spLocks noGrp="1"/>
          </p:cNvSpPr>
          <p:nvPr>
            <p:ph idx="1"/>
          </p:nvPr>
        </p:nvSpPr>
        <p:spPr/>
        <p:txBody>
          <a:bodyPr vert="horz" lIns="91440" tIns="45720" rIns="91440" bIns="45720" rtlCol="0" anchor="t">
            <a:normAutofit/>
          </a:bodyPr>
          <a:lstStyle/>
          <a:p>
            <a:r>
              <a:rPr lang="en-US" dirty="0">
                <a:cs typeface="Arial"/>
              </a:rPr>
              <a:t>PowerPoint </a:t>
            </a:r>
            <a:r>
              <a:rPr lang="en-US" dirty="0" err="1">
                <a:cs typeface="Arial"/>
              </a:rPr>
              <a:t>Slidedeck</a:t>
            </a:r>
          </a:p>
          <a:p>
            <a:r>
              <a:rPr lang="en-US" dirty="0">
                <a:cs typeface="Arial"/>
              </a:rPr>
              <a:t>Annotated list of AT case law pertaining to education  </a:t>
            </a:r>
          </a:p>
          <a:p>
            <a:r>
              <a:rPr lang="en-US" dirty="0">
                <a:ea typeface="+mn-lt"/>
                <a:cs typeface="+mn-lt"/>
              </a:rPr>
              <a:t>Guidance Letter on Myths and Facts Surrounding Assistive Technology Devices</a:t>
            </a:r>
            <a:endParaRPr lang="en-US" dirty="0">
              <a:solidFill>
                <a:srgbClr val="808080"/>
              </a:solidFill>
              <a:ea typeface="+mn-lt"/>
              <a:cs typeface="+mn-lt"/>
            </a:endParaRPr>
          </a:p>
          <a:p>
            <a:r>
              <a:rPr lang="en-US" dirty="0">
                <a:ea typeface="+mn-lt"/>
                <a:cs typeface="+mn-lt"/>
              </a:rPr>
              <a:t>Myths and Facts Surrounding Assistive Technology Devices</a:t>
            </a:r>
            <a:endParaRPr lang="en-US" dirty="0">
              <a:cs typeface="Arial"/>
            </a:endParaRPr>
          </a:p>
          <a:p>
            <a:r>
              <a:rPr lang="en-US" dirty="0">
                <a:cs typeface="Arial"/>
              </a:rPr>
              <a:t>National Education Technology Plan</a:t>
            </a:r>
          </a:p>
        </p:txBody>
      </p:sp>
    </p:spTree>
    <p:extLst>
      <p:ext uri="{BB962C8B-B14F-4D97-AF65-F5344CB8AC3E}">
        <p14:creationId xmlns:p14="http://schemas.microsoft.com/office/powerpoint/2010/main" val="35807847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698901-F2A7-8C64-2DB1-B0E5FA85987B}"/>
              </a:ext>
            </a:extLst>
          </p:cNvPr>
          <p:cNvSpPr>
            <a:spLocks noGrp="1"/>
          </p:cNvSpPr>
          <p:nvPr>
            <p:ph type="title"/>
          </p:nvPr>
        </p:nvSpPr>
        <p:spPr/>
        <p:txBody>
          <a:bodyPr/>
          <a:lstStyle/>
          <a:p>
            <a:r>
              <a:rPr lang="en-US" dirty="0">
                <a:cs typeface="Arial Bold"/>
              </a:rPr>
              <a:t>Conclusion </a:t>
            </a:r>
          </a:p>
        </p:txBody>
      </p:sp>
      <p:sp>
        <p:nvSpPr>
          <p:cNvPr id="3" name="Content Placeholder 2">
            <a:extLst>
              <a:ext uri="{FF2B5EF4-FFF2-40B4-BE49-F238E27FC236}">
                <a16:creationId xmlns:a16="http://schemas.microsoft.com/office/drawing/2014/main" id="{58CBC8D9-EF9F-B840-9B49-9D38CCCFC052}"/>
              </a:ext>
            </a:extLst>
          </p:cNvPr>
          <p:cNvSpPr>
            <a:spLocks noGrp="1"/>
          </p:cNvSpPr>
          <p:nvPr>
            <p:ph idx="1"/>
          </p:nvPr>
        </p:nvSpPr>
        <p:spPr/>
        <p:txBody>
          <a:bodyPr vert="horz" lIns="91440" tIns="45720" rIns="91440" bIns="45720" rtlCol="0" anchor="t">
            <a:normAutofit/>
          </a:bodyPr>
          <a:lstStyle/>
          <a:p>
            <a:pPr marL="457200" indent="-457200"/>
            <a:r>
              <a:rPr lang="en-US" dirty="0">
                <a:cs typeface="Arial"/>
              </a:rPr>
              <a:t>Contact Information: </a:t>
            </a:r>
            <a:endParaRPr lang="en-US"/>
          </a:p>
          <a:p>
            <a:pPr lvl="1"/>
            <a:r>
              <a:rPr lang="en-US" dirty="0">
                <a:cs typeface="Arial"/>
              </a:rPr>
              <a:t>Angela Standridge,  </a:t>
            </a:r>
            <a:r>
              <a:rPr lang="en-US" dirty="0">
                <a:cs typeface="Arial"/>
                <a:hlinkClick r:id="rId2"/>
              </a:rPr>
              <a:t>astandridge@austin.utexas.edu</a:t>
            </a:r>
            <a:r>
              <a:rPr lang="en-US" dirty="0">
                <a:cs typeface="Arial"/>
              </a:rPr>
              <a:t>, 512-232-0752</a:t>
            </a:r>
          </a:p>
          <a:p>
            <a:pPr lvl="1"/>
            <a:r>
              <a:rPr lang="en-US" dirty="0">
                <a:cs typeface="Arial"/>
              </a:rPr>
              <a:t>Shannon Paige, </a:t>
            </a:r>
            <a:r>
              <a:rPr lang="en-US" dirty="0">
                <a:cs typeface="Arial"/>
                <a:hlinkClick r:id="rId3"/>
              </a:rPr>
              <a:t>shannon.paige@austin.utexas.edu</a:t>
            </a:r>
            <a:r>
              <a:rPr lang="en-US" dirty="0">
                <a:cs typeface="Arial"/>
              </a:rPr>
              <a:t>, 512-232-9387</a:t>
            </a:r>
          </a:p>
          <a:p>
            <a:r>
              <a:rPr lang="en-US" dirty="0">
                <a:cs typeface="Arial"/>
              </a:rPr>
              <a:t>Questions?</a:t>
            </a:r>
          </a:p>
        </p:txBody>
      </p:sp>
      <p:pic>
        <p:nvPicPr>
          <p:cNvPr id="4" name="Picture 3" descr="Texas Technology Access Program logo with University of Texas branding">
            <a:extLst>
              <a:ext uri="{FF2B5EF4-FFF2-40B4-BE49-F238E27FC236}">
                <a16:creationId xmlns:a16="http://schemas.microsoft.com/office/drawing/2014/main" id="{6AEBEF92-2A57-48FE-C517-9F91AFCCDC88}"/>
              </a:ext>
            </a:extLst>
          </p:cNvPr>
          <p:cNvPicPr>
            <a:picLocks noChangeAspect="1"/>
          </p:cNvPicPr>
          <p:nvPr/>
        </p:nvPicPr>
        <p:blipFill>
          <a:blip r:embed="rId4"/>
          <a:stretch>
            <a:fillRect/>
          </a:stretch>
        </p:blipFill>
        <p:spPr>
          <a:xfrm>
            <a:off x="7091516" y="246949"/>
            <a:ext cx="4940710" cy="1116136"/>
          </a:xfrm>
          <a:prstGeom prst="rect">
            <a:avLst/>
          </a:prstGeom>
        </p:spPr>
      </p:pic>
    </p:spTree>
    <p:extLst>
      <p:ext uri="{BB962C8B-B14F-4D97-AF65-F5344CB8AC3E}">
        <p14:creationId xmlns:p14="http://schemas.microsoft.com/office/powerpoint/2010/main" val="24233523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347EB2-C52B-03D9-D135-25DC5D77527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D1D50C-3E96-6A89-91F6-3E3A4967FA13}"/>
              </a:ext>
            </a:extLst>
          </p:cNvPr>
          <p:cNvSpPr>
            <a:spLocks noGrp="1"/>
          </p:cNvSpPr>
          <p:nvPr>
            <p:ph type="title"/>
          </p:nvPr>
        </p:nvSpPr>
        <p:spPr/>
        <p:txBody>
          <a:bodyPr/>
          <a:lstStyle/>
          <a:p>
            <a:r>
              <a:rPr lang="en-US" dirty="0">
                <a:cs typeface="Arial Bold"/>
              </a:rPr>
              <a:t>Objectives</a:t>
            </a:r>
            <a:endParaRPr lang="en-US" dirty="0"/>
          </a:p>
        </p:txBody>
      </p:sp>
      <p:sp>
        <p:nvSpPr>
          <p:cNvPr id="3" name="Content Placeholder 2">
            <a:extLst>
              <a:ext uri="{FF2B5EF4-FFF2-40B4-BE49-F238E27FC236}">
                <a16:creationId xmlns:a16="http://schemas.microsoft.com/office/drawing/2014/main" id="{D0EC0F10-C1B2-48FB-24F7-1D9A2A5E1810}"/>
              </a:ext>
            </a:extLst>
          </p:cNvPr>
          <p:cNvSpPr>
            <a:spLocks noGrp="1"/>
          </p:cNvSpPr>
          <p:nvPr>
            <p:ph idx="1"/>
          </p:nvPr>
        </p:nvSpPr>
        <p:spPr/>
        <p:txBody>
          <a:bodyPr vert="horz" lIns="91440" tIns="45720" rIns="91440" bIns="45720" rtlCol="0" anchor="t">
            <a:normAutofit fontScale="92500"/>
          </a:bodyPr>
          <a:lstStyle/>
          <a:p>
            <a:pPr marL="171450" lvl="0" indent="-171450">
              <a:lnSpc>
                <a:spcPct val="100000"/>
              </a:lnSpc>
              <a:spcAft>
                <a:spcPts val="600"/>
              </a:spcAft>
            </a:pPr>
            <a:r>
              <a:rPr lang="en-US" dirty="0"/>
              <a:t>Identify key federal legislation, regulations, and policies that govern the provision of A.T. in Birth-3 and K-12.</a:t>
            </a:r>
          </a:p>
          <a:p>
            <a:pPr marL="171450" lvl="0" indent="-171450">
              <a:lnSpc>
                <a:spcPct val="100000"/>
              </a:lnSpc>
              <a:spcAft>
                <a:spcPts val="600"/>
              </a:spcAft>
            </a:pPr>
            <a:r>
              <a:rPr lang="en-US" dirty="0"/>
              <a:t>Define A.T. devices and services required to ensure a Free and Appropriate Education (FAPE).</a:t>
            </a:r>
            <a:endParaRPr lang="en-US" dirty="0">
              <a:cs typeface="Arial"/>
            </a:endParaRPr>
          </a:p>
          <a:p>
            <a:pPr marL="171450" lvl="0" indent="-171450">
              <a:lnSpc>
                <a:spcPct val="100000"/>
              </a:lnSpc>
              <a:spcAft>
                <a:spcPts val="600"/>
              </a:spcAft>
            </a:pPr>
            <a:r>
              <a:rPr lang="en-US" dirty="0"/>
              <a:t>Develop a plan to identify state level legislation, regulations, and policies/procedures that govern the provision A.T. in Birth-3 and K-12.</a:t>
            </a:r>
            <a:endParaRPr lang="en-US" dirty="0">
              <a:cs typeface="Arial"/>
            </a:endParaRPr>
          </a:p>
          <a:p>
            <a:pPr marL="171450" indent="-171450">
              <a:lnSpc>
                <a:spcPct val="100000"/>
              </a:lnSpc>
              <a:spcAft>
                <a:spcPts val="600"/>
              </a:spcAft>
            </a:pPr>
            <a:r>
              <a:rPr lang="en-US" dirty="0"/>
              <a:t>Identify one area of need or growth for the State A.T. program to connect with and support the provision of A.T. devices and services, in the Birth-3 and K-12 settings. </a:t>
            </a:r>
            <a:endParaRPr lang="en-US" dirty="0">
              <a:cs typeface="Arial"/>
            </a:endParaRPr>
          </a:p>
        </p:txBody>
      </p:sp>
    </p:spTree>
    <p:extLst>
      <p:ext uri="{BB962C8B-B14F-4D97-AF65-F5344CB8AC3E}">
        <p14:creationId xmlns:p14="http://schemas.microsoft.com/office/powerpoint/2010/main" val="339245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7E232B-CEB8-ACB4-9449-9A565CC6B80B}"/>
              </a:ext>
            </a:extLst>
          </p:cNvPr>
          <p:cNvSpPr>
            <a:spLocks noGrp="1"/>
          </p:cNvSpPr>
          <p:nvPr>
            <p:ph type="title"/>
          </p:nvPr>
        </p:nvSpPr>
        <p:spPr/>
        <p:txBody>
          <a:bodyPr/>
          <a:lstStyle/>
          <a:p>
            <a:r>
              <a:rPr lang="en-US" dirty="0">
                <a:cs typeface="Arial Bold"/>
              </a:rPr>
              <a:t>It's Your Turn</a:t>
            </a:r>
            <a:endParaRPr lang="en-US" dirty="0"/>
          </a:p>
        </p:txBody>
      </p:sp>
      <p:sp>
        <p:nvSpPr>
          <p:cNvPr id="3" name="Content Placeholder 2">
            <a:extLst>
              <a:ext uri="{FF2B5EF4-FFF2-40B4-BE49-F238E27FC236}">
                <a16:creationId xmlns:a16="http://schemas.microsoft.com/office/drawing/2014/main" id="{E227B4A9-366C-E20D-B952-8D8AFBA24336}"/>
              </a:ext>
            </a:extLst>
          </p:cNvPr>
          <p:cNvSpPr>
            <a:spLocks noGrp="1"/>
          </p:cNvSpPr>
          <p:nvPr>
            <p:ph idx="1"/>
          </p:nvPr>
        </p:nvSpPr>
        <p:spPr>
          <a:xfrm>
            <a:off x="838200" y="1825625"/>
            <a:ext cx="7418755" cy="4351338"/>
          </a:xfrm>
        </p:spPr>
        <p:txBody>
          <a:bodyPr vert="horz" lIns="91440" tIns="45720" rIns="91440" bIns="45720" rtlCol="0" anchor="t">
            <a:normAutofit fontScale="92500"/>
          </a:bodyPr>
          <a:lstStyle/>
          <a:p>
            <a:pPr marL="0" indent="0">
              <a:buNone/>
            </a:pPr>
            <a:r>
              <a:rPr lang="en-US" sz="3700" dirty="0">
                <a:cs typeface="Arial"/>
              </a:rPr>
              <a:t>If you could create one law to support students in your school, what would it be and why?</a:t>
            </a:r>
            <a:endParaRPr lang="en-US" sz="3700" dirty="0">
              <a:solidFill>
                <a:srgbClr val="808080"/>
              </a:solidFill>
              <a:cs typeface="Arial"/>
            </a:endParaRPr>
          </a:p>
          <a:p>
            <a:endParaRPr lang="en-US" sz="3700" dirty="0">
              <a:solidFill>
                <a:srgbClr val="808080"/>
              </a:solidFill>
              <a:cs typeface="Arial"/>
            </a:endParaRPr>
          </a:p>
          <a:p>
            <a:pPr marL="0" indent="0">
              <a:buNone/>
            </a:pPr>
            <a:r>
              <a:rPr lang="en-US" sz="3700" dirty="0">
                <a:cs typeface="Arial"/>
              </a:rPr>
              <a:t>In one phrase or sentence, write your law in the chat.</a:t>
            </a:r>
            <a:br>
              <a:rPr lang="en-US" sz="3700" dirty="0">
                <a:cs typeface="Arial"/>
              </a:rPr>
            </a:br>
            <a:endParaRPr lang="en-US" sz="3700" dirty="0">
              <a:solidFill>
                <a:srgbClr val="808080"/>
              </a:solidFill>
              <a:cs typeface="Arial"/>
            </a:endParaRPr>
          </a:p>
        </p:txBody>
      </p:sp>
      <p:pic>
        <p:nvPicPr>
          <p:cNvPr id="4" name="Picture 3" descr="A notebook that is filled with writing and a pen to signify writing laws">
            <a:extLst>
              <a:ext uri="{FF2B5EF4-FFF2-40B4-BE49-F238E27FC236}">
                <a16:creationId xmlns:a16="http://schemas.microsoft.com/office/drawing/2014/main" id="{4EB4100F-1F81-6202-DA4E-4C545DBDECCD}"/>
              </a:ext>
            </a:extLst>
          </p:cNvPr>
          <p:cNvPicPr>
            <a:picLocks noChangeAspect="1"/>
          </p:cNvPicPr>
          <p:nvPr/>
        </p:nvPicPr>
        <p:blipFill>
          <a:blip r:embed="rId2"/>
          <a:stretch>
            <a:fillRect/>
          </a:stretch>
        </p:blipFill>
        <p:spPr>
          <a:xfrm>
            <a:off x="8459177" y="21859"/>
            <a:ext cx="3733800" cy="3609975"/>
          </a:xfrm>
          <a:prstGeom prst="rect">
            <a:avLst/>
          </a:prstGeom>
        </p:spPr>
      </p:pic>
    </p:spTree>
    <p:extLst>
      <p:ext uri="{BB962C8B-B14F-4D97-AF65-F5344CB8AC3E}">
        <p14:creationId xmlns:p14="http://schemas.microsoft.com/office/powerpoint/2010/main" val="56221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EABFD-C097-C12C-A419-E00830326A15}"/>
              </a:ext>
            </a:extLst>
          </p:cNvPr>
          <p:cNvSpPr>
            <a:spLocks noGrp="1"/>
          </p:cNvSpPr>
          <p:nvPr>
            <p:ph type="title"/>
          </p:nvPr>
        </p:nvSpPr>
        <p:spPr>
          <a:xfrm>
            <a:off x="838200" y="646339"/>
            <a:ext cx="10515600" cy="1044349"/>
          </a:xfrm>
        </p:spPr>
        <p:txBody>
          <a:bodyPr>
            <a:normAutofit/>
          </a:bodyPr>
          <a:lstStyle/>
          <a:p>
            <a:r>
              <a:rPr lang="en-US" dirty="0">
                <a:cs typeface="Arial Bold"/>
              </a:rPr>
              <a:t>Assumptions</a:t>
            </a:r>
            <a:endParaRPr lang="en-US" dirty="0"/>
          </a:p>
        </p:txBody>
      </p:sp>
      <p:sp>
        <p:nvSpPr>
          <p:cNvPr id="3" name="Content Placeholder 2">
            <a:extLst>
              <a:ext uri="{FF2B5EF4-FFF2-40B4-BE49-F238E27FC236}">
                <a16:creationId xmlns:a16="http://schemas.microsoft.com/office/drawing/2014/main" id="{054A95B9-E14D-8507-404C-AA588A080DCD}"/>
              </a:ext>
            </a:extLst>
          </p:cNvPr>
          <p:cNvSpPr>
            <a:spLocks noGrp="1"/>
          </p:cNvSpPr>
          <p:nvPr>
            <p:ph idx="1"/>
          </p:nvPr>
        </p:nvSpPr>
        <p:spPr>
          <a:xfrm>
            <a:off x="833138" y="1846992"/>
            <a:ext cx="11003797" cy="4037013"/>
          </a:xfrm>
        </p:spPr>
        <p:txBody>
          <a:bodyPr vert="horz" lIns="91440" tIns="45720" rIns="91440" bIns="45720" rtlCol="0" anchor="t">
            <a:normAutofit fontScale="92500" lnSpcReduction="20000"/>
          </a:bodyPr>
          <a:lstStyle/>
          <a:p>
            <a:pPr>
              <a:lnSpc>
                <a:spcPct val="100000"/>
              </a:lnSpc>
              <a:spcBef>
                <a:spcPts val="600"/>
              </a:spcBef>
              <a:spcAft>
                <a:spcPts val="600"/>
              </a:spcAft>
            </a:pPr>
            <a:r>
              <a:rPr lang="en-US" dirty="0">
                <a:cs typeface="Arial"/>
              </a:rPr>
              <a:t>Laws are broad by design, and over time they are fine-tuned by case law</a:t>
            </a:r>
            <a:endParaRPr lang="en-US" dirty="0"/>
          </a:p>
          <a:p>
            <a:pPr>
              <a:lnSpc>
                <a:spcPct val="100000"/>
              </a:lnSpc>
              <a:spcBef>
                <a:spcPts val="600"/>
              </a:spcBef>
              <a:spcAft>
                <a:spcPts val="600"/>
              </a:spcAft>
            </a:pPr>
            <a:r>
              <a:rPr lang="en-US" dirty="0">
                <a:cs typeface="Arial"/>
              </a:rPr>
              <a:t>The ultimate test for success: In the actual classroom, does the student have the appropriate tools (A.T.?) and know how to use them, are they engaged and accessing the curriculum with measurable, ambitious and challenging IEP objectives, and is the student is LEARNING?</a:t>
            </a:r>
          </a:p>
          <a:p>
            <a:pPr>
              <a:lnSpc>
                <a:spcPct val="100000"/>
              </a:lnSpc>
              <a:spcBef>
                <a:spcPts val="600"/>
              </a:spcBef>
              <a:spcAft>
                <a:spcPts val="600"/>
              </a:spcAft>
            </a:pPr>
            <a:r>
              <a:rPr lang="en-US" dirty="0">
                <a:cs typeface="Arial"/>
              </a:rPr>
              <a:t>A.T. is provided to support access to a Free and Appropriate Education (FAPE) to create citizens that participate and contribute to society in a way that is meaningful </a:t>
            </a:r>
          </a:p>
          <a:p>
            <a:pPr>
              <a:lnSpc>
                <a:spcPct val="100000"/>
              </a:lnSpc>
              <a:spcBef>
                <a:spcPts val="600"/>
              </a:spcBef>
              <a:spcAft>
                <a:spcPts val="600"/>
              </a:spcAft>
            </a:pPr>
            <a:r>
              <a:rPr lang="en-US" dirty="0">
                <a:cs typeface="Arial"/>
              </a:rPr>
              <a:t>The presenters are not lawyers. This a broad overview. Specific legal questions should be addressed by the SEA/LEA legal teams.</a:t>
            </a:r>
          </a:p>
        </p:txBody>
      </p:sp>
      <p:pic>
        <p:nvPicPr>
          <p:cNvPr id="4" name="Picture 3" descr="A box full of miscelaneous objects and junk to signify broad needs and interests">
            <a:extLst>
              <a:ext uri="{FF2B5EF4-FFF2-40B4-BE49-F238E27FC236}">
                <a16:creationId xmlns:a16="http://schemas.microsoft.com/office/drawing/2014/main" id="{4ABAB833-866B-D010-E6CB-5B00BB7EEC7E}"/>
              </a:ext>
            </a:extLst>
          </p:cNvPr>
          <p:cNvPicPr>
            <a:picLocks noChangeAspect="1"/>
          </p:cNvPicPr>
          <p:nvPr/>
        </p:nvPicPr>
        <p:blipFill>
          <a:blip r:embed="rId3"/>
          <a:stretch>
            <a:fillRect/>
          </a:stretch>
        </p:blipFill>
        <p:spPr>
          <a:xfrm>
            <a:off x="8991856" y="251511"/>
            <a:ext cx="2363746" cy="1597627"/>
          </a:xfrm>
          <a:prstGeom prst="rect">
            <a:avLst/>
          </a:prstGeom>
        </p:spPr>
      </p:pic>
    </p:spTree>
    <p:extLst>
      <p:ext uri="{BB962C8B-B14F-4D97-AF65-F5344CB8AC3E}">
        <p14:creationId xmlns:p14="http://schemas.microsoft.com/office/powerpoint/2010/main" val="952986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054187-A617-D7DA-C437-9303E5DD3D0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C02FF7-6452-685B-03FD-828C3DD72E82}"/>
              </a:ext>
            </a:extLst>
          </p:cNvPr>
          <p:cNvSpPr>
            <a:spLocks noGrp="1"/>
          </p:cNvSpPr>
          <p:nvPr>
            <p:ph type="title"/>
          </p:nvPr>
        </p:nvSpPr>
        <p:spPr/>
        <p:txBody>
          <a:bodyPr>
            <a:normAutofit fontScale="90000"/>
          </a:bodyPr>
          <a:lstStyle/>
          <a:p>
            <a:r>
              <a:rPr lang="en-US" dirty="0">
                <a:cs typeface="Arial Bold"/>
              </a:rPr>
              <a:t>Statues and Regulations govern the </a:t>
            </a:r>
            <a:r>
              <a:rPr lang="en-US">
                <a:cs typeface="Arial Bold"/>
              </a:rPr>
              <a:t>provision of A.T. (1)</a:t>
            </a:r>
            <a:endParaRPr lang="en-US"/>
          </a:p>
        </p:txBody>
      </p:sp>
      <p:sp>
        <p:nvSpPr>
          <p:cNvPr id="3" name="Content Placeholder 2">
            <a:extLst>
              <a:ext uri="{FF2B5EF4-FFF2-40B4-BE49-F238E27FC236}">
                <a16:creationId xmlns:a16="http://schemas.microsoft.com/office/drawing/2014/main" id="{93042E50-8C84-3730-7CC1-8F811ACA0A0E}"/>
              </a:ext>
            </a:extLst>
          </p:cNvPr>
          <p:cNvSpPr>
            <a:spLocks noGrp="1"/>
          </p:cNvSpPr>
          <p:nvPr>
            <p:ph idx="1"/>
          </p:nvPr>
        </p:nvSpPr>
        <p:spPr>
          <a:xfrm>
            <a:off x="838200" y="1854200"/>
            <a:ext cx="11320732" cy="3867361"/>
          </a:xfrm>
        </p:spPr>
        <p:txBody>
          <a:bodyPr vert="horz" lIns="91440" tIns="45720" rIns="91440" bIns="45720" rtlCol="0" anchor="t">
            <a:normAutofit fontScale="92500" lnSpcReduction="10000"/>
          </a:bodyPr>
          <a:lstStyle/>
          <a:p>
            <a:pPr>
              <a:lnSpc>
                <a:spcPct val="120000"/>
              </a:lnSpc>
            </a:pPr>
            <a:r>
              <a:rPr lang="en-US" i="1" dirty="0">
                <a:cs typeface="Arial"/>
                <a:hlinkClick r:id="rId3"/>
              </a:rPr>
              <a:t>The Elementary and Secondary Education Acts of 1965</a:t>
            </a:r>
            <a:endParaRPr lang="en-US" i="1" dirty="0">
              <a:cs typeface="Arial"/>
            </a:endParaRPr>
          </a:p>
          <a:p>
            <a:pPr>
              <a:lnSpc>
                <a:spcPct val="120000"/>
              </a:lnSpc>
            </a:pPr>
            <a:r>
              <a:rPr lang="en-US" i="1" dirty="0">
                <a:solidFill>
                  <a:srgbClr val="000000"/>
                </a:solidFill>
                <a:latin typeface="Arial"/>
                <a:cs typeface="Arial"/>
                <a:hlinkClick r:id="rId4"/>
              </a:rPr>
              <a:t>The Education for All Handicapped Children Act</a:t>
            </a:r>
            <a:r>
              <a:rPr lang="en-US" i="1" dirty="0">
                <a:solidFill>
                  <a:srgbClr val="000000"/>
                </a:solidFill>
                <a:latin typeface="Arial"/>
                <a:cs typeface="Arial"/>
              </a:rPr>
              <a:t> (EHA)/ </a:t>
            </a:r>
            <a:r>
              <a:rPr lang="en-US" i="1" dirty="0">
                <a:solidFill>
                  <a:srgbClr val="000000"/>
                </a:solidFill>
                <a:latin typeface="Arial"/>
                <a:cs typeface="Arial"/>
                <a:hlinkClick r:id="rId5"/>
              </a:rPr>
              <a:t>Public Law 94-142</a:t>
            </a:r>
            <a:r>
              <a:rPr lang="en-US" i="1" dirty="0">
                <a:solidFill>
                  <a:srgbClr val="000000"/>
                </a:solidFill>
                <a:latin typeface="Arial"/>
                <a:cs typeface="Arial"/>
              </a:rPr>
              <a:t> (1975)</a:t>
            </a:r>
          </a:p>
          <a:p>
            <a:pPr>
              <a:lnSpc>
                <a:spcPct val="120000"/>
              </a:lnSpc>
            </a:pPr>
            <a:r>
              <a:rPr lang="en-US" dirty="0">
                <a:cs typeface="Arial"/>
                <a:hlinkClick r:id="rId6"/>
              </a:rPr>
              <a:t>Rehabilition Act of 1973</a:t>
            </a:r>
            <a:r>
              <a:rPr lang="en-US" dirty="0">
                <a:cs typeface="Arial"/>
              </a:rPr>
              <a:t>: </a:t>
            </a:r>
            <a:r>
              <a:rPr lang="en-US" dirty="0">
                <a:cs typeface="Arial"/>
                <a:hlinkClick r:id="rId7"/>
              </a:rPr>
              <a:t>504</a:t>
            </a:r>
            <a:r>
              <a:rPr lang="en-US" dirty="0">
                <a:cs typeface="Arial"/>
              </a:rPr>
              <a:t>, </a:t>
            </a:r>
            <a:r>
              <a:rPr lang="en-US" dirty="0">
                <a:cs typeface="Arial"/>
                <a:hlinkClick r:id="rId6"/>
              </a:rPr>
              <a:t>508</a:t>
            </a:r>
            <a:r>
              <a:rPr lang="en-US" dirty="0">
                <a:cs typeface="Arial"/>
              </a:rPr>
              <a:t> (amended 1998) </a:t>
            </a:r>
          </a:p>
          <a:p>
            <a:pPr>
              <a:lnSpc>
                <a:spcPct val="120000"/>
              </a:lnSpc>
            </a:pPr>
            <a:r>
              <a:rPr lang="en-US" dirty="0">
                <a:cs typeface="Arial"/>
                <a:hlinkClick r:id="rId8"/>
              </a:rPr>
              <a:t>Americans with Disabilities Act</a:t>
            </a:r>
            <a:r>
              <a:rPr lang="en-US" dirty="0">
                <a:cs typeface="Arial"/>
              </a:rPr>
              <a:t> (ADA; technology added in1990)</a:t>
            </a:r>
          </a:p>
          <a:p>
            <a:pPr>
              <a:lnSpc>
                <a:spcPct val="120000"/>
              </a:lnSpc>
            </a:pPr>
            <a:r>
              <a:rPr lang="en-US" dirty="0">
                <a:cs typeface="Arial"/>
                <a:hlinkClick r:id="rId9"/>
              </a:rPr>
              <a:t>Individuals with Disabilities Education Act</a:t>
            </a:r>
            <a:r>
              <a:rPr lang="en-US" dirty="0">
                <a:cs typeface="Arial"/>
              </a:rPr>
              <a:t> (IDEA, last reauthorized 2004)</a:t>
            </a:r>
          </a:p>
          <a:p>
            <a:pPr>
              <a:lnSpc>
                <a:spcPct val="120000"/>
              </a:lnSpc>
            </a:pPr>
            <a:r>
              <a:rPr lang="en-US" dirty="0">
                <a:cs typeface="Arial"/>
                <a:hlinkClick r:id="rId10"/>
              </a:rPr>
              <a:t>21st Century Communications and Video Accessibility Act</a:t>
            </a:r>
            <a:r>
              <a:rPr lang="en-US">
                <a:cs typeface="Arial"/>
              </a:rPr>
              <a:t> (CVAA, 2010)</a:t>
            </a:r>
            <a:endParaRPr lang="en-US" dirty="0">
              <a:cs typeface="Arial"/>
            </a:endParaRPr>
          </a:p>
          <a:p>
            <a:pPr>
              <a:lnSpc>
                <a:spcPct val="120000"/>
              </a:lnSpc>
            </a:pPr>
            <a:endParaRPr lang="en-US" dirty="0">
              <a:cs typeface="Arial"/>
            </a:endParaRPr>
          </a:p>
          <a:p>
            <a:pPr>
              <a:lnSpc>
                <a:spcPct val="120000"/>
              </a:lnSpc>
            </a:pPr>
            <a:endParaRPr lang="en-US" dirty="0">
              <a:cs typeface="Arial"/>
            </a:endParaRPr>
          </a:p>
          <a:p>
            <a:pPr>
              <a:lnSpc>
                <a:spcPct val="120000"/>
              </a:lnSpc>
            </a:pPr>
            <a:endParaRPr lang="en-US" dirty="0">
              <a:cs typeface="Arial"/>
            </a:endParaRPr>
          </a:p>
        </p:txBody>
      </p:sp>
    </p:spTree>
    <p:extLst>
      <p:ext uri="{BB962C8B-B14F-4D97-AF65-F5344CB8AC3E}">
        <p14:creationId xmlns:p14="http://schemas.microsoft.com/office/powerpoint/2010/main" val="33318385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054187-A617-D7DA-C437-9303E5DD3D0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C02FF7-6452-685B-03FD-828C3DD72E82}"/>
              </a:ext>
            </a:extLst>
          </p:cNvPr>
          <p:cNvSpPr>
            <a:spLocks noGrp="1"/>
          </p:cNvSpPr>
          <p:nvPr>
            <p:ph type="title"/>
          </p:nvPr>
        </p:nvSpPr>
        <p:spPr/>
        <p:txBody>
          <a:bodyPr>
            <a:normAutofit fontScale="90000"/>
          </a:bodyPr>
          <a:lstStyle/>
          <a:p>
            <a:r>
              <a:rPr lang="en-US" dirty="0">
                <a:cs typeface="Arial Bold"/>
              </a:rPr>
              <a:t>Statues and Regulations govern the </a:t>
            </a:r>
            <a:r>
              <a:rPr lang="en-US">
                <a:cs typeface="Arial Bold"/>
              </a:rPr>
              <a:t>provision of A.T. (2)</a:t>
            </a:r>
            <a:endParaRPr lang="en-US"/>
          </a:p>
        </p:txBody>
      </p:sp>
      <p:sp>
        <p:nvSpPr>
          <p:cNvPr id="3" name="Content Placeholder 2">
            <a:extLst>
              <a:ext uri="{FF2B5EF4-FFF2-40B4-BE49-F238E27FC236}">
                <a16:creationId xmlns:a16="http://schemas.microsoft.com/office/drawing/2014/main" id="{93042E50-8C84-3730-7CC1-8F811ACA0A0E}"/>
              </a:ext>
            </a:extLst>
          </p:cNvPr>
          <p:cNvSpPr>
            <a:spLocks noGrp="1"/>
          </p:cNvSpPr>
          <p:nvPr>
            <p:ph idx="1"/>
          </p:nvPr>
        </p:nvSpPr>
        <p:spPr>
          <a:xfrm>
            <a:off x="838200" y="1854200"/>
            <a:ext cx="11277600" cy="4341813"/>
          </a:xfrm>
        </p:spPr>
        <p:txBody>
          <a:bodyPr vert="horz" lIns="91440" tIns="45720" rIns="91440" bIns="45720" rtlCol="0" anchor="t">
            <a:normAutofit lnSpcReduction="10000"/>
          </a:bodyPr>
          <a:lstStyle/>
          <a:p>
            <a:pPr>
              <a:lnSpc>
                <a:spcPct val="120000"/>
              </a:lnSpc>
            </a:pPr>
            <a:r>
              <a:rPr lang="en-US" sz="2600" dirty="0">
                <a:cs typeface="Arial"/>
                <a:hlinkClick r:id="rId3"/>
              </a:rPr>
              <a:t>Every Student Succeeds Act</a:t>
            </a:r>
            <a:r>
              <a:rPr lang="en-US" sz="2600" dirty="0">
                <a:cs typeface="Arial"/>
              </a:rPr>
              <a:t> (ESSA, 2015)</a:t>
            </a:r>
            <a:endParaRPr lang="en-US" i="1" dirty="0">
              <a:cs typeface="Arial"/>
            </a:endParaRPr>
          </a:p>
          <a:p>
            <a:pPr>
              <a:lnSpc>
                <a:spcPct val="120000"/>
              </a:lnSpc>
            </a:pPr>
            <a:r>
              <a:rPr lang="en-US" dirty="0">
                <a:cs typeface="Arial"/>
                <a:hlinkClick r:id="rId4"/>
              </a:rPr>
              <a:t>21st Century Assistive Technology Act</a:t>
            </a:r>
            <a:r>
              <a:rPr lang="en-US" dirty="0">
                <a:cs typeface="Arial"/>
              </a:rPr>
              <a:t> (A.T. Act, original 1998, reauthorized: 2004, 2022)</a:t>
            </a:r>
            <a:endParaRPr lang="en-US" i="1" dirty="0">
              <a:cs typeface="Arial"/>
            </a:endParaRPr>
          </a:p>
          <a:p>
            <a:pPr>
              <a:lnSpc>
                <a:spcPct val="120000"/>
              </a:lnSpc>
            </a:pPr>
            <a:r>
              <a:rPr lang="en-US" dirty="0">
                <a:cs typeface="Arial"/>
              </a:rPr>
              <a:t>Other federal guidance, policy, and resources</a:t>
            </a:r>
          </a:p>
          <a:p>
            <a:pPr lvl="1">
              <a:lnSpc>
                <a:spcPct val="120000"/>
              </a:lnSpc>
            </a:pPr>
            <a:r>
              <a:rPr lang="en-US" dirty="0">
                <a:cs typeface="Arial"/>
              </a:rPr>
              <a:t>Recent US Department of Education </a:t>
            </a:r>
            <a:r>
              <a:rPr lang="en-US" dirty="0">
                <a:cs typeface="Arial"/>
                <a:hlinkClick r:id="rId5"/>
              </a:rPr>
              <a:t>Guidance Letter</a:t>
            </a:r>
            <a:r>
              <a:rPr lang="en-US" dirty="0">
                <a:cs typeface="Arial"/>
              </a:rPr>
              <a:t> on A.T. to SEAs and the </a:t>
            </a:r>
            <a:r>
              <a:rPr lang="en-US" dirty="0">
                <a:cs typeface="Arial"/>
                <a:hlinkClick r:id="rId6"/>
              </a:rPr>
              <a:t>National Educational Technology Plan</a:t>
            </a:r>
            <a:endParaRPr lang="en-US">
              <a:ea typeface="+mn-lt"/>
              <a:cs typeface="+mn-lt"/>
            </a:endParaRPr>
          </a:p>
          <a:p>
            <a:pPr>
              <a:lnSpc>
                <a:spcPct val="120000"/>
              </a:lnSpc>
            </a:pPr>
            <a:r>
              <a:rPr lang="en-US" dirty="0">
                <a:cs typeface="Arial"/>
              </a:rPr>
              <a:t>State constitution, education laws, statutes, regulations, policies, and guidelines </a:t>
            </a:r>
          </a:p>
        </p:txBody>
      </p:sp>
    </p:spTree>
    <p:extLst>
      <p:ext uri="{BB962C8B-B14F-4D97-AF65-F5344CB8AC3E}">
        <p14:creationId xmlns:p14="http://schemas.microsoft.com/office/powerpoint/2010/main" val="1979161794"/>
      </p:ext>
    </p:extLst>
  </p:cSld>
  <p:clrMapOvr>
    <a:masterClrMapping/>
  </p:clrMapOvr>
</p:sld>
</file>

<file path=ppt/theme/theme1.xml><?xml version="1.0" encoding="utf-8"?>
<a:theme xmlns:a="http://schemas.openxmlformats.org/drawingml/2006/main" name="Custom Design">
  <a:themeElements>
    <a:clrScheme name="ATAP">
      <a:dk1>
        <a:sysClr val="windowText" lastClr="000000"/>
      </a:dk1>
      <a:lt1>
        <a:sysClr val="window" lastClr="FFFFFF"/>
      </a:lt1>
      <a:dk2>
        <a:srgbClr val="44546A"/>
      </a:dk2>
      <a:lt2>
        <a:srgbClr val="FFFFFF"/>
      </a:lt2>
      <a:accent1>
        <a:srgbClr val="266194"/>
      </a:accent1>
      <a:accent2>
        <a:srgbClr val="DB252E"/>
      </a:accent2>
      <a:accent3>
        <a:srgbClr val="7CAED5"/>
      </a:accent3>
      <a:accent4>
        <a:srgbClr val="242C49"/>
      </a:accent4>
      <a:accent5>
        <a:srgbClr val="FFD965"/>
      </a:accent5>
      <a:accent6>
        <a:srgbClr val="70AD47"/>
      </a:accent6>
      <a:hlink>
        <a:srgbClr val="0563C1"/>
      </a:hlink>
      <a:folHlink>
        <a:srgbClr val="266194"/>
      </a:folHlink>
    </a:clrScheme>
    <a:fontScheme name="ATAP">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08B81A4E-73BC-4AE4-B275-FE8B62000EF9}" vid="{235C5344-8963-4129-98D6-D867B494B58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ATAP AT3 joint template</Template>
  <TotalTime>23</TotalTime>
  <Words>11570</Words>
  <Application>Microsoft Office PowerPoint</Application>
  <PresentationFormat>Widescreen</PresentationFormat>
  <Paragraphs>544</Paragraphs>
  <Slides>47</Slides>
  <Notes>29</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Custom Design</vt:lpstr>
      <vt:lpstr>Understanding Key Laws that Govern the Provision of A.T. Devices and Services in Birth-3 and K-12 Settings</vt:lpstr>
      <vt:lpstr>Reminders</vt:lpstr>
      <vt:lpstr>Association of Assistive Technology Act Programs (ATAP)</vt:lpstr>
      <vt:lpstr>Webinar Evaluation and Pre-Test:</vt:lpstr>
      <vt:lpstr>Objectives</vt:lpstr>
      <vt:lpstr>It's Your Turn</vt:lpstr>
      <vt:lpstr>Assumptions</vt:lpstr>
      <vt:lpstr>Statues and Regulations govern the provision of A.T. (1)</vt:lpstr>
      <vt:lpstr>Statues and Regulations govern the provision of A.T. (2)</vt:lpstr>
      <vt:lpstr>The Elementary and Secondary Education Acts of 1965</vt:lpstr>
      <vt:lpstr> The Education of All Handicapped Children Act, Public Law 94-142 (1975)</vt:lpstr>
      <vt:lpstr>Rehabilitation Act: 504 and 508, Americans with Disabilities Act</vt:lpstr>
      <vt:lpstr>Rehabilitation Act: Section 504 (Civil Rights law)</vt:lpstr>
      <vt:lpstr>Rehabilitation Act: Section 508  (1998 amendment, rules constantly updated, 1)</vt:lpstr>
      <vt:lpstr>Rehabilitation Act: Section 508 (1998 amendment, rules constantly updated, 2)</vt:lpstr>
      <vt:lpstr>Americans with Disabilities Act (ADA 1)</vt:lpstr>
      <vt:lpstr>Americans with Disabilities Act (ADA 2)</vt:lpstr>
      <vt:lpstr>It's Your Turn</vt:lpstr>
      <vt:lpstr>Individuals with Disabilities Education Act '04</vt:lpstr>
      <vt:lpstr>IDEA '04</vt:lpstr>
      <vt:lpstr>IDEA '04: Definitions of A.T. Devices and Services</vt:lpstr>
      <vt:lpstr>IDEA '04 and A.T.</vt:lpstr>
      <vt:lpstr>IDEA '04: The A.T. Consideration Process </vt:lpstr>
      <vt:lpstr>IDEA '04: FAPE</vt:lpstr>
      <vt:lpstr>IDEA Case Law</vt:lpstr>
      <vt:lpstr>IDEA Case Law: Four Factor Test (2018)</vt:lpstr>
      <vt:lpstr>IDEA '04: Documenting A.T. in the IEP</vt:lpstr>
      <vt:lpstr>Individuals with Disabilities Education Act (IDEA) '04</vt:lpstr>
      <vt:lpstr>IDEA '04: Where do you put A.T. in the IEP?</vt:lpstr>
      <vt:lpstr>Every Student Succeeds Act (ESSA)</vt:lpstr>
      <vt:lpstr>Every Student Succeeds Act (ESSA) </vt:lpstr>
      <vt:lpstr>The 21st Century A.T. Act</vt:lpstr>
      <vt:lpstr>The A.T. Act Overview-1988, 2004, 2022</vt:lpstr>
      <vt:lpstr>21st Century A.T. Act Highlights (1)</vt:lpstr>
      <vt:lpstr>21st Century A.T. Act Highlights (2)</vt:lpstr>
      <vt:lpstr>New DoE Guidance Letter for SEAs</vt:lpstr>
      <vt:lpstr>Dear Colleague Letter-Guidance</vt:lpstr>
      <vt:lpstr>A.T. Myths and Facts-Guidance</vt:lpstr>
      <vt:lpstr>National Education Technology Plan  (Guidance 1)</vt:lpstr>
      <vt:lpstr>National Education Technology Plan  (Guidance 2)</vt:lpstr>
      <vt:lpstr>Moving forward...</vt:lpstr>
      <vt:lpstr>Your State, Counties, and Municipalities</vt:lpstr>
      <vt:lpstr>Now What? </vt:lpstr>
      <vt:lpstr>Research, policy, and practice don't always play nice in the sandbox</vt:lpstr>
      <vt:lpstr>It's Your Turn</vt:lpstr>
      <vt:lpstr>Resources in Formbee</vt:lpstr>
      <vt:lpstr>Conclusion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Jamie Anderson</dc:creator>
  <cp:lastModifiedBy>Angela Standridge</cp:lastModifiedBy>
  <cp:revision>6774</cp:revision>
  <dcterms:created xsi:type="dcterms:W3CDTF">2023-08-09T16:27:05Z</dcterms:created>
  <dcterms:modified xsi:type="dcterms:W3CDTF">2024-02-26T16:07:54Z</dcterms:modified>
</cp:coreProperties>
</file>