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62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5DB3A-8062-00C4-6E16-99B2E505FA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6DD536-1A3E-C95B-F865-BFA592C5D95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1684CA-BD8A-6FF0-F174-80E01ED2A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283163-7A6B-EFE7-185B-D900A2334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70CC5B-6EB7-AACE-28B9-EFAF4B07B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230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ED339-1F59-B6B8-6AF2-0DC06CF7A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B3BC0A-A1B1-F53C-2052-FBDF5F136A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1A342B-FE58-3786-758C-F35730E85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FF5BD-2956-C754-70BD-1B8B4E866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35764-802F-040E-5E97-0A2D7C669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658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8BB7304-FD11-3A9A-3390-7A12B1139A2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EBD3EE-CBEF-4163-9887-ED20B17D75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37BA2-6B8A-5CE3-9451-6954DDB9C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164099-CB5C-3C88-02D6-7933FF6F0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DDD0D-595D-F30C-3DCA-DDB8B5AED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319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9D663-4D19-45BF-7F52-032E802473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459F7-040A-B3A2-0B62-A24C15565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B6486-8EEC-B73C-0704-4476EEED7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6F431-F8CF-E724-B5E0-F274985FE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59D7FB-E824-F391-F3E5-E3946C74E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203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41464-CCB7-4607-C0B1-0ACA7AF27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E04898-1E06-3501-F903-E7F7921DA6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FAF7E-0D60-0EC8-43A7-90F66E656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D2D6A-1D65-78FD-D99D-94A604C64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7CB64-E30E-2AAA-D80A-5895DF186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86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80680-CB6D-D0FD-D502-AF3ABF6F5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890C94-6303-41A8-C515-A67CECF77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7FAB2F-9F32-2C8F-F189-8F5E9BEA6E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E0D6C5-DFCE-E447-0B91-2C2D72FD8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F8E6C7-47EA-678C-9F62-C11F49966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E0E4BF-440D-12D8-4C20-DABEF9353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0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99160-B815-2041-57A3-3A0BC1FD3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D8866C-BC4B-05D9-4D54-57530A830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F55458-57A1-1D41-7F06-C0431A019F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81564F-5AAD-A12D-CDA4-38446BDA5C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5C8ACC-16A3-8C13-153C-D53E034F29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9B225A2-FCCB-BB16-BC84-7091E7381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17D9FE-13F5-631A-C08F-7759368B5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9DD3CE-C0BE-C060-0DD2-A215A116A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598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6C4167-093F-54DE-04E9-9F5D4031E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FCA0F1-1EF0-E194-C125-6BE0CB7BA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B4A037-757B-6981-D37F-5B9D91A0D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3FEA3B-280A-834F-6C20-EE62BE44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1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A614F6-B66C-12F7-2A1E-FC19AFCBF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E336B2-90F5-0697-94A1-59550748B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9C9D78-9578-BB17-0F7F-517800AD2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51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92D205-2240-2F05-E28A-11F4EEE17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342BB4-C59D-AD6C-FC59-2320B43515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2ADC9-2EE8-2A76-2155-DF3950D7A0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CFE856-699C-5941-3B70-EF27C215D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7FCF86-B316-FD5E-8284-272FC4390A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A7DA0F-1744-CF8D-4C07-6D19C196A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459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015D5-1FAA-6EC4-A488-7CB75C2D6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872DFC-5724-0B12-6C0F-4E50FF544F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A3E0B5-FB7B-B58C-F3CA-6F697B2444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FEE6E-4970-65F4-C8A4-1B4E39EAD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71F38F-1C1B-393E-5757-BC823739AF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FCE16-A992-F6AA-B6CC-0408C75A6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907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5949D1B-31C2-7BE6-B187-A94585357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6D969C-3AED-C95E-520E-B161B557E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A233A-E590-4C95-6F6C-1A39198D68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3AF41D-417C-47BB-9B3D-4E829A2C716A}" type="datetimeFigureOut">
              <a:rPr lang="en-US" smtClean="0"/>
              <a:t>7/10/2025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A2878-3C06-8497-4411-7EDD57AC58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19D8BA-4266-0E1E-7B43-B8FA4DE181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A653EE-711E-48E7-981C-F11EDC095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961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978539C-9BAF-15AA-D448-CBCFBB54EA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881" y="85410"/>
            <a:ext cx="9003323" cy="6752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187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>Maryland Department of Information Technology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Lori Berrong -MDOD-</dc:creator>
  <cp:lastModifiedBy>Lori Berrong -MDOD-</cp:lastModifiedBy>
  <cp:revision>1</cp:revision>
  <dcterms:created xsi:type="dcterms:W3CDTF">2025-07-10T14:21:07Z</dcterms:created>
  <dcterms:modified xsi:type="dcterms:W3CDTF">2025-07-10T14:23:07Z</dcterms:modified>
</cp:coreProperties>
</file>